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wmf" ContentType="image/x-w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1"/>
  </p:sldMasterIdLst>
  <p:notesMasterIdLst>
    <p:notesMasterId r:id="rId23"/>
  </p:notesMasterIdLst>
  <p:handoutMasterIdLst>
    <p:handoutMasterId r:id="rId24"/>
  </p:handoutMasterIdLst>
  <p:sldIdLst>
    <p:sldId id="256" r:id="rId2"/>
    <p:sldId id="409" r:id="rId3"/>
    <p:sldId id="415" r:id="rId4"/>
    <p:sldId id="408" r:id="rId5"/>
    <p:sldId id="410" r:id="rId6"/>
    <p:sldId id="411" r:id="rId7"/>
    <p:sldId id="324" r:id="rId8"/>
    <p:sldId id="339" r:id="rId9"/>
    <p:sldId id="340" r:id="rId10"/>
    <p:sldId id="341" r:id="rId11"/>
    <p:sldId id="342" r:id="rId12"/>
    <p:sldId id="343" r:id="rId13"/>
    <p:sldId id="464" r:id="rId14"/>
    <p:sldId id="344" r:id="rId15"/>
    <p:sldId id="442" r:id="rId16"/>
    <p:sldId id="437" r:id="rId17"/>
    <p:sldId id="438" r:id="rId18"/>
    <p:sldId id="427" r:id="rId19"/>
    <p:sldId id="441" r:id="rId20"/>
    <p:sldId id="439" r:id="rId21"/>
    <p:sldId id="467" r:id="rId22"/>
  </p:sldIdLst>
  <p:sldSz cx="9906000" cy="6858000" type="A4"/>
  <p:notesSz cx="6851650" cy="9747250"/>
  <p:kinsoku lang="ja-JP" invalStChars="、。，．・：；？！゛゜ヽヾゝゞ々ー’”）〕］｝〉》」』】°‰′″℃￠％ぁぃぅぇぉっゃゅょゎァィゥェォッャュョヮヵヶ!%),.:;?]}｡｣､･ｧｨｩｪｫｬｭｮｯｰﾞﾟ" invalEndChars="‘“（〔［｛〈《「『【￥＄$([\{｢￡"/>
  <p:defaultTextStyle>
    <a:defPPr>
      <a:defRPr lang="en-US"/>
    </a:defPPr>
    <a:lvl1pPr algn="l" rtl="0" eaLnBrk="0" fontAlgn="base" hangingPunct="0">
      <a:spcBef>
        <a:spcPct val="0"/>
      </a:spcBef>
      <a:spcAft>
        <a:spcPct val="0"/>
      </a:spcAft>
      <a:defRPr sz="2400" b="1" kern="1200">
        <a:solidFill>
          <a:schemeClr val="tx1"/>
        </a:solidFill>
        <a:latin typeface="Arial" panose="020B0604020202020204" pitchFamily="34" charset="0"/>
        <a:ea typeface="+mn-ea"/>
        <a:cs typeface="+mn-cs"/>
      </a:defRPr>
    </a:lvl1pPr>
    <a:lvl2pPr marL="457200" algn="l" rtl="0" eaLnBrk="0" fontAlgn="base" hangingPunct="0">
      <a:spcBef>
        <a:spcPct val="0"/>
      </a:spcBef>
      <a:spcAft>
        <a:spcPct val="0"/>
      </a:spcAft>
      <a:defRPr sz="2400" b="1"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sz="2400" b="1"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sz="2400" b="1"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sz="2400" b="1" kern="1200">
        <a:solidFill>
          <a:schemeClr val="tx1"/>
        </a:solidFill>
        <a:latin typeface="Arial" panose="020B0604020202020204" pitchFamily="34" charset="0"/>
        <a:ea typeface="+mn-ea"/>
        <a:cs typeface="+mn-cs"/>
      </a:defRPr>
    </a:lvl5pPr>
    <a:lvl6pPr marL="2286000" algn="l" defTabSz="914400" rtl="0" eaLnBrk="1" latinLnBrk="0" hangingPunct="1">
      <a:defRPr sz="2400" b="1" kern="1200">
        <a:solidFill>
          <a:schemeClr val="tx1"/>
        </a:solidFill>
        <a:latin typeface="Arial" panose="020B0604020202020204" pitchFamily="34" charset="0"/>
        <a:ea typeface="+mn-ea"/>
        <a:cs typeface="+mn-cs"/>
      </a:defRPr>
    </a:lvl6pPr>
    <a:lvl7pPr marL="2743200" algn="l" defTabSz="914400" rtl="0" eaLnBrk="1" latinLnBrk="0" hangingPunct="1">
      <a:defRPr sz="2400" b="1" kern="1200">
        <a:solidFill>
          <a:schemeClr val="tx1"/>
        </a:solidFill>
        <a:latin typeface="Arial" panose="020B0604020202020204" pitchFamily="34" charset="0"/>
        <a:ea typeface="+mn-ea"/>
        <a:cs typeface="+mn-cs"/>
      </a:defRPr>
    </a:lvl7pPr>
    <a:lvl8pPr marL="3200400" algn="l" defTabSz="914400" rtl="0" eaLnBrk="1" latinLnBrk="0" hangingPunct="1">
      <a:defRPr sz="2400" b="1" kern="1200">
        <a:solidFill>
          <a:schemeClr val="tx1"/>
        </a:solidFill>
        <a:latin typeface="Arial" panose="020B0604020202020204" pitchFamily="34" charset="0"/>
        <a:ea typeface="+mn-ea"/>
        <a:cs typeface="+mn-cs"/>
      </a:defRPr>
    </a:lvl8pPr>
    <a:lvl9pPr marL="3657600" algn="l" defTabSz="914400" rtl="0" eaLnBrk="1" latinLnBrk="0" hangingPunct="1">
      <a:defRPr sz="2400" b="1" kern="120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p15:guide id="1" orient="horz" pos="133">
          <p15:clr>
            <a:srgbClr val="A4A3A4"/>
          </p15:clr>
        </p15:guide>
        <p15:guide id="2" pos="6063">
          <p15:clr>
            <a:srgbClr val="A4A3A4"/>
          </p15:clr>
        </p15:guide>
      </p15:sldGuideLst>
    </p:ext>
    <p:ext uri="{2D200454-40CA-4A62-9FC3-DE9A4176ACB9}">
      <p15:notesGuideLst xmlns:p15="http://schemas.microsoft.com/office/powerpoint/2012/main">
        <p15:guide id="1" orient="horz" pos="3070">
          <p15:clr>
            <a:srgbClr val="A4A3A4"/>
          </p15:clr>
        </p15:guide>
        <p15:guide id="2" pos="2158">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chemeClr val="tx1"/>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904B"/>
    <a:srgbClr val="00FF00"/>
    <a:srgbClr val="F95AB7"/>
    <a:srgbClr val="919191"/>
    <a:srgbClr val="B760F9"/>
    <a:srgbClr val="3365FB"/>
    <a:srgbClr val="081D58"/>
    <a:srgbClr val="4CC3F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1912" autoAdjust="0"/>
    <p:restoredTop sz="65698" autoAdjust="0"/>
  </p:normalViewPr>
  <p:slideViewPr>
    <p:cSldViewPr snapToGrid="0" showGuides="1">
      <p:cViewPr varScale="1">
        <p:scale>
          <a:sx n="33" d="100"/>
          <a:sy n="33" d="100"/>
        </p:scale>
        <p:origin x="1738" y="38"/>
      </p:cViewPr>
      <p:guideLst>
        <p:guide orient="horz" pos="133"/>
        <p:guide pos="6063"/>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6389"/>
    </p:cViewPr>
  </p:sorterViewPr>
  <p:notesViewPr>
    <p:cSldViewPr snapToGrid="0" showGuides="1">
      <p:cViewPr varScale="1">
        <p:scale>
          <a:sx n="45" d="100"/>
          <a:sy n="45" d="100"/>
        </p:scale>
        <p:origin x="2184" y="48"/>
      </p:cViewPr>
      <p:guideLst>
        <p:guide orient="horz" pos="3070"/>
        <p:guide pos="2158"/>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drawings/_rels/vmlDrawing1.vml.rels><?xml version="1.0" encoding="UTF-8" standalone="yes"?>
<Relationships xmlns="http://schemas.openxmlformats.org/package/2006/relationships"><Relationship Id="rId3" Type="http://schemas.openxmlformats.org/officeDocument/2006/relationships/image" Target="../media/image5.wmf"/><Relationship Id="rId2" Type="http://schemas.openxmlformats.org/officeDocument/2006/relationships/image" Target="../media/image4.wmf"/><Relationship Id="rId1" Type="http://schemas.openxmlformats.org/officeDocument/2006/relationships/image" Target="../media/image3.wmf"/></Relationships>
</file>

<file path=ppt/drawings/_rels/vmlDrawing2.vml.rels><?xml version="1.0" encoding="UTF-8" standalone="yes"?>
<Relationships xmlns="http://schemas.openxmlformats.org/package/2006/relationships"><Relationship Id="rId2" Type="http://schemas.openxmlformats.org/officeDocument/2006/relationships/image" Target="../media/image5.wmf"/><Relationship Id="rId1" Type="http://schemas.openxmlformats.org/officeDocument/2006/relationships/image" Target="../media/image3.wmf"/></Relationships>
</file>

<file path=ppt/drawings/_rels/vmlDrawing3.vml.rels><?xml version="1.0" encoding="UTF-8" standalone="yes"?>
<Relationships xmlns="http://schemas.openxmlformats.org/package/2006/relationships"><Relationship Id="rId2" Type="http://schemas.openxmlformats.org/officeDocument/2006/relationships/image" Target="../media/image5.wmf"/><Relationship Id="rId1" Type="http://schemas.openxmlformats.org/officeDocument/2006/relationships/image" Target="../media/image3.wmf"/></Relationships>
</file>

<file path=ppt/drawings/_rels/vmlDrawing4.vml.rels><?xml version="1.0" encoding="UTF-8" standalone="yes"?>
<Relationships xmlns="http://schemas.openxmlformats.org/package/2006/relationships"><Relationship Id="rId2" Type="http://schemas.openxmlformats.org/officeDocument/2006/relationships/image" Target="../media/image3.wmf"/><Relationship Id="rId1" Type="http://schemas.openxmlformats.org/officeDocument/2006/relationships/image" Target="../media/image4.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dt" sz="quarter" idx="1"/>
          </p:nvPr>
        </p:nvSpPr>
        <p:spPr bwMode="auto">
          <a:xfrm>
            <a:off x="3883025" y="0"/>
            <a:ext cx="2968625" cy="487363"/>
          </a:xfrm>
          <a:prstGeom prst="rect">
            <a:avLst/>
          </a:prstGeom>
          <a:noFill/>
          <a:ln>
            <a:noFill/>
          </a:ln>
          <a:effectLst/>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lnSpc>
                <a:spcPct val="90000"/>
              </a:lnSpc>
              <a:defRPr sz="1200" smtClean="0"/>
            </a:lvl1pPr>
          </a:lstStyle>
          <a:p>
            <a:pPr>
              <a:defRPr/>
            </a:pPr>
            <a:r>
              <a:rPr lang="en-US" altLang="en-US"/>
              <a:t>18/01/2001</a:t>
            </a:r>
          </a:p>
        </p:txBody>
      </p:sp>
      <p:sp>
        <p:nvSpPr>
          <p:cNvPr id="3075" name="Rectangle 3"/>
          <p:cNvSpPr>
            <a:spLocks noGrp="1" noChangeArrowheads="1"/>
          </p:cNvSpPr>
          <p:nvPr>
            <p:ph type="sldNum" sz="quarter" idx="3"/>
          </p:nvPr>
        </p:nvSpPr>
        <p:spPr bwMode="auto">
          <a:xfrm>
            <a:off x="3883025" y="8967788"/>
            <a:ext cx="2968625" cy="271462"/>
          </a:xfrm>
          <a:prstGeom prst="rect">
            <a:avLst/>
          </a:prstGeom>
          <a:noFill/>
          <a:ln>
            <a:noFill/>
          </a:ln>
          <a:effectLst/>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lnSpc>
                <a:spcPct val="90000"/>
              </a:lnSpc>
              <a:defRPr sz="1200" smtClean="0"/>
            </a:lvl1pPr>
          </a:lstStyle>
          <a:p>
            <a:pPr>
              <a:defRPr/>
            </a:pPr>
            <a:fld id="{6561D0CF-6185-44DC-8E51-4A2EAEFD4639}" type="slidenum">
              <a:rPr lang="en-US" altLang="en-US"/>
              <a:pPr>
                <a:defRPr/>
              </a:pPr>
              <a:t>‹#›</a:t>
            </a:fld>
            <a:endParaRPr lang="en-US" altLang="en-US"/>
          </a:p>
        </p:txBody>
      </p:sp>
    </p:spTree>
    <p:extLst>
      <p:ext uri="{BB962C8B-B14F-4D97-AF65-F5344CB8AC3E}">
        <p14:creationId xmlns:p14="http://schemas.microsoft.com/office/powerpoint/2010/main" val="118493100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Rot="1" noChangeAspect="1" noChangeArrowheads="1" noTextEdit="1"/>
          </p:cNvSpPr>
          <p:nvPr>
            <p:ph type="sldImg" idx="2"/>
          </p:nvPr>
        </p:nvSpPr>
        <p:spPr bwMode="auto">
          <a:xfrm>
            <a:off x="787400" y="609600"/>
            <a:ext cx="5278438" cy="36544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Tree>
    <p:extLst>
      <p:ext uri="{BB962C8B-B14F-4D97-AF65-F5344CB8AC3E}">
        <p14:creationId xmlns:p14="http://schemas.microsoft.com/office/powerpoint/2010/main" val="2455686902"/>
      </p:ext>
    </p:extLst>
  </p:cSld>
  <p:clrMap bg1="lt1" tx1="dk1" bg2="lt2" tx2="dk2" accent1="accent1" accent2="accent2" accent3="accent3" accent4="accent4" accent5="accent5" accent6="accent6" hlink="hlink" folHlink="folHlink"/>
  <p:notesStyle>
    <a:lvl1pPr algn="l" rtl="0" eaLnBrk="0" fontAlgn="base" hangingPunct="0">
      <a:lnSpc>
        <a:spcPct val="90000"/>
      </a:lnSpc>
      <a:spcBef>
        <a:spcPct val="40000"/>
      </a:spcBef>
      <a:spcAft>
        <a:spcPct val="0"/>
      </a:spcAft>
      <a:defRPr sz="1200" kern="1200">
        <a:solidFill>
          <a:schemeClr val="tx1"/>
        </a:solidFill>
        <a:latin typeface="Arial" panose="020B0604020202020204" pitchFamily="34" charset="0"/>
        <a:ea typeface="+mn-ea"/>
        <a:cs typeface="+mn-cs"/>
      </a:defRPr>
    </a:lvl1pPr>
    <a:lvl2pPr marL="457200" algn="l" rtl="0" eaLnBrk="0" fontAlgn="base" hangingPunct="0">
      <a:lnSpc>
        <a:spcPct val="90000"/>
      </a:lnSpc>
      <a:spcBef>
        <a:spcPct val="40000"/>
      </a:spcBef>
      <a:spcAft>
        <a:spcPct val="0"/>
      </a:spcAft>
      <a:defRPr sz="1200" kern="1200">
        <a:solidFill>
          <a:schemeClr val="tx1"/>
        </a:solidFill>
        <a:latin typeface="Arial" panose="020B0604020202020204" pitchFamily="34" charset="0"/>
        <a:ea typeface="+mn-ea"/>
        <a:cs typeface="+mn-cs"/>
      </a:defRPr>
    </a:lvl2pPr>
    <a:lvl3pPr marL="914400" algn="l" rtl="0" eaLnBrk="0" fontAlgn="base" hangingPunct="0">
      <a:lnSpc>
        <a:spcPct val="90000"/>
      </a:lnSpc>
      <a:spcBef>
        <a:spcPct val="40000"/>
      </a:spcBef>
      <a:spcAft>
        <a:spcPct val="0"/>
      </a:spcAft>
      <a:defRPr sz="1200" kern="1200">
        <a:solidFill>
          <a:schemeClr val="tx1"/>
        </a:solidFill>
        <a:latin typeface="Arial" panose="020B0604020202020204" pitchFamily="34" charset="0"/>
        <a:ea typeface="+mn-ea"/>
        <a:cs typeface="+mn-cs"/>
      </a:defRPr>
    </a:lvl3pPr>
    <a:lvl4pPr marL="1371600" algn="l" rtl="0" eaLnBrk="0" fontAlgn="base" hangingPunct="0">
      <a:lnSpc>
        <a:spcPct val="90000"/>
      </a:lnSpc>
      <a:spcBef>
        <a:spcPct val="40000"/>
      </a:spcBef>
      <a:spcAft>
        <a:spcPct val="0"/>
      </a:spcAft>
      <a:defRPr sz="1200" kern="1200">
        <a:solidFill>
          <a:schemeClr val="tx1"/>
        </a:solidFill>
        <a:latin typeface="Arial" panose="020B0604020202020204" pitchFamily="34" charset="0"/>
        <a:ea typeface="+mn-ea"/>
        <a:cs typeface="+mn-cs"/>
      </a:defRPr>
    </a:lvl4pPr>
    <a:lvl5pPr marL="1828800" algn="l" rtl="0" eaLnBrk="0" fontAlgn="base" hangingPunct="0">
      <a:lnSpc>
        <a:spcPct val="90000"/>
      </a:lnSpc>
      <a:spcBef>
        <a:spcPct val="40000"/>
      </a:spcBef>
      <a:spcAft>
        <a:spcPct val="0"/>
      </a:spcAft>
      <a:defRPr sz="1200" kern="1200">
        <a:solidFill>
          <a:schemeClr val="tx1"/>
        </a:solidFill>
        <a:latin typeface="Arial" panose="020B060402020202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Rot="1" noChangeAspect="1" noChangeArrowheads="1" noTextEdit="1"/>
          </p:cNvSpPr>
          <p:nvPr>
            <p:ph type="sldImg"/>
          </p:nvPr>
        </p:nvSpPr>
        <p:spPr/>
      </p:sp>
      <p:sp>
        <p:nvSpPr>
          <p:cNvPr id="6147" name="Rectangle 3"/>
          <p:cNvSpPr>
            <a:spLocks noGrp="1" noChangeArrowheads="1"/>
          </p:cNvSpPr>
          <p:nvPr>
            <p:ph type="body" idx="1"/>
          </p:nvPr>
        </p:nvSpPr>
        <p:spPr bwMode="auto">
          <a:xfrm>
            <a:off x="685800" y="4630738"/>
            <a:ext cx="5480050" cy="4386262"/>
          </a:xfrm>
          <a:prstGeom prst="rect">
            <a:avLst/>
          </a:prstGeom>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altLang="en-US" smtClean="0"/>
              <a:t>In this introductory chapter, through the historical evolution of telecommunications, Some main concepts will be introduced. Explaining concepts as they were initially implemented is interesting because at that stage they were still reduced to the essentials and not cluttered with lots of irrelevant “improvements” mainly motivated by marketing considerations. </a:t>
            </a:r>
          </a:p>
        </p:txBody>
      </p:sp>
    </p:spTree>
    <p:extLst>
      <p:ext uri="{BB962C8B-B14F-4D97-AF65-F5344CB8AC3E}">
        <p14:creationId xmlns:p14="http://schemas.microsoft.com/office/powerpoint/2010/main" val="268044590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2"/>
          <p:cNvSpPr>
            <a:spLocks noGrp="1" noRot="1" noChangeAspect="1" noChangeArrowheads="1" noTextEdit="1"/>
          </p:cNvSpPr>
          <p:nvPr>
            <p:ph type="sldImg"/>
          </p:nvPr>
        </p:nvSpPr>
        <p:spPr/>
      </p:sp>
      <p:sp>
        <p:nvSpPr>
          <p:cNvPr id="79875" name="Rectangle 3"/>
          <p:cNvSpPr>
            <a:spLocks noGrp="1" noChangeArrowheads="1"/>
          </p:cNvSpPr>
          <p:nvPr>
            <p:ph type="body" idx="1"/>
          </p:nvPr>
        </p:nvSpPr>
        <p:spPr bwMode="auto">
          <a:xfrm>
            <a:off x="685800" y="4630738"/>
            <a:ext cx="5480050" cy="4386262"/>
          </a:xfrm>
          <a:prstGeom prst="rect">
            <a:avLst/>
          </a:prstGeom>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altLang="en-US" dirty="0" smtClean="0"/>
              <a:t>Apart from Arpanet, that allowed participating researchers to communicate efficiently with each other and served as a test bed for communications software and applications, the research produced a set of communication protocols and remote applications that could be used as well on local as on wide area networks</a:t>
            </a:r>
            <a:r>
              <a:rPr lang="en-US" altLang="en-US" baseline="0" dirty="0" smtClean="0"/>
              <a:t>.</a:t>
            </a:r>
            <a:endParaRPr lang="en-US" altLang="en-US" dirty="0" smtClean="0"/>
          </a:p>
          <a:p>
            <a:r>
              <a:rPr lang="en-US" altLang="en-US" dirty="0" smtClean="0"/>
              <a:t>The communications protocols developed for Arpanet are often collectively called by the combined name of two of them “TCP/IP”.</a:t>
            </a:r>
          </a:p>
        </p:txBody>
      </p:sp>
    </p:spTree>
    <p:extLst>
      <p:ext uri="{BB962C8B-B14F-4D97-AF65-F5344CB8AC3E}">
        <p14:creationId xmlns:p14="http://schemas.microsoft.com/office/powerpoint/2010/main" val="276691358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2"/>
          <p:cNvSpPr>
            <a:spLocks noGrp="1" noRot="1" noChangeAspect="1" noChangeArrowheads="1" noTextEdit="1"/>
          </p:cNvSpPr>
          <p:nvPr>
            <p:ph type="sldImg"/>
          </p:nvPr>
        </p:nvSpPr>
        <p:spPr/>
      </p:sp>
      <p:sp>
        <p:nvSpPr>
          <p:cNvPr id="81923" name="Rectangle 3"/>
          <p:cNvSpPr>
            <a:spLocks noGrp="1" noChangeArrowheads="1"/>
          </p:cNvSpPr>
          <p:nvPr>
            <p:ph type="body" idx="1"/>
          </p:nvPr>
        </p:nvSpPr>
        <p:spPr bwMode="auto">
          <a:xfrm>
            <a:off x="685800" y="4630738"/>
            <a:ext cx="5480050" cy="4386262"/>
          </a:xfrm>
          <a:prstGeom prst="rect">
            <a:avLst/>
          </a:prstGeom>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altLang="en-US" dirty="0" smtClean="0"/>
              <a:t>Protocols and software developed for Arpanet was freely available because they had been financed by government grants. As the different groups involved in Arpanet used a wide variety of different computers the project became de facto a source of free good quality communications software available on almost all computers, regardless of their vendor.</a:t>
            </a:r>
          </a:p>
          <a:p>
            <a:r>
              <a:rPr lang="en-US" altLang="en-US" dirty="0" smtClean="0"/>
              <a:t>As a consequence all over the world TCP/IP became the best choice for interconnecting computers, even when  totally unrelated to Arpanet. </a:t>
            </a:r>
          </a:p>
          <a:p>
            <a:endParaRPr lang="en-US" altLang="en-US" dirty="0" smtClean="0"/>
          </a:p>
        </p:txBody>
      </p:sp>
    </p:spTree>
    <p:extLst>
      <p:ext uri="{BB962C8B-B14F-4D97-AF65-F5344CB8AC3E}">
        <p14:creationId xmlns:p14="http://schemas.microsoft.com/office/powerpoint/2010/main" val="306849746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2"/>
          <p:cNvSpPr>
            <a:spLocks noGrp="1" noRot="1" noChangeAspect="1" noChangeArrowheads="1" noTextEdit="1"/>
          </p:cNvSpPr>
          <p:nvPr>
            <p:ph type="sldImg"/>
          </p:nvPr>
        </p:nvSpPr>
        <p:spPr/>
      </p:sp>
      <p:sp>
        <p:nvSpPr>
          <p:cNvPr id="83971" name="Rectangle 3"/>
          <p:cNvSpPr>
            <a:spLocks noGrp="1" noChangeArrowheads="1"/>
          </p:cNvSpPr>
          <p:nvPr>
            <p:ph type="body" idx="1"/>
          </p:nvPr>
        </p:nvSpPr>
        <p:spPr bwMode="auto">
          <a:xfrm>
            <a:off x="685800" y="4630738"/>
            <a:ext cx="5480050" cy="4386262"/>
          </a:xfrm>
          <a:prstGeom prst="rect">
            <a:avLst/>
          </a:prstGeom>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altLang="en-US" dirty="0" smtClean="0"/>
              <a:t>Once operational, Arpanet started to be used not only for research on networking but also as a powerful and versatile communications medium available for free to the connected research centers. Soon neighboring departments started also to use the network and quickly Arpanet became a general purpose communications network for the entire north American research community.</a:t>
            </a:r>
          </a:p>
          <a:p>
            <a:r>
              <a:rPr lang="en-US" altLang="en-US" dirty="0" smtClean="0"/>
              <a:t>Once fully operational, Arpanet could hardly be considered as an advanced research project and ARPA no longer financed the running of the network that changed its name into Internet.. </a:t>
            </a:r>
          </a:p>
          <a:p>
            <a:r>
              <a:rPr lang="en-US" altLang="en-US" dirty="0" smtClean="0"/>
              <a:t>Part of the cost of Internet was taken care of by the US National Science Foundation but new sources of financing were clearly needed.  </a:t>
            </a:r>
          </a:p>
        </p:txBody>
      </p:sp>
    </p:spTree>
    <p:extLst>
      <p:ext uri="{BB962C8B-B14F-4D97-AF65-F5344CB8AC3E}">
        <p14:creationId xmlns:p14="http://schemas.microsoft.com/office/powerpoint/2010/main" val="128885207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2"/>
          <p:cNvSpPr>
            <a:spLocks noGrp="1" noRot="1" noChangeAspect="1" noChangeArrowheads="1" noTextEdit="1"/>
          </p:cNvSpPr>
          <p:nvPr>
            <p:ph type="sldImg"/>
          </p:nvPr>
        </p:nvSpPr>
        <p:spPr/>
      </p:sp>
      <p:sp>
        <p:nvSpPr>
          <p:cNvPr id="83971" name="Rectangle 3"/>
          <p:cNvSpPr>
            <a:spLocks noGrp="1" noChangeArrowheads="1"/>
          </p:cNvSpPr>
          <p:nvPr>
            <p:ph type="body" idx="1"/>
          </p:nvPr>
        </p:nvSpPr>
        <p:spPr bwMode="auto">
          <a:xfrm>
            <a:off x="685800" y="4630738"/>
            <a:ext cx="5480050" cy="4386262"/>
          </a:xfrm>
          <a:prstGeom prst="rect">
            <a:avLst/>
          </a:prstGeom>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altLang="en-US" dirty="0" smtClean="0"/>
              <a:t>The first widely noticed harmful program invading the Internet was an email that, using some bugs in UNIX</a:t>
            </a:r>
            <a:r>
              <a:rPr lang="en-US" altLang="en-US" baseline="0" dirty="0" smtClean="0"/>
              <a:t> 4BSD (no testing on the size of arrays),</a:t>
            </a:r>
          </a:p>
          <a:p>
            <a:r>
              <a:rPr lang="en-US" altLang="en-US" baseline="0" dirty="0" smtClean="0"/>
              <a:t>Accessed the local mailing lists and did send itself to all addresses in those mailing lists. When arriving in a machine, it checked if it was already present in that machine. If so it would not operate on that machine, but, to avoid a too simple way to stop the propagation by installing an harmless program mimicking the invader, a provision was made to ignore the presence of the invader in 1 out of 7 cases. This resulted in recursive infection of machines by themselves until they were blocked by lack of memory space.</a:t>
            </a:r>
            <a:endParaRPr lang="en-US" altLang="en-US" dirty="0" smtClean="0"/>
          </a:p>
        </p:txBody>
      </p:sp>
    </p:spTree>
    <p:extLst>
      <p:ext uri="{BB962C8B-B14F-4D97-AF65-F5344CB8AC3E}">
        <p14:creationId xmlns:p14="http://schemas.microsoft.com/office/powerpoint/2010/main" val="275916917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2"/>
          <p:cNvSpPr>
            <a:spLocks noGrp="1" noRot="1" noChangeAspect="1" noChangeArrowheads="1" noTextEdit="1"/>
          </p:cNvSpPr>
          <p:nvPr>
            <p:ph type="sldImg"/>
          </p:nvPr>
        </p:nvSpPr>
        <p:spPr/>
      </p:sp>
      <p:sp>
        <p:nvSpPr>
          <p:cNvPr id="86019" name="Rectangle 3"/>
          <p:cNvSpPr>
            <a:spLocks noGrp="1" noChangeArrowheads="1"/>
          </p:cNvSpPr>
          <p:nvPr>
            <p:ph type="body" idx="1"/>
          </p:nvPr>
        </p:nvSpPr>
        <p:spPr bwMode="auto">
          <a:xfrm>
            <a:off x="685800" y="4630738"/>
            <a:ext cx="5480050" cy="4386262"/>
          </a:xfrm>
          <a:prstGeom prst="rect">
            <a:avLst/>
          </a:prstGeom>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altLang="en-US" smtClean="0"/>
              <a:t>Allowing private companies  to use the Internet, first for research related communications and later also for commercial and marketing purposes, provided the needed alternative funding. </a:t>
            </a:r>
          </a:p>
          <a:p>
            <a:r>
              <a:rPr lang="en-US" altLang="en-US" smtClean="0"/>
              <a:t>Commercially operated companies, called “Internet Service Providers”, started to build networks to give private users access to the Internet.    </a:t>
            </a:r>
          </a:p>
        </p:txBody>
      </p:sp>
    </p:spTree>
    <p:extLst>
      <p:ext uri="{BB962C8B-B14F-4D97-AF65-F5344CB8AC3E}">
        <p14:creationId xmlns:p14="http://schemas.microsoft.com/office/powerpoint/2010/main" val="208539850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Rectangle 2"/>
          <p:cNvSpPr>
            <a:spLocks noGrp="1" noRot="1" noChangeAspect="1" noChangeArrowheads="1" noTextEdit="1"/>
          </p:cNvSpPr>
          <p:nvPr>
            <p:ph type="sldImg"/>
          </p:nvPr>
        </p:nvSpPr>
        <p:spPr/>
      </p:sp>
      <p:sp>
        <p:nvSpPr>
          <p:cNvPr id="88067" name="Rectangle 3"/>
          <p:cNvSpPr>
            <a:spLocks noGrp="1" noChangeArrowheads="1"/>
          </p:cNvSpPr>
          <p:nvPr>
            <p:ph type="body" idx="1"/>
          </p:nvPr>
        </p:nvSpPr>
        <p:spPr bwMode="auto">
          <a:xfrm>
            <a:off x="685800" y="4630738"/>
            <a:ext cx="5480050" cy="4386262"/>
          </a:xfrm>
          <a:prstGeom prst="rect">
            <a:avLst/>
          </a:prstGeom>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altLang="en-US" dirty="0" smtClean="0"/>
              <a:t>Nowadays the Internet is a set of independent, mostly privately owned networks interconnected by means of “Neutral interconnection Points” or jointly financed backbone networks, often operated by commercial enterprises.</a:t>
            </a:r>
          </a:p>
          <a:p>
            <a:r>
              <a:rPr lang="en-US" altLang="en-US" dirty="0" smtClean="0"/>
              <a:t>A neutral interconnection point is the interconnection of different networks in a single point and a backbone network is a high throughput network carrying messages from one network to an other.</a:t>
            </a:r>
          </a:p>
        </p:txBody>
      </p:sp>
    </p:spTree>
    <p:extLst>
      <p:ext uri="{BB962C8B-B14F-4D97-AF65-F5344CB8AC3E}">
        <p14:creationId xmlns:p14="http://schemas.microsoft.com/office/powerpoint/2010/main" val="191743373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Slide Image Placeholder 1"/>
          <p:cNvSpPr>
            <a:spLocks noGrp="1" noRot="1" noChangeAspect="1" noTextEdit="1"/>
          </p:cNvSpPr>
          <p:nvPr>
            <p:ph type="sldImg"/>
          </p:nvPr>
        </p:nvSpPr>
        <p:spPr/>
      </p:sp>
      <p:sp>
        <p:nvSpPr>
          <p:cNvPr id="90115" name="Notes Placeholder 2"/>
          <p:cNvSpPr>
            <a:spLocks noGrp="1"/>
          </p:cNvSpPr>
          <p:nvPr>
            <p:ph type="body" idx="1"/>
          </p:nvPr>
        </p:nvSpPr>
        <p:spPr bwMode="auto">
          <a:xfrm>
            <a:off x="685800" y="4629150"/>
            <a:ext cx="5480050" cy="4386263"/>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buFont typeface="Wingdings" panose="05000000000000000000" pitchFamily="2" charset="2"/>
              <a:buNone/>
            </a:pPr>
            <a:r>
              <a:rPr lang="en-GB" altLang="en-US" dirty="0" smtClean="0"/>
              <a:t>This slide and the following, kindly provided by a company that sells computing services, gives an idea of the multitude of Internet Service Providers and Neutral Interconnection Points active in western Europe in 2010.</a:t>
            </a:r>
          </a:p>
        </p:txBody>
      </p:sp>
      <p:sp>
        <p:nvSpPr>
          <p:cNvPr id="90116" name="Slide Number Placeholder 3"/>
          <p:cNvSpPr>
            <a:spLocks noGrp="1"/>
          </p:cNvSpPr>
          <p:nvPr>
            <p:ph type="sldNum" sz="quarter" idx="4294967295"/>
          </p:nvPr>
        </p:nvSpPr>
        <p:spPr bwMode="auto">
          <a:xfrm>
            <a:off x="3881438" y="9258300"/>
            <a:ext cx="2968625" cy="487363"/>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ctr">
              <a:lnSpc>
                <a:spcPct val="90000"/>
              </a:lnSpc>
              <a:defRPr sz="2400" b="1">
                <a:solidFill>
                  <a:schemeClr val="tx1"/>
                </a:solidFill>
                <a:latin typeface="Arial" panose="020B0604020202020204" pitchFamily="34" charset="0"/>
              </a:defRPr>
            </a:lvl1pPr>
            <a:lvl2pPr marL="742950" indent="-285750" algn="ctr">
              <a:lnSpc>
                <a:spcPct val="90000"/>
              </a:lnSpc>
              <a:defRPr sz="2400" b="1">
                <a:solidFill>
                  <a:schemeClr val="tx1"/>
                </a:solidFill>
                <a:latin typeface="Arial" panose="020B0604020202020204" pitchFamily="34" charset="0"/>
              </a:defRPr>
            </a:lvl2pPr>
            <a:lvl3pPr marL="1143000" indent="-228600" algn="ctr">
              <a:lnSpc>
                <a:spcPct val="90000"/>
              </a:lnSpc>
              <a:defRPr sz="2400" b="1">
                <a:solidFill>
                  <a:schemeClr val="tx1"/>
                </a:solidFill>
                <a:latin typeface="Arial" panose="020B0604020202020204" pitchFamily="34" charset="0"/>
              </a:defRPr>
            </a:lvl3pPr>
            <a:lvl4pPr marL="1600200" indent="-228600" algn="ctr">
              <a:lnSpc>
                <a:spcPct val="90000"/>
              </a:lnSpc>
              <a:defRPr sz="2400" b="1">
                <a:solidFill>
                  <a:schemeClr val="tx1"/>
                </a:solidFill>
                <a:latin typeface="Arial" panose="020B0604020202020204" pitchFamily="34" charset="0"/>
              </a:defRPr>
            </a:lvl4pPr>
            <a:lvl5pPr marL="2057400" indent="-228600" algn="ctr">
              <a:lnSpc>
                <a:spcPct val="90000"/>
              </a:lnSpc>
              <a:defRPr sz="2400" b="1">
                <a:solidFill>
                  <a:schemeClr val="tx1"/>
                </a:solidFill>
                <a:latin typeface="Arial" panose="020B0604020202020204" pitchFamily="34" charset="0"/>
              </a:defRPr>
            </a:lvl5pPr>
            <a:lvl6pPr marL="25146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6pPr>
            <a:lvl7pPr marL="29718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7pPr>
            <a:lvl8pPr marL="34290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8pPr>
            <a:lvl9pPr marL="38862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9pPr>
          </a:lstStyle>
          <a:p>
            <a:fld id="{01C4FE9D-97FD-4025-B653-163A5166A1C0}" type="slidenum">
              <a:rPr lang="nl-NL" altLang="en-US"/>
              <a:pPr/>
              <a:t>16</a:t>
            </a:fld>
            <a:endParaRPr lang="nl-NL" altLang="en-US"/>
          </a:p>
        </p:txBody>
      </p:sp>
    </p:spTree>
    <p:extLst>
      <p:ext uri="{BB962C8B-B14F-4D97-AF65-F5344CB8AC3E}">
        <p14:creationId xmlns:p14="http://schemas.microsoft.com/office/powerpoint/2010/main" val="130800524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Slide Image Placeholder 1"/>
          <p:cNvSpPr>
            <a:spLocks noGrp="1" noRot="1" noChangeAspect="1" noTextEdit="1"/>
          </p:cNvSpPr>
          <p:nvPr>
            <p:ph type="sldImg"/>
          </p:nvPr>
        </p:nvSpPr>
        <p:spPr/>
      </p:sp>
      <p:sp>
        <p:nvSpPr>
          <p:cNvPr id="92163" name="Notes Placeholder 2"/>
          <p:cNvSpPr>
            <a:spLocks noGrp="1"/>
          </p:cNvSpPr>
          <p:nvPr>
            <p:ph type="body" idx="1"/>
          </p:nvPr>
        </p:nvSpPr>
        <p:spPr bwMode="auto">
          <a:xfrm>
            <a:off x="685800" y="4629150"/>
            <a:ext cx="5480050" cy="4386263"/>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buFont typeface="Wingdings" panose="05000000000000000000" pitchFamily="2" charset="2"/>
              <a:buNone/>
            </a:pPr>
            <a:endParaRPr lang="en-GB" altLang="en-US" dirty="0" smtClean="0"/>
          </a:p>
        </p:txBody>
      </p:sp>
      <p:sp>
        <p:nvSpPr>
          <p:cNvPr id="92164" name="Slide Number Placeholder 3"/>
          <p:cNvSpPr>
            <a:spLocks noGrp="1"/>
          </p:cNvSpPr>
          <p:nvPr>
            <p:ph type="sldNum" sz="quarter" idx="4294967295"/>
          </p:nvPr>
        </p:nvSpPr>
        <p:spPr bwMode="auto">
          <a:xfrm>
            <a:off x="3881438" y="9258300"/>
            <a:ext cx="2968625" cy="487363"/>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ctr">
              <a:lnSpc>
                <a:spcPct val="90000"/>
              </a:lnSpc>
              <a:defRPr sz="2400" b="1">
                <a:solidFill>
                  <a:schemeClr val="tx1"/>
                </a:solidFill>
                <a:latin typeface="Arial" panose="020B0604020202020204" pitchFamily="34" charset="0"/>
              </a:defRPr>
            </a:lvl1pPr>
            <a:lvl2pPr marL="742950" indent="-285750" algn="ctr">
              <a:lnSpc>
                <a:spcPct val="90000"/>
              </a:lnSpc>
              <a:defRPr sz="2400" b="1">
                <a:solidFill>
                  <a:schemeClr val="tx1"/>
                </a:solidFill>
                <a:latin typeface="Arial" panose="020B0604020202020204" pitchFamily="34" charset="0"/>
              </a:defRPr>
            </a:lvl2pPr>
            <a:lvl3pPr marL="1143000" indent="-228600" algn="ctr">
              <a:lnSpc>
                <a:spcPct val="90000"/>
              </a:lnSpc>
              <a:defRPr sz="2400" b="1">
                <a:solidFill>
                  <a:schemeClr val="tx1"/>
                </a:solidFill>
                <a:latin typeface="Arial" panose="020B0604020202020204" pitchFamily="34" charset="0"/>
              </a:defRPr>
            </a:lvl3pPr>
            <a:lvl4pPr marL="1600200" indent="-228600" algn="ctr">
              <a:lnSpc>
                <a:spcPct val="90000"/>
              </a:lnSpc>
              <a:defRPr sz="2400" b="1">
                <a:solidFill>
                  <a:schemeClr val="tx1"/>
                </a:solidFill>
                <a:latin typeface="Arial" panose="020B0604020202020204" pitchFamily="34" charset="0"/>
              </a:defRPr>
            </a:lvl4pPr>
            <a:lvl5pPr marL="2057400" indent="-228600" algn="ctr">
              <a:lnSpc>
                <a:spcPct val="90000"/>
              </a:lnSpc>
              <a:defRPr sz="2400" b="1">
                <a:solidFill>
                  <a:schemeClr val="tx1"/>
                </a:solidFill>
                <a:latin typeface="Arial" panose="020B0604020202020204" pitchFamily="34" charset="0"/>
              </a:defRPr>
            </a:lvl5pPr>
            <a:lvl6pPr marL="25146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6pPr>
            <a:lvl7pPr marL="29718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7pPr>
            <a:lvl8pPr marL="34290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8pPr>
            <a:lvl9pPr marL="38862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9pPr>
          </a:lstStyle>
          <a:p>
            <a:fld id="{8857B931-AF7B-45A7-ABCB-45ED2AA5A7EB}" type="slidenum">
              <a:rPr lang="nl-NL" altLang="en-US"/>
              <a:pPr/>
              <a:t>17</a:t>
            </a:fld>
            <a:endParaRPr lang="nl-NL" altLang="en-US"/>
          </a:p>
        </p:txBody>
      </p:sp>
    </p:spTree>
    <p:extLst>
      <p:ext uri="{BB962C8B-B14F-4D97-AF65-F5344CB8AC3E}">
        <p14:creationId xmlns:p14="http://schemas.microsoft.com/office/powerpoint/2010/main" val="25114255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Rectangle 2"/>
          <p:cNvSpPr>
            <a:spLocks noGrp="1" noRot="1" noChangeAspect="1" noChangeArrowheads="1" noTextEdit="1"/>
          </p:cNvSpPr>
          <p:nvPr>
            <p:ph type="sldImg"/>
          </p:nvPr>
        </p:nvSpPr>
        <p:spPr/>
      </p:sp>
      <p:sp>
        <p:nvSpPr>
          <p:cNvPr id="96259" name="Rectangle 3"/>
          <p:cNvSpPr>
            <a:spLocks noGrp="1" noChangeArrowheads="1"/>
          </p:cNvSpPr>
          <p:nvPr>
            <p:ph type="body" idx="1"/>
          </p:nvPr>
        </p:nvSpPr>
        <p:spPr bwMode="auto">
          <a:xfrm>
            <a:off x="685800" y="4630738"/>
            <a:ext cx="5480050" cy="4386262"/>
          </a:xfrm>
          <a:prstGeom prst="rect">
            <a:avLst/>
          </a:prstGeom>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altLang="en-US" smtClean="0"/>
              <a:t>Using a single network both for data and multimedia traffic is quite challenging, because the requirements for these two types of traffic are quite different: </a:t>
            </a:r>
          </a:p>
          <a:p>
            <a:r>
              <a:rPr lang="en-US" altLang="en-US" smtClean="0"/>
              <a:t>For data traffic, correctness is essential, while delay is of lesser importance.</a:t>
            </a:r>
          </a:p>
          <a:p>
            <a:r>
              <a:rPr lang="en-US" altLang="en-US" smtClean="0"/>
              <a:t>For multi-media traffic, a small number of transmission errors is acceptable but long and, even worse, variable delays are quite unacceptable because they disrupt the flow of sound or images.</a:t>
            </a:r>
          </a:p>
          <a:p>
            <a:r>
              <a:rPr lang="en-US" altLang="en-US" smtClean="0"/>
              <a:t>  </a:t>
            </a:r>
          </a:p>
        </p:txBody>
      </p:sp>
    </p:spTree>
    <p:extLst>
      <p:ext uri="{BB962C8B-B14F-4D97-AF65-F5344CB8AC3E}">
        <p14:creationId xmlns:p14="http://schemas.microsoft.com/office/powerpoint/2010/main" val="425123645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Rectangle 2"/>
          <p:cNvSpPr>
            <a:spLocks noGrp="1" noRot="1" noChangeAspect="1" noChangeArrowheads="1" noTextEdit="1"/>
          </p:cNvSpPr>
          <p:nvPr>
            <p:ph type="sldImg"/>
          </p:nvPr>
        </p:nvSpPr>
        <p:spPr/>
      </p:sp>
      <p:sp>
        <p:nvSpPr>
          <p:cNvPr id="100355" name="Rectangle 3"/>
          <p:cNvSpPr>
            <a:spLocks noGrp="1" noChangeArrowheads="1"/>
          </p:cNvSpPr>
          <p:nvPr>
            <p:ph type="body" idx="1"/>
          </p:nvPr>
        </p:nvSpPr>
        <p:spPr bwMode="auto">
          <a:xfrm>
            <a:off x="685800" y="4630738"/>
            <a:ext cx="5480050" cy="4386262"/>
          </a:xfrm>
          <a:prstGeom prst="rect">
            <a:avLst/>
          </a:prstGeom>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altLang="en-US" dirty="0" smtClean="0"/>
              <a:t>The Internet provides connectivity between all connected devices, often with very high throughput.</a:t>
            </a:r>
          </a:p>
          <a:p>
            <a:r>
              <a:rPr lang="en-US" altLang="en-US" dirty="0" smtClean="0"/>
              <a:t>Building, hardware wise, complex system architectures, such as those for client server systems is no longer required, as it is possible to define, by the network management software, which data flows are allowed and which are not (= “Software Defined Networks”)</a:t>
            </a:r>
          </a:p>
          <a:p>
            <a:r>
              <a:rPr lang="en-US" altLang="en-US" dirty="0" smtClean="0"/>
              <a:t>A modern view of the Internet consists in considering a set of resources such as processing power, specific application software and storage, owned by private operators, and made available to specific clients via service agreements.</a:t>
            </a:r>
          </a:p>
          <a:p>
            <a:r>
              <a:rPr lang="en-US" altLang="en-US" dirty="0" smtClean="0"/>
              <a:t>As neither the owner nor the location of the resources is clearly visible, those are said to be located in “the cloud”.</a:t>
            </a:r>
          </a:p>
        </p:txBody>
      </p:sp>
    </p:spTree>
    <p:extLst>
      <p:ext uri="{BB962C8B-B14F-4D97-AF65-F5344CB8AC3E}">
        <p14:creationId xmlns:p14="http://schemas.microsoft.com/office/powerpoint/2010/main" val="326039525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2"/>
          <p:cNvSpPr>
            <a:spLocks noGrp="1" noRot="1" noChangeAspect="1" noChangeArrowheads="1" noTextEdit="1"/>
          </p:cNvSpPr>
          <p:nvPr>
            <p:ph type="sldImg"/>
          </p:nvPr>
        </p:nvSpPr>
        <p:spPr/>
      </p:sp>
      <p:sp>
        <p:nvSpPr>
          <p:cNvPr id="53251" name="Rectangle 3"/>
          <p:cNvSpPr>
            <a:spLocks noGrp="1" noChangeArrowheads="1"/>
          </p:cNvSpPr>
          <p:nvPr>
            <p:ph type="body" idx="1"/>
          </p:nvPr>
        </p:nvSpPr>
        <p:spPr bwMode="auto">
          <a:xfrm>
            <a:off x="685800" y="4630738"/>
            <a:ext cx="5480050" cy="4386262"/>
          </a:xfrm>
          <a:prstGeom prst="rect">
            <a:avLst/>
          </a:prstGeom>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altLang="en-US" dirty="0" smtClean="0"/>
              <a:t>The electronics revolution resulting from the generalized</a:t>
            </a:r>
            <a:r>
              <a:rPr lang="en-US" altLang="en-US" baseline="0" dirty="0" smtClean="0"/>
              <a:t> use of semi-conductor devices </a:t>
            </a:r>
            <a:r>
              <a:rPr lang="en-US" altLang="en-US" dirty="0" smtClean="0"/>
              <a:t>did not only have an influence on consumer electronics but also on corporate computers. These machines became very powerful and their capacity extended often well beyond the needs of a single user. Such powerful computers became also the kernel of centralized data repositories in large organizations.</a:t>
            </a:r>
          </a:p>
          <a:p>
            <a:r>
              <a:rPr lang="en-US" altLang="en-US" dirty="0" smtClean="0"/>
              <a:t>All this implied giving remote access  to users. Dumb terminals (basically a screen and a keyboard) were connected to central computers by means of a star-like access network. </a:t>
            </a:r>
          </a:p>
        </p:txBody>
      </p:sp>
    </p:spTree>
    <p:extLst>
      <p:ext uri="{BB962C8B-B14F-4D97-AF65-F5344CB8AC3E}">
        <p14:creationId xmlns:p14="http://schemas.microsoft.com/office/powerpoint/2010/main" val="36186174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Rectangle 2"/>
          <p:cNvSpPr>
            <a:spLocks noGrp="1" noRot="1" noChangeAspect="1" noChangeArrowheads="1" noTextEdit="1"/>
          </p:cNvSpPr>
          <p:nvPr>
            <p:ph type="sldImg"/>
          </p:nvPr>
        </p:nvSpPr>
        <p:spPr/>
      </p:sp>
      <p:sp>
        <p:nvSpPr>
          <p:cNvPr id="102403" name="Rectangle 3"/>
          <p:cNvSpPr>
            <a:spLocks noGrp="1" noChangeArrowheads="1"/>
          </p:cNvSpPr>
          <p:nvPr>
            <p:ph type="body" idx="1"/>
          </p:nvPr>
        </p:nvSpPr>
        <p:spPr bwMode="auto">
          <a:xfrm>
            <a:off x="685800" y="4630738"/>
            <a:ext cx="5480050" cy="4386262"/>
          </a:xfrm>
          <a:prstGeom prst="rect">
            <a:avLst/>
          </a:prstGeom>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altLang="en-US" smtClean="0"/>
              <a:t>The progress in electronics resulted in the nineties in in a broad choice of good quality, low cost, sensors capable of measuring localization, temperature, humidity, light, movement, acceleration, heart pulse, etc. Low cost microprocessors became available to analyze the collected data and many devices, controlled by the microprocessor could provide feedback to the observed processes. This resulted in an exponential growth of the so called “intelligent” systems in cars, in homes and even in leisure activities. Simple interactions with the users remained however problematic, as the processing power and the displays for user-friendly graphical interfaces were not available. </a:t>
            </a:r>
          </a:p>
        </p:txBody>
      </p:sp>
    </p:spTree>
    <p:extLst>
      <p:ext uri="{BB962C8B-B14F-4D97-AF65-F5344CB8AC3E}">
        <p14:creationId xmlns:p14="http://schemas.microsoft.com/office/powerpoint/2010/main" val="121587957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400550"/>
            <a:ext cx="5486400" cy="3600450"/>
          </a:xfrm>
          <a:prstGeom prst="rect">
            <a:avLst/>
          </a:prstGeom>
        </p:spPr>
        <p:txBody>
          <a:bodyPr/>
          <a:lstStyle/>
          <a:p>
            <a:r>
              <a:rPr lang="en-US" dirty="0" smtClean="0"/>
              <a:t>Many automation, monitoring and entertainment systems exist. Many have internet interfaces, but connecting them to existing equipment</a:t>
            </a:r>
            <a:r>
              <a:rPr lang="en-US" baseline="0" dirty="0" smtClean="0"/>
              <a:t> such as locks, central heating systems, lighting,  water distribution systems, </a:t>
            </a:r>
            <a:r>
              <a:rPr lang="en-US" baseline="0" dirty="0" err="1" smtClean="0"/>
              <a:t>etc</a:t>
            </a:r>
            <a:r>
              <a:rPr lang="en-US" baseline="0" dirty="0" smtClean="0"/>
              <a:t> is very expensive and even impossible when these systems have different brands because each manufacturer uses proprietary protocols, mainly because they want to sell services rather than equipment. </a:t>
            </a:r>
            <a:r>
              <a:rPr lang="en-US" dirty="0" smtClean="0"/>
              <a:t> </a:t>
            </a:r>
            <a:endParaRPr lang="en-US" dirty="0"/>
          </a:p>
        </p:txBody>
      </p:sp>
    </p:spTree>
    <p:extLst>
      <p:ext uri="{BB962C8B-B14F-4D97-AF65-F5344CB8AC3E}">
        <p14:creationId xmlns:p14="http://schemas.microsoft.com/office/powerpoint/2010/main" val="99578266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2"/>
          <p:cNvSpPr>
            <a:spLocks noGrp="1" noRot="1" noChangeAspect="1" noChangeArrowheads="1" noTextEdit="1"/>
          </p:cNvSpPr>
          <p:nvPr>
            <p:ph type="sldImg"/>
          </p:nvPr>
        </p:nvSpPr>
        <p:spPr/>
      </p:sp>
      <p:sp>
        <p:nvSpPr>
          <p:cNvPr id="55299" name="Rectangle 3"/>
          <p:cNvSpPr>
            <a:spLocks noGrp="1" noChangeArrowheads="1"/>
          </p:cNvSpPr>
          <p:nvPr>
            <p:ph type="body" idx="1"/>
          </p:nvPr>
        </p:nvSpPr>
        <p:spPr bwMode="auto">
          <a:xfrm>
            <a:off x="685800" y="4630738"/>
            <a:ext cx="5480050" cy="4386262"/>
          </a:xfrm>
          <a:prstGeom prst="rect">
            <a:avLst/>
          </a:prstGeom>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altLang="en-US" dirty="0" smtClean="0"/>
              <a:t>Connecting remote terminals to central computers was a new and challenging business for telecommunications operators: </a:t>
            </a:r>
          </a:p>
          <a:p>
            <a:r>
              <a:rPr lang="en-US" altLang="en-US" dirty="0" smtClean="0"/>
              <a:t>If the analog telephone network was to be used, digital data needed to be encoded as analog signals with properties similar to those of the human voice. This could be done by means of MODEMS (</a:t>
            </a:r>
            <a:r>
              <a:rPr lang="en-US" altLang="en-US" dirty="0" err="1" smtClean="0"/>
              <a:t>MODulators-DEModulators</a:t>
            </a:r>
            <a:r>
              <a:rPr lang="en-US" altLang="en-US" dirty="0" smtClean="0"/>
              <a:t>) but throughput could never exceed 33 Kb/s </a:t>
            </a:r>
            <a:r>
              <a:rPr lang="en-US" altLang="en-US" dirty="0" smtClean="0"/>
              <a:t>due</a:t>
            </a:r>
            <a:r>
              <a:rPr lang="en-US" altLang="en-US" baseline="0" dirty="0" smtClean="0"/>
              <a:t> to the limited bandwidth offered by the analog switched telephone network </a:t>
            </a:r>
            <a:r>
              <a:rPr lang="en-US" altLang="en-US" dirty="0" smtClean="0"/>
              <a:t>and </a:t>
            </a:r>
            <a:r>
              <a:rPr lang="en-US" altLang="en-US" dirty="0" smtClean="0"/>
              <a:t>transmission was quite sensitive to noise on the telephone lines.</a:t>
            </a:r>
          </a:p>
          <a:p>
            <a:r>
              <a:rPr lang="en-US" altLang="en-US" dirty="0" smtClean="0"/>
              <a:t>In the late sixties, telecommunications operators designed a new network, called ISDN (Integrated Services Digital Network) intended to support data communications (mainly between dumb terminals and central computers)</a:t>
            </a:r>
            <a:r>
              <a:rPr lang="en-US" altLang="en-US" baseline="0" dirty="0" smtClean="0"/>
              <a:t> and digitized</a:t>
            </a:r>
            <a:r>
              <a:rPr lang="en-US" altLang="en-US" dirty="0" smtClean="0"/>
              <a:t> voice traffic.</a:t>
            </a:r>
          </a:p>
          <a:p>
            <a:r>
              <a:rPr lang="en-US" altLang="en-US" dirty="0" smtClean="0"/>
              <a:t>This technology was widely adopted at the level of the trunk lines and the switches, but got little success in the local loops and the end-users terminals.</a:t>
            </a:r>
          </a:p>
          <a:p>
            <a:r>
              <a:rPr lang="en-US" altLang="en-US" dirty="0" smtClean="0"/>
              <a:t>The lack of success with end-users could be explained by observing that ISDN didn’t bring significant new services to the telephone user and appeared as too slow and too expensive for connecting terminals with central computers. ISDN was too expensive for most data applications because its billing was based on connection time rather than on data volumes while data traffic tends to be very </a:t>
            </a:r>
            <a:r>
              <a:rPr lang="en-US" altLang="en-US" dirty="0" err="1" smtClean="0"/>
              <a:t>bursty</a:t>
            </a:r>
            <a:r>
              <a:rPr lang="en-US" altLang="en-US" dirty="0" smtClean="0"/>
              <a:t>, with a low average throughput but with very long connection times.</a:t>
            </a:r>
          </a:p>
        </p:txBody>
      </p:sp>
    </p:spTree>
    <p:extLst>
      <p:ext uri="{BB962C8B-B14F-4D97-AF65-F5344CB8AC3E}">
        <p14:creationId xmlns:p14="http://schemas.microsoft.com/office/powerpoint/2010/main" val="335400919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noRot="1" noChangeAspect="1" noChangeArrowheads="1" noTextEdit="1"/>
          </p:cNvSpPr>
          <p:nvPr>
            <p:ph type="sldImg"/>
          </p:nvPr>
        </p:nvSpPr>
        <p:spPr/>
      </p:sp>
      <p:sp>
        <p:nvSpPr>
          <p:cNvPr id="57347" name="Rectangle 3"/>
          <p:cNvSpPr>
            <a:spLocks noGrp="1" noChangeArrowheads="1"/>
          </p:cNvSpPr>
          <p:nvPr>
            <p:ph type="body" idx="1"/>
          </p:nvPr>
        </p:nvSpPr>
        <p:spPr bwMode="auto">
          <a:xfrm>
            <a:off x="685800" y="4630738"/>
            <a:ext cx="5480050" cy="4386262"/>
          </a:xfrm>
          <a:prstGeom prst="rect">
            <a:avLst/>
          </a:prstGeom>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altLang="en-US" smtClean="0"/>
              <a:t>The introduction in the seventies of personal computers led to the development of local communications networks allowing these personal workstations to share, at that time still very expensive and voluminous, peripheral devices such as printers and disks. These local area networks, designed within the computer industry used totally different technologies than those popular in the wide area networks operated by the telecommunications industry. The local area networks featured data rates in the range of Mb/s over distances of a few hundred meters.</a:t>
            </a:r>
          </a:p>
        </p:txBody>
      </p:sp>
    </p:spTree>
    <p:extLst>
      <p:ext uri="{BB962C8B-B14F-4D97-AF65-F5344CB8AC3E}">
        <p14:creationId xmlns:p14="http://schemas.microsoft.com/office/powerpoint/2010/main" val="363893985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p:cNvSpPr>
            <a:spLocks noGrp="1" noRot="1" noChangeAspect="1" noChangeArrowheads="1" noTextEdit="1"/>
          </p:cNvSpPr>
          <p:nvPr>
            <p:ph type="sldImg"/>
          </p:nvPr>
        </p:nvSpPr>
        <p:spPr/>
      </p:sp>
      <p:sp>
        <p:nvSpPr>
          <p:cNvPr id="59395" name="Rectangle 3"/>
          <p:cNvSpPr>
            <a:spLocks noGrp="1" noChangeArrowheads="1"/>
          </p:cNvSpPr>
          <p:nvPr>
            <p:ph type="body" idx="1"/>
          </p:nvPr>
        </p:nvSpPr>
        <p:spPr bwMode="auto">
          <a:xfrm>
            <a:off x="685800" y="4630738"/>
            <a:ext cx="5480050" cy="4386262"/>
          </a:xfrm>
          <a:prstGeom prst="rect">
            <a:avLst/>
          </a:prstGeom>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altLang="en-US" smtClean="0"/>
              <a:t>The success of personal computers and local area networks in office automation and the generalization in business of large centralized databases with remote access through dumb terminals led to an awkward work environment were many employees needed a personal computer and a dumb terminal to perform their work. Transferring data from one environment to the other implied most often retyping.</a:t>
            </a:r>
          </a:p>
        </p:txBody>
      </p:sp>
    </p:spTree>
    <p:extLst>
      <p:ext uri="{BB962C8B-B14F-4D97-AF65-F5344CB8AC3E}">
        <p14:creationId xmlns:p14="http://schemas.microsoft.com/office/powerpoint/2010/main" val="274708413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2"/>
          <p:cNvSpPr>
            <a:spLocks noGrp="1" noRot="1" noChangeAspect="1" noChangeArrowheads="1" noTextEdit="1"/>
          </p:cNvSpPr>
          <p:nvPr>
            <p:ph type="sldImg"/>
          </p:nvPr>
        </p:nvSpPr>
        <p:spPr/>
      </p:sp>
      <p:sp>
        <p:nvSpPr>
          <p:cNvPr id="61443" name="Rectangle 3"/>
          <p:cNvSpPr>
            <a:spLocks noGrp="1" noChangeArrowheads="1"/>
          </p:cNvSpPr>
          <p:nvPr>
            <p:ph type="body" idx="1"/>
          </p:nvPr>
        </p:nvSpPr>
        <p:spPr bwMode="auto">
          <a:xfrm>
            <a:off x="685800" y="4630738"/>
            <a:ext cx="5480050" cy="4386262"/>
          </a:xfrm>
          <a:prstGeom prst="rect">
            <a:avLst/>
          </a:prstGeom>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altLang="en-US" smtClean="0"/>
              <a:t>Lots of efforts were done in the eighties to make wide area and local area networks compatible. Communication techniques suitable for both were developed.</a:t>
            </a:r>
          </a:p>
          <a:p>
            <a:r>
              <a:rPr lang="en-US" altLang="en-US" smtClean="0"/>
              <a:t>These efforts resulted in a complete change of the role of long distance networks: instead of connecting terminals to computers they were used to interconnect local area networks.</a:t>
            </a:r>
          </a:p>
        </p:txBody>
      </p:sp>
    </p:spTree>
    <p:extLst>
      <p:ext uri="{BB962C8B-B14F-4D97-AF65-F5344CB8AC3E}">
        <p14:creationId xmlns:p14="http://schemas.microsoft.com/office/powerpoint/2010/main" val="152556056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2"/>
          <p:cNvSpPr>
            <a:spLocks noGrp="1" noRot="1" noChangeAspect="1" noChangeArrowheads="1" noTextEdit="1"/>
          </p:cNvSpPr>
          <p:nvPr>
            <p:ph type="sldImg"/>
          </p:nvPr>
        </p:nvSpPr>
        <p:spPr/>
      </p:sp>
      <p:sp>
        <p:nvSpPr>
          <p:cNvPr id="63491" name="Rectangle 3"/>
          <p:cNvSpPr>
            <a:spLocks noGrp="1" noChangeArrowheads="1"/>
          </p:cNvSpPr>
          <p:nvPr>
            <p:ph type="body" idx="1"/>
          </p:nvPr>
        </p:nvSpPr>
        <p:spPr bwMode="auto">
          <a:xfrm>
            <a:off x="685800" y="4630738"/>
            <a:ext cx="5480050" cy="4386262"/>
          </a:xfrm>
          <a:prstGeom prst="rect">
            <a:avLst/>
          </a:prstGeom>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altLang="en-US" smtClean="0"/>
              <a:t>The possibility of interconnecting easily computers resulted in a new architecture for data processing systems called “client-server” systems.</a:t>
            </a:r>
          </a:p>
          <a:p>
            <a:r>
              <a:rPr lang="en-US" altLang="en-US" smtClean="0"/>
              <a:t>End-users got personal computers, called “clients”, optimized for user-friendliness, but often limited in storage capacity and processing power.</a:t>
            </a:r>
          </a:p>
          <a:p>
            <a:r>
              <a:rPr lang="en-US" altLang="en-US" smtClean="0"/>
              <a:t>These clients could access through the network the resources of specialized servers, providing shared storage, shared peripherals and shared processing power.</a:t>
            </a:r>
          </a:p>
        </p:txBody>
      </p:sp>
    </p:spTree>
    <p:extLst>
      <p:ext uri="{BB962C8B-B14F-4D97-AF65-F5344CB8AC3E}">
        <p14:creationId xmlns:p14="http://schemas.microsoft.com/office/powerpoint/2010/main" val="240414291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2"/>
          <p:cNvSpPr>
            <a:spLocks noGrp="1" noRot="1" noChangeAspect="1" noChangeArrowheads="1" noTextEdit="1"/>
          </p:cNvSpPr>
          <p:nvPr>
            <p:ph type="sldImg"/>
          </p:nvPr>
        </p:nvSpPr>
        <p:spPr/>
      </p:sp>
      <p:sp>
        <p:nvSpPr>
          <p:cNvPr id="75779" name="Rectangle 3"/>
          <p:cNvSpPr>
            <a:spLocks noGrp="1" noChangeArrowheads="1"/>
          </p:cNvSpPr>
          <p:nvPr>
            <p:ph type="body" idx="1"/>
          </p:nvPr>
        </p:nvSpPr>
        <p:spPr bwMode="auto">
          <a:xfrm>
            <a:off x="685800" y="4630738"/>
            <a:ext cx="5480050" cy="4386262"/>
          </a:xfrm>
          <a:prstGeom prst="rect">
            <a:avLst/>
          </a:prstGeom>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altLang="en-US" dirty="0" smtClean="0"/>
              <a:t>In the seventies, the necessity to develop communication technologies making local and wide area networks compatible became obvious.</a:t>
            </a:r>
          </a:p>
          <a:p>
            <a:r>
              <a:rPr lang="en-US" altLang="en-US" dirty="0" smtClean="0"/>
              <a:t>The telecommunications industry, through the “</a:t>
            </a:r>
            <a:r>
              <a:rPr lang="en-US" altLang="en-US" dirty="0" err="1" smtClean="0"/>
              <a:t>Comité</a:t>
            </a:r>
            <a:r>
              <a:rPr lang="en-US" altLang="en-US" dirty="0" smtClean="0"/>
              <a:t> </a:t>
            </a:r>
            <a:r>
              <a:rPr lang="en-US" altLang="en-US" dirty="0" err="1" smtClean="0"/>
              <a:t>Consultatif</a:t>
            </a:r>
            <a:r>
              <a:rPr lang="en-US" altLang="en-US" dirty="0" smtClean="0"/>
              <a:t> International pour la </a:t>
            </a:r>
            <a:r>
              <a:rPr lang="en-US" altLang="en-US" dirty="0" err="1" smtClean="0"/>
              <a:t>Téléphonie</a:t>
            </a:r>
            <a:r>
              <a:rPr lang="en-US" altLang="en-US" dirty="0" smtClean="0"/>
              <a:t> et la </a:t>
            </a:r>
            <a:r>
              <a:rPr lang="en-US" altLang="en-US" dirty="0" err="1" smtClean="0"/>
              <a:t>Télégraphie</a:t>
            </a:r>
            <a:r>
              <a:rPr lang="en-US" altLang="en-US" dirty="0" smtClean="0"/>
              <a:t>”, a body of the United Nations, undertook to define a set of standards that would ensure seamless interoperability of conformant networks and equipment. In line with the traditions of the telecommunications</a:t>
            </a:r>
            <a:r>
              <a:rPr lang="en-US" altLang="en-US" baseline="0" dirty="0" smtClean="0"/>
              <a:t> industry, connection oriented approaches to networking were preferred because they allowed strong quality of service (QOS) guarantees.</a:t>
            </a:r>
            <a:endParaRPr lang="en-US" altLang="en-US" dirty="0" smtClean="0"/>
          </a:p>
          <a:p>
            <a:r>
              <a:rPr lang="en-US" altLang="en-US" dirty="0" smtClean="0"/>
              <a:t>In the United States, several research departments, with close ties with the computer industry, got financial support from the “Advanced Research Projects Agency” to interconnect their local area networks via long distance links. This project was quite successful and resulted in what is now called “the Internet”. In line with the existing experience with local area networks, a</a:t>
            </a:r>
            <a:r>
              <a:rPr lang="en-US" altLang="en-US" baseline="0" dirty="0" smtClean="0"/>
              <a:t> best effort without any guarantees </a:t>
            </a:r>
            <a:r>
              <a:rPr lang="en-US" altLang="en-US" dirty="0" smtClean="0"/>
              <a:t>approach was preferred because it maximized resource sharing and minimized</a:t>
            </a:r>
            <a:r>
              <a:rPr lang="en-US" altLang="en-US" baseline="0" dirty="0" smtClean="0"/>
              <a:t> the management overhead. Moreover QOS was not considered important for data transfers between computers.</a:t>
            </a:r>
            <a:r>
              <a:rPr lang="en-US" altLang="en-US" dirty="0" smtClean="0"/>
              <a:t> </a:t>
            </a:r>
          </a:p>
        </p:txBody>
      </p:sp>
    </p:spTree>
    <p:extLst>
      <p:ext uri="{BB962C8B-B14F-4D97-AF65-F5344CB8AC3E}">
        <p14:creationId xmlns:p14="http://schemas.microsoft.com/office/powerpoint/2010/main" val="405926900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2"/>
          <p:cNvSpPr>
            <a:spLocks noGrp="1" noRot="1" noChangeAspect="1" noChangeArrowheads="1" noTextEdit="1"/>
          </p:cNvSpPr>
          <p:nvPr>
            <p:ph type="sldImg"/>
          </p:nvPr>
        </p:nvSpPr>
        <p:spPr/>
      </p:sp>
      <p:sp>
        <p:nvSpPr>
          <p:cNvPr id="77827" name="Rectangle 3"/>
          <p:cNvSpPr>
            <a:spLocks noGrp="1" noChangeArrowheads="1"/>
          </p:cNvSpPr>
          <p:nvPr>
            <p:ph type="body" idx="1"/>
          </p:nvPr>
        </p:nvSpPr>
        <p:spPr bwMode="auto">
          <a:xfrm>
            <a:off x="685800" y="4630738"/>
            <a:ext cx="5480050" cy="4386262"/>
          </a:xfrm>
          <a:prstGeom prst="rect">
            <a:avLst/>
          </a:prstGeom>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altLang="en-US" smtClean="0"/>
              <a:t>The early network that was implemented interconnected a dozen of research centers spread over the USA plus one located in London. The links were 56 Kb/s lines leased from the telephone company, with the exception of the links connecting University College in London and the University of Hawaii that were satellite links. This network was called “Arpanet”.</a:t>
            </a:r>
          </a:p>
          <a:p>
            <a:r>
              <a:rPr lang="en-US" altLang="en-US" smtClean="0"/>
              <a:t>Hundreds of researchers cooperated on the design and the implementation of this network. Among them Vince Cerf played an important role and is often called “father of the Internet”. Presently Vince Cerf directs research at Google.</a:t>
            </a:r>
          </a:p>
        </p:txBody>
      </p:sp>
    </p:spTree>
    <p:extLst>
      <p:ext uri="{BB962C8B-B14F-4D97-AF65-F5344CB8AC3E}">
        <p14:creationId xmlns:p14="http://schemas.microsoft.com/office/powerpoint/2010/main" val="354803126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238250" y="1122363"/>
            <a:ext cx="74295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238250" y="3602038"/>
            <a:ext cx="74295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Rectangle 15"/>
          <p:cNvSpPr>
            <a:spLocks noGrp="1" noChangeArrowheads="1"/>
          </p:cNvSpPr>
          <p:nvPr>
            <p:ph type="sldNum" sz="quarter" idx="10"/>
          </p:nvPr>
        </p:nvSpPr>
        <p:spPr>
          <a:ln/>
        </p:spPr>
        <p:txBody>
          <a:bodyPr/>
          <a:lstStyle>
            <a:lvl1pPr>
              <a:defRPr/>
            </a:lvl1pPr>
          </a:lstStyle>
          <a:p>
            <a:pPr>
              <a:defRPr/>
            </a:pPr>
            <a:fld id="{88C2C8E4-2022-406D-83BA-F9547B16735F}" type="slidenum">
              <a:rPr lang="en-US" altLang="en-US"/>
              <a:pPr>
                <a:defRPr/>
              </a:pPr>
              <a:t>‹#›</a:t>
            </a:fld>
            <a:endParaRPr lang="en-US" altLang="en-US"/>
          </a:p>
        </p:txBody>
      </p:sp>
    </p:spTree>
    <p:extLst>
      <p:ext uri="{BB962C8B-B14F-4D97-AF65-F5344CB8AC3E}">
        <p14:creationId xmlns:p14="http://schemas.microsoft.com/office/powerpoint/2010/main" val="162779290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a:xfrm>
            <a:off x="681038" y="1825625"/>
            <a:ext cx="8543925" cy="4351338"/>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15"/>
          <p:cNvSpPr>
            <a:spLocks noGrp="1" noChangeArrowheads="1"/>
          </p:cNvSpPr>
          <p:nvPr>
            <p:ph type="sldNum" sz="quarter" idx="10"/>
          </p:nvPr>
        </p:nvSpPr>
        <p:spPr>
          <a:ln/>
        </p:spPr>
        <p:txBody>
          <a:bodyPr/>
          <a:lstStyle>
            <a:lvl1pPr>
              <a:defRPr/>
            </a:lvl1pPr>
          </a:lstStyle>
          <a:p>
            <a:pPr>
              <a:defRPr/>
            </a:pPr>
            <a:fld id="{EE31F417-2425-4549-8F14-A6FEE7AFA731}" type="slidenum">
              <a:rPr lang="en-US" altLang="en-US"/>
              <a:pPr>
                <a:defRPr/>
              </a:pPr>
              <a:t>‹#›</a:t>
            </a:fld>
            <a:endParaRPr lang="en-US" altLang="en-US"/>
          </a:p>
        </p:txBody>
      </p:sp>
    </p:spTree>
    <p:extLst>
      <p:ext uri="{BB962C8B-B14F-4D97-AF65-F5344CB8AC3E}">
        <p14:creationId xmlns:p14="http://schemas.microsoft.com/office/powerpoint/2010/main" val="147110929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089775" y="466725"/>
            <a:ext cx="2135188" cy="57102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81038" y="466725"/>
            <a:ext cx="6256337" cy="5710238"/>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15"/>
          <p:cNvSpPr>
            <a:spLocks noGrp="1" noChangeArrowheads="1"/>
          </p:cNvSpPr>
          <p:nvPr>
            <p:ph type="sldNum" sz="quarter" idx="10"/>
          </p:nvPr>
        </p:nvSpPr>
        <p:spPr>
          <a:ln/>
        </p:spPr>
        <p:txBody>
          <a:bodyPr/>
          <a:lstStyle>
            <a:lvl1pPr>
              <a:defRPr/>
            </a:lvl1pPr>
          </a:lstStyle>
          <a:p>
            <a:pPr>
              <a:defRPr/>
            </a:pPr>
            <a:fld id="{186E96F4-30A6-4514-85D0-FF5CFABD0BC3}" type="slidenum">
              <a:rPr lang="en-US" altLang="en-US"/>
              <a:pPr>
                <a:defRPr/>
              </a:pPr>
              <a:t>‹#›</a:t>
            </a:fld>
            <a:endParaRPr lang="en-US" altLang="en-US"/>
          </a:p>
        </p:txBody>
      </p:sp>
    </p:spTree>
    <p:extLst>
      <p:ext uri="{BB962C8B-B14F-4D97-AF65-F5344CB8AC3E}">
        <p14:creationId xmlns:p14="http://schemas.microsoft.com/office/powerpoint/2010/main" val="315740020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userDrawn="1">
  <p:cSld name="Title and content B">
    <p:bg>
      <p:bgPr>
        <a:solidFill>
          <a:schemeClr val="folHlink"/>
        </a:solidFill>
        <a:effectLst/>
      </p:bgPr>
    </p:bg>
    <p:spTree>
      <p:nvGrpSpPr>
        <p:cNvPr id="1" name=""/>
        <p:cNvGrpSpPr/>
        <p:nvPr/>
      </p:nvGrpSpPr>
      <p:grpSpPr>
        <a:xfrm>
          <a:off x="0" y="0"/>
          <a:ext cx="0" cy="0"/>
          <a:chOff x="0" y="0"/>
          <a:chExt cx="0" cy="0"/>
        </a:xfrm>
      </p:grpSpPr>
      <p:pic>
        <p:nvPicPr>
          <p:cNvPr id="3" name="Picture 3" descr="mapdots.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4288" y="0"/>
            <a:ext cx="9934576"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2"/>
          <p:cNvSpPr>
            <a:spLocks noGrp="1" noChangeArrowheads="1"/>
          </p:cNvSpPr>
          <p:nvPr>
            <p:ph type="title"/>
          </p:nvPr>
        </p:nvSpPr>
        <p:spPr bwMode="auto">
          <a:xfrm>
            <a:off x="-504298" y="704850"/>
            <a:ext cx="6456896" cy="2254463"/>
          </a:xfrm>
          <a:prstGeom prst="rect">
            <a:avLst/>
          </a:prstGeom>
          <a:noFill/>
          <a:ln w="9525">
            <a:noFill/>
            <a:miter lim="800000"/>
            <a:headEnd/>
            <a:tailEnd/>
          </a:ln>
        </p:spPr>
        <p:txBody>
          <a:bodyPr/>
          <a:lstStyle/>
          <a:p>
            <a:pPr lvl="0"/>
            <a:r>
              <a:rPr lang="en-US" dirty="0" smtClean="0"/>
              <a:t>Click to edit Master title style</a:t>
            </a:r>
            <a:br>
              <a:rPr lang="en-US" dirty="0" smtClean="0"/>
            </a:br>
            <a:r>
              <a:rPr lang="en-US" dirty="0" smtClean="0"/>
              <a:t/>
            </a:r>
            <a:br>
              <a:rPr lang="en-US" dirty="0" smtClean="0"/>
            </a:br>
            <a:r>
              <a:rPr lang="en-US" dirty="0" smtClean="0"/>
              <a:t/>
            </a:r>
            <a:br>
              <a:rPr lang="en-US" dirty="0" smtClean="0"/>
            </a:br>
            <a:endParaRPr lang="en-US" dirty="0" smtClean="0"/>
          </a:p>
        </p:txBody>
      </p:sp>
    </p:spTree>
    <p:extLst>
      <p:ext uri="{BB962C8B-B14F-4D97-AF65-F5344CB8AC3E}">
        <p14:creationId xmlns:p14="http://schemas.microsoft.com/office/powerpoint/2010/main" val="3074657483"/>
      </p:ext>
    </p:extLst>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a:xfrm>
            <a:off x="681038" y="1825625"/>
            <a:ext cx="8543925" cy="4351338"/>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15"/>
          <p:cNvSpPr>
            <a:spLocks noGrp="1" noChangeArrowheads="1"/>
          </p:cNvSpPr>
          <p:nvPr>
            <p:ph type="sldNum" sz="quarter" idx="10"/>
          </p:nvPr>
        </p:nvSpPr>
        <p:spPr>
          <a:ln/>
        </p:spPr>
        <p:txBody>
          <a:bodyPr/>
          <a:lstStyle>
            <a:lvl1pPr>
              <a:defRPr/>
            </a:lvl1pPr>
          </a:lstStyle>
          <a:p>
            <a:pPr>
              <a:defRPr/>
            </a:pPr>
            <a:fld id="{B75B5FC1-4FFD-4D03-9755-6971647697FD}" type="slidenum">
              <a:rPr lang="en-US" altLang="en-US"/>
              <a:pPr>
                <a:defRPr/>
              </a:pPr>
              <a:t>‹#›</a:t>
            </a:fld>
            <a:endParaRPr lang="en-US" altLang="en-US"/>
          </a:p>
        </p:txBody>
      </p:sp>
    </p:spTree>
    <p:extLst>
      <p:ext uri="{BB962C8B-B14F-4D97-AF65-F5344CB8AC3E}">
        <p14:creationId xmlns:p14="http://schemas.microsoft.com/office/powerpoint/2010/main" val="162299622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6275" y="1709738"/>
            <a:ext cx="8543925"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676275" y="4589463"/>
            <a:ext cx="8543925" cy="1500187"/>
          </a:xfrm>
          <a:prstGeom prst="rect">
            <a:avLst/>
          </a:prstGeo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smtClean="0"/>
              <a:t>Click to edit Master text styles</a:t>
            </a:r>
          </a:p>
        </p:txBody>
      </p:sp>
      <p:sp>
        <p:nvSpPr>
          <p:cNvPr id="4" name="Rectangle 15"/>
          <p:cNvSpPr>
            <a:spLocks noGrp="1" noChangeArrowheads="1"/>
          </p:cNvSpPr>
          <p:nvPr>
            <p:ph type="sldNum" sz="quarter" idx="10"/>
          </p:nvPr>
        </p:nvSpPr>
        <p:spPr>
          <a:ln/>
        </p:spPr>
        <p:txBody>
          <a:bodyPr/>
          <a:lstStyle>
            <a:lvl1pPr>
              <a:defRPr/>
            </a:lvl1pPr>
          </a:lstStyle>
          <a:p>
            <a:pPr>
              <a:defRPr/>
            </a:pPr>
            <a:fld id="{5C63D288-0FAA-4CD4-ABC1-686BFD4D7DF2}" type="slidenum">
              <a:rPr lang="en-US" altLang="en-US"/>
              <a:pPr>
                <a:defRPr/>
              </a:pPr>
              <a:t>‹#›</a:t>
            </a:fld>
            <a:endParaRPr lang="en-US" altLang="en-US"/>
          </a:p>
        </p:txBody>
      </p:sp>
    </p:spTree>
    <p:extLst>
      <p:ext uri="{BB962C8B-B14F-4D97-AF65-F5344CB8AC3E}">
        <p14:creationId xmlns:p14="http://schemas.microsoft.com/office/powerpoint/2010/main" val="128071788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81038" y="1825625"/>
            <a:ext cx="4195762" cy="4351338"/>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5029200" y="1825625"/>
            <a:ext cx="4195763" cy="4351338"/>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15"/>
          <p:cNvSpPr>
            <a:spLocks noGrp="1" noChangeArrowheads="1"/>
          </p:cNvSpPr>
          <p:nvPr>
            <p:ph type="sldNum" sz="quarter" idx="10"/>
          </p:nvPr>
        </p:nvSpPr>
        <p:spPr>
          <a:ln/>
        </p:spPr>
        <p:txBody>
          <a:bodyPr/>
          <a:lstStyle>
            <a:lvl1pPr>
              <a:defRPr/>
            </a:lvl1pPr>
          </a:lstStyle>
          <a:p>
            <a:pPr>
              <a:defRPr/>
            </a:pPr>
            <a:fld id="{D2EEF712-CEA6-4885-AFB9-B4CBAD3CFE55}" type="slidenum">
              <a:rPr lang="en-US" altLang="en-US"/>
              <a:pPr>
                <a:defRPr/>
              </a:pPr>
              <a:t>‹#›</a:t>
            </a:fld>
            <a:endParaRPr lang="en-US" altLang="en-US"/>
          </a:p>
        </p:txBody>
      </p:sp>
    </p:spTree>
    <p:extLst>
      <p:ext uri="{BB962C8B-B14F-4D97-AF65-F5344CB8AC3E}">
        <p14:creationId xmlns:p14="http://schemas.microsoft.com/office/powerpoint/2010/main" val="87409243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82625" y="365125"/>
            <a:ext cx="8543925"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682625" y="1681163"/>
            <a:ext cx="4191000"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82625" y="2505075"/>
            <a:ext cx="4191000" cy="3684588"/>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5014913" y="1681163"/>
            <a:ext cx="421163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5014913" y="2505075"/>
            <a:ext cx="4211637" cy="3684588"/>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15"/>
          <p:cNvSpPr>
            <a:spLocks noGrp="1" noChangeArrowheads="1"/>
          </p:cNvSpPr>
          <p:nvPr>
            <p:ph type="sldNum" sz="quarter" idx="10"/>
          </p:nvPr>
        </p:nvSpPr>
        <p:spPr>
          <a:ln/>
        </p:spPr>
        <p:txBody>
          <a:bodyPr/>
          <a:lstStyle>
            <a:lvl1pPr>
              <a:defRPr/>
            </a:lvl1pPr>
          </a:lstStyle>
          <a:p>
            <a:pPr>
              <a:defRPr/>
            </a:pPr>
            <a:fld id="{7175CC8A-F6ED-4A44-9490-4EE4A7B246D3}" type="slidenum">
              <a:rPr lang="en-US" altLang="en-US"/>
              <a:pPr>
                <a:defRPr/>
              </a:pPr>
              <a:t>‹#›</a:t>
            </a:fld>
            <a:endParaRPr lang="en-US" altLang="en-US"/>
          </a:p>
        </p:txBody>
      </p:sp>
    </p:spTree>
    <p:extLst>
      <p:ext uri="{BB962C8B-B14F-4D97-AF65-F5344CB8AC3E}">
        <p14:creationId xmlns:p14="http://schemas.microsoft.com/office/powerpoint/2010/main" val="303817840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15"/>
          <p:cNvSpPr>
            <a:spLocks noGrp="1" noChangeArrowheads="1"/>
          </p:cNvSpPr>
          <p:nvPr>
            <p:ph type="sldNum" sz="quarter" idx="10"/>
          </p:nvPr>
        </p:nvSpPr>
        <p:spPr>
          <a:ln/>
        </p:spPr>
        <p:txBody>
          <a:bodyPr/>
          <a:lstStyle>
            <a:lvl1pPr>
              <a:defRPr/>
            </a:lvl1pPr>
          </a:lstStyle>
          <a:p>
            <a:pPr>
              <a:defRPr/>
            </a:pPr>
            <a:fld id="{BAD5BA73-4AF6-4FCB-9CBC-26282CA9DE9B}" type="slidenum">
              <a:rPr lang="en-US" altLang="en-US"/>
              <a:pPr>
                <a:defRPr/>
              </a:pPr>
              <a:t>‹#›</a:t>
            </a:fld>
            <a:endParaRPr lang="en-US" altLang="en-US"/>
          </a:p>
        </p:txBody>
      </p:sp>
    </p:spTree>
    <p:extLst>
      <p:ext uri="{BB962C8B-B14F-4D97-AF65-F5344CB8AC3E}">
        <p14:creationId xmlns:p14="http://schemas.microsoft.com/office/powerpoint/2010/main" val="269452670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5"/>
          <p:cNvSpPr>
            <a:spLocks noGrp="1" noChangeArrowheads="1"/>
          </p:cNvSpPr>
          <p:nvPr>
            <p:ph type="sldNum" sz="quarter" idx="10"/>
          </p:nvPr>
        </p:nvSpPr>
        <p:spPr>
          <a:ln/>
        </p:spPr>
        <p:txBody>
          <a:bodyPr/>
          <a:lstStyle>
            <a:lvl1pPr>
              <a:defRPr/>
            </a:lvl1pPr>
          </a:lstStyle>
          <a:p>
            <a:pPr>
              <a:defRPr/>
            </a:pPr>
            <a:fld id="{01FE15E3-8E03-439A-907D-8C824C15CC22}" type="slidenum">
              <a:rPr lang="en-US" altLang="en-US"/>
              <a:pPr>
                <a:defRPr/>
              </a:pPr>
              <a:t>‹#›</a:t>
            </a:fld>
            <a:endParaRPr lang="en-US" altLang="en-US"/>
          </a:p>
        </p:txBody>
      </p:sp>
    </p:spTree>
    <p:extLst>
      <p:ext uri="{BB962C8B-B14F-4D97-AF65-F5344CB8AC3E}">
        <p14:creationId xmlns:p14="http://schemas.microsoft.com/office/powerpoint/2010/main" val="72781618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2625" y="457200"/>
            <a:ext cx="3194050"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4211638" y="987425"/>
            <a:ext cx="5014912"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82625" y="2057400"/>
            <a:ext cx="3194050"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Rectangle 15"/>
          <p:cNvSpPr>
            <a:spLocks noGrp="1" noChangeArrowheads="1"/>
          </p:cNvSpPr>
          <p:nvPr>
            <p:ph type="sldNum" sz="quarter" idx="10"/>
          </p:nvPr>
        </p:nvSpPr>
        <p:spPr>
          <a:ln/>
        </p:spPr>
        <p:txBody>
          <a:bodyPr/>
          <a:lstStyle>
            <a:lvl1pPr>
              <a:defRPr/>
            </a:lvl1pPr>
          </a:lstStyle>
          <a:p>
            <a:pPr>
              <a:defRPr/>
            </a:pPr>
            <a:fld id="{65567426-35D2-4CD0-90DA-3580BC60BEC6}" type="slidenum">
              <a:rPr lang="en-US" altLang="en-US"/>
              <a:pPr>
                <a:defRPr/>
              </a:pPr>
              <a:t>‹#›</a:t>
            </a:fld>
            <a:endParaRPr lang="en-US" altLang="en-US"/>
          </a:p>
        </p:txBody>
      </p:sp>
    </p:spTree>
    <p:extLst>
      <p:ext uri="{BB962C8B-B14F-4D97-AF65-F5344CB8AC3E}">
        <p14:creationId xmlns:p14="http://schemas.microsoft.com/office/powerpoint/2010/main" val="209403202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2625" y="457200"/>
            <a:ext cx="3194050"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4211638" y="987425"/>
            <a:ext cx="5014912"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682625" y="2057400"/>
            <a:ext cx="3194050"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Rectangle 15"/>
          <p:cNvSpPr>
            <a:spLocks noGrp="1" noChangeArrowheads="1"/>
          </p:cNvSpPr>
          <p:nvPr>
            <p:ph type="sldNum" sz="quarter" idx="10"/>
          </p:nvPr>
        </p:nvSpPr>
        <p:spPr>
          <a:ln/>
        </p:spPr>
        <p:txBody>
          <a:bodyPr/>
          <a:lstStyle>
            <a:lvl1pPr>
              <a:defRPr/>
            </a:lvl1pPr>
          </a:lstStyle>
          <a:p>
            <a:pPr>
              <a:defRPr/>
            </a:pPr>
            <a:fld id="{A70DD327-8F39-4550-8E7E-54BDEBC08131}" type="slidenum">
              <a:rPr lang="en-US" altLang="en-US"/>
              <a:pPr>
                <a:defRPr/>
              </a:pPr>
              <a:t>‹#›</a:t>
            </a:fld>
            <a:endParaRPr lang="en-US" altLang="en-US"/>
          </a:p>
        </p:txBody>
      </p:sp>
    </p:spTree>
    <p:extLst>
      <p:ext uri="{BB962C8B-B14F-4D97-AF65-F5344CB8AC3E}">
        <p14:creationId xmlns:p14="http://schemas.microsoft.com/office/powerpoint/2010/main" val="313004599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081D58"/>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440238" y="466725"/>
            <a:ext cx="1035050" cy="587375"/>
          </a:xfrm>
          <a:prstGeom prst="rect">
            <a:avLst/>
          </a:prstGeom>
          <a:noFill/>
          <a:ln>
            <a:noFill/>
          </a:ln>
          <a:effectLst/>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47625" tIns="19050" rIns="47625" bIns="19050" numCol="1" anchor="t" anchorCtr="0" compatLnSpc="1">
            <a:prstTxWarp prst="textNoShape">
              <a:avLst/>
            </a:prstTxWarp>
            <a:spAutoFit/>
          </a:bodyPr>
          <a:lstStyle/>
          <a:p>
            <a:pPr lvl="0"/>
            <a:r>
              <a:rPr lang="en-US" altLang="en-US" smtClean="0"/>
              <a:t>Title</a:t>
            </a:r>
          </a:p>
        </p:txBody>
      </p:sp>
      <p:sp>
        <p:nvSpPr>
          <p:cNvPr id="1027" name="Text Box 10"/>
          <p:cNvSpPr txBox="1">
            <a:spLocks noChangeArrowheads="1"/>
          </p:cNvSpPr>
          <p:nvPr/>
        </p:nvSpPr>
        <p:spPr bwMode="auto">
          <a:xfrm>
            <a:off x="6573838" y="6578600"/>
            <a:ext cx="3332162" cy="284163"/>
          </a:xfrm>
          <a:prstGeom prst="rect">
            <a:avLst/>
          </a:prstGeom>
          <a:noFill/>
          <a:ln>
            <a:noFill/>
          </a:ln>
          <a:effectLst/>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lgn="ctr">
              <a:lnSpc>
                <a:spcPct val="90000"/>
              </a:lnSpc>
              <a:defRPr sz="2400" b="1">
                <a:solidFill>
                  <a:schemeClr val="tx1"/>
                </a:solidFill>
                <a:latin typeface="Arial" panose="020B0604020202020204" pitchFamily="34" charset="0"/>
              </a:defRPr>
            </a:lvl1pPr>
            <a:lvl2pPr marL="742950" indent="-285750" algn="ctr">
              <a:lnSpc>
                <a:spcPct val="90000"/>
              </a:lnSpc>
              <a:defRPr sz="2400" b="1">
                <a:solidFill>
                  <a:schemeClr val="tx1"/>
                </a:solidFill>
                <a:latin typeface="Arial" panose="020B0604020202020204" pitchFamily="34" charset="0"/>
              </a:defRPr>
            </a:lvl2pPr>
            <a:lvl3pPr marL="1143000" indent="-228600" algn="ctr">
              <a:lnSpc>
                <a:spcPct val="90000"/>
              </a:lnSpc>
              <a:defRPr sz="2400" b="1">
                <a:solidFill>
                  <a:schemeClr val="tx1"/>
                </a:solidFill>
                <a:latin typeface="Arial" panose="020B0604020202020204" pitchFamily="34" charset="0"/>
              </a:defRPr>
            </a:lvl3pPr>
            <a:lvl4pPr marL="1600200" indent="-228600" algn="ctr">
              <a:lnSpc>
                <a:spcPct val="90000"/>
              </a:lnSpc>
              <a:defRPr sz="2400" b="1">
                <a:solidFill>
                  <a:schemeClr val="tx1"/>
                </a:solidFill>
                <a:latin typeface="Arial" panose="020B0604020202020204" pitchFamily="34" charset="0"/>
              </a:defRPr>
            </a:lvl4pPr>
            <a:lvl5pPr marL="2057400" indent="-228600" algn="ctr">
              <a:lnSpc>
                <a:spcPct val="90000"/>
              </a:lnSpc>
              <a:defRPr sz="2400" b="1">
                <a:solidFill>
                  <a:schemeClr val="tx1"/>
                </a:solidFill>
                <a:latin typeface="Arial" panose="020B0604020202020204" pitchFamily="34" charset="0"/>
              </a:defRPr>
            </a:lvl5pPr>
            <a:lvl6pPr marL="25146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6pPr>
            <a:lvl7pPr marL="29718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7pPr>
            <a:lvl8pPr marL="34290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8pPr>
            <a:lvl9pPr marL="38862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9pPr>
          </a:lstStyle>
          <a:p>
            <a:pPr algn="l"/>
            <a:r>
              <a:rPr lang="en-US" altLang="en-US" sz="1400">
                <a:solidFill>
                  <a:schemeClr val="tx2"/>
                </a:solidFill>
                <a:latin typeface="Times New Roman" panose="02020603050405020304" pitchFamily="18" charset="0"/>
              </a:rPr>
              <a:t>04-09-K.Steenhaut &amp; J.Tiberghien - VUB</a:t>
            </a:r>
          </a:p>
        </p:txBody>
      </p:sp>
      <p:pic>
        <p:nvPicPr>
          <p:cNvPr id="1028" name="Picture 13"/>
          <p:cNvPicPr>
            <a:picLocks noChangeArrowheads="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171450" y="211138"/>
            <a:ext cx="644525" cy="58578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39" name="Rectangle 15"/>
          <p:cNvSpPr>
            <a:spLocks noGrp="1" noChangeArrowheads="1"/>
          </p:cNvSpPr>
          <p:nvPr>
            <p:ph type="sldNum" sz="quarter" idx="4"/>
          </p:nvPr>
        </p:nvSpPr>
        <p:spPr bwMode="auto">
          <a:xfrm>
            <a:off x="0" y="6578600"/>
            <a:ext cx="596900" cy="279400"/>
          </a:xfrm>
          <a:prstGeom prst="rect">
            <a:avLst/>
          </a:prstGeom>
          <a:noFill/>
          <a:ln>
            <a:noFill/>
          </a:ln>
          <a:effectLst/>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lnSpc>
                <a:spcPct val="90000"/>
              </a:lnSpc>
              <a:defRPr sz="1400" smtClean="0">
                <a:solidFill>
                  <a:schemeClr val="tx2"/>
                </a:solidFill>
              </a:defRPr>
            </a:lvl1pPr>
          </a:lstStyle>
          <a:p>
            <a:pPr>
              <a:defRPr/>
            </a:pPr>
            <a:fld id="{B12210C0-EF2B-4BD9-A014-EE5C538447E6}" type="slidenum">
              <a:rPr lang="en-US" altLang="en-US"/>
              <a:pPr>
                <a:defRPr/>
              </a:pPr>
              <a:t>‹#›</a:t>
            </a:fld>
            <a:endParaRPr lang="en-US" altLang="en-US"/>
          </a:p>
        </p:txBody>
      </p:sp>
    </p:spTree>
  </p:cSld>
  <p:clrMap bg1="dk2" tx1="lt1" bg2="dk1" tx2="lt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Lst>
  <p:hf hdr="0" ftr="0" dt="0"/>
  <p:txStyles>
    <p:titleStyle>
      <a:lvl1pPr algn="ctr" rtl="0" eaLnBrk="0" fontAlgn="base" hangingPunct="0">
        <a:spcBef>
          <a:spcPct val="0"/>
        </a:spcBef>
        <a:spcAft>
          <a:spcPct val="0"/>
        </a:spcAft>
        <a:defRPr sz="3600" b="1" kern="1200">
          <a:solidFill>
            <a:schemeClr val="tx2"/>
          </a:solidFill>
          <a:latin typeface="+mj-lt"/>
          <a:ea typeface="+mj-ea"/>
          <a:cs typeface="+mj-cs"/>
        </a:defRPr>
      </a:lvl1pPr>
      <a:lvl2pPr algn="ctr" rtl="0" eaLnBrk="0" fontAlgn="base" hangingPunct="0">
        <a:spcBef>
          <a:spcPct val="0"/>
        </a:spcBef>
        <a:spcAft>
          <a:spcPct val="0"/>
        </a:spcAft>
        <a:defRPr sz="3600" b="1">
          <a:solidFill>
            <a:schemeClr val="tx2"/>
          </a:solidFill>
          <a:latin typeface="Helvetica" panose="020B0604020202020204" pitchFamily="34" charset="0"/>
        </a:defRPr>
      </a:lvl2pPr>
      <a:lvl3pPr algn="ctr" rtl="0" eaLnBrk="0" fontAlgn="base" hangingPunct="0">
        <a:spcBef>
          <a:spcPct val="0"/>
        </a:spcBef>
        <a:spcAft>
          <a:spcPct val="0"/>
        </a:spcAft>
        <a:defRPr sz="3600" b="1">
          <a:solidFill>
            <a:schemeClr val="tx2"/>
          </a:solidFill>
          <a:latin typeface="Helvetica" panose="020B0604020202020204" pitchFamily="34" charset="0"/>
        </a:defRPr>
      </a:lvl3pPr>
      <a:lvl4pPr algn="ctr" rtl="0" eaLnBrk="0" fontAlgn="base" hangingPunct="0">
        <a:spcBef>
          <a:spcPct val="0"/>
        </a:spcBef>
        <a:spcAft>
          <a:spcPct val="0"/>
        </a:spcAft>
        <a:defRPr sz="3600" b="1">
          <a:solidFill>
            <a:schemeClr val="tx2"/>
          </a:solidFill>
          <a:latin typeface="Helvetica" panose="020B0604020202020204" pitchFamily="34" charset="0"/>
        </a:defRPr>
      </a:lvl4pPr>
      <a:lvl5pPr algn="ctr" rtl="0" eaLnBrk="0" fontAlgn="base" hangingPunct="0">
        <a:spcBef>
          <a:spcPct val="0"/>
        </a:spcBef>
        <a:spcAft>
          <a:spcPct val="0"/>
        </a:spcAft>
        <a:defRPr sz="3600" b="1">
          <a:solidFill>
            <a:schemeClr val="tx2"/>
          </a:solidFill>
          <a:latin typeface="Helvetica" panose="020B0604020202020204" pitchFamily="34" charset="0"/>
        </a:defRPr>
      </a:lvl5pPr>
      <a:lvl6pPr marL="457200" algn="ctr" rtl="0" eaLnBrk="0" fontAlgn="base" hangingPunct="0">
        <a:spcBef>
          <a:spcPct val="0"/>
        </a:spcBef>
        <a:spcAft>
          <a:spcPct val="0"/>
        </a:spcAft>
        <a:defRPr sz="3600" b="1">
          <a:solidFill>
            <a:schemeClr val="tx2"/>
          </a:solidFill>
          <a:latin typeface="Helvetica" panose="020B0604020202020204" pitchFamily="34" charset="0"/>
        </a:defRPr>
      </a:lvl6pPr>
      <a:lvl7pPr marL="914400" algn="ctr" rtl="0" eaLnBrk="0" fontAlgn="base" hangingPunct="0">
        <a:spcBef>
          <a:spcPct val="0"/>
        </a:spcBef>
        <a:spcAft>
          <a:spcPct val="0"/>
        </a:spcAft>
        <a:defRPr sz="3600" b="1">
          <a:solidFill>
            <a:schemeClr val="tx2"/>
          </a:solidFill>
          <a:latin typeface="Helvetica" panose="020B0604020202020204" pitchFamily="34" charset="0"/>
        </a:defRPr>
      </a:lvl7pPr>
      <a:lvl8pPr marL="1371600" algn="ctr" rtl="0" eaLnBrk="0" fontAlgn="base" hangingPunct="0">
        <a:spcBef>
          <a:spcPct val="0"/>
        </a:spcBef>
        <a:spcAft>
          <a:spcPct val="0"/>
        </a:spcAft>
        <a:defRPr sz="3600" b="1">
          <a:solidFill>
            <a:schemeClr val="tx2"/>
          </a:solidFill>
          <a:latin typeface="Helvetica" panose="020B0604020202020204" pitchFamily="34" charset="0"/>
        </a:defRPr>
      </a:lvl8pPr>
      <a:lvl9pPr marL="1828800" algn="ctr" rtl="0" eaLnBrk="0" fontAlgn="base" hangingPunct="0">
        <a:spcBef>
          <a:spcPct val="0"/>
        </a:spcBef>
        <a:spcAft>
          <a:spcPct val="0"/>
        </a:spcAft>
        <a:defRPr sz="3600" b="1">
          <a:solidFill>
            <a:schemeClr val="tx2"/>
          </a:solidFill>
          <a:latin typeface="Helvetica" panose="020B0604020202020204" pitchFamily="34" charset="0"/>
        </a:defRPr>
      </a:lvl9pPr>
    </p:titleStyle>
    <p:bodyStyle>
      <a:lvl1pPr marL="285750" indent="-285750" algn="l" rtl="0" eaLnBrk="0" fontAlgn="base" hangingPunct="0">
        <a:lnSpc>
          <a:spcPct val="90000"/>
        </a:lnSpc>
        <a:spcBef>
          <a:spcPct val="30000"/>
        </a:spcBef>
        <a:spcAft>
          <a:spcPct val="0"/>
        </a:spcAft>
        <a:buSzPct val="100000"/>
        <a:buChar char="•"/>
        <a:defRPr sz="2400" b="1" kern="1200">
          <a:solidFill>
            <a:schemeClr val="tx1"/>
          </a:solidFill>
          <a:latin typeface="+mn-lt"/>
          <a:ea typeface="+mn-ea"/>
          <a:cs typeface="+mn-cs"/>
        </a:defRPr>
      </a:lvl1pPr>
      <a:lvl2pPr marL="685800" indent="-228600" algn="l" rtl="0" eaLnBrk="0" fontAlgn="base" hangingPunct="0">
        <a:lnSpc>
          <a:spcPct val="90000"/>
        </a:lnSpc>
        <a:spcBef>
          <a:spcPct val="30000"/>
        </a:spcBef>
        <a:spcAft>
          <a:spcPct val="0"/>
        </a:spcAft>
        <a:buSzPct val="100000"/>
        <a:buChar char="–"/>
        <a:defRPr b="1" kern="1200">
          <a:solidFill>
            <a:schemeClr val="tx1"/>
          </a:solidFill>
          <a:latin typeface="+mn-lt"/>
          <a:ea typeface="+mn-ea"/>
          <a:cs typeface="+mn-cs"/>
        </a:defRPr>
      </a:lvl2pPr>
      <a:lvl3pPr marL="1143000" indent="-228600" algn="l" rtl="0" eaLnBrk="0" fontAlgn="base" hangingPunct="0">
        <a:lnSpc>
          <a:spcPct val="90000"/>
        </a:lnSpc>
        <a:spcBef>
          <a:spcPct val="30000"/>
        </a:spcBef>
        <a:spcAft>
          <a:spcPct val="0"/>
        </a:spcAft>
        <a:buSzPct val="100000"/>
        <a:buChar char="»"/>
        <a:defRPr b="1" kern="1200">
          <a:solidFill>
            <a:schemeClr val="tx1"/>
          </a:solidFill>
          <a:latin typeface="+mn-lt"/>
          <a:ea typeface="+mn-ea"/>
          <a:cs typeface="+mn-cs"/>
        </a:defRPr>
      </a:lvl3pPr>
      <a:lvl4pPr marL="1543050" indent="-171450" algn="l" rtl="0" eaLnBrk="0" fontAlgn="base" hangingPunct="0">
        <a:lnSpc>
          <a:spcPct val="90000"/>
        </a:lnSpc>
        <a:spcBef>
          <a:spcPct val="30000"/>
        </a:spcBef>
        <a:spcAft>
          <a:spcPct val="0"/>
        </a:spcAft>
        <a:buSzPct val="100000"/>
        <a:buChar char="•"/>
        <a:defRPr sz="1400" b="1" kern="1200">
          <a:solidFill>
            <a:schemeClr val="tx1"/>
          </a:solidFill>
          <a:latin typeface="+mn-lt"/>
          <a:ea typeface="+mn-ea"/>
          <a:cs typeface="+mn-cs"/>
        </a:defRPr>
      </a:lvl4pPr>
      <a:lvl5pPr marL="2000250" indent="-171450" algn="l" rtl="0" eaLnBrk="0" fontAlgn="base" hangingPunct="0">
        <a:lnSpc>
          <a:spcPct val="90000"/>
        </a:lnSpc>
        <a:spcBef>
          <a:spcPct val="30000"/>
        </a:spcBef>
        <a:spcAft>
          <a:spcPct val="0"/>
        </a:spcAft>
        <a:buSzPct val="100000"/>
        <a:buChar char="–"/>
        <a:defRPr sz="1400" b="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8" Type="http://schemas.openxmlformats.org/officeDocument/2006/relationships/image" Target="../media/image12.png"/><Relationship Id="rId13" Type="http://schemas.openxmlformats.org/officeDocument/2006/relationships/image" Target="../media/image17.png"/><Relationship Id="rId18" Type="http://schemas.openxmlformats.org/officeDocument/2006/relationships/image" Target="../media/image22.png"/><Relationship Id="rId3" Type="http://schemas.openxmlformats.org/officeDocument/2006/relationships/image" Target="../media/image7.png"/><Relationship Id="rId7" Type="http://schemas.openxmlformats.org/officeDocument/2006/relationships/image" Target="../media/image11.png"/><Relationship Id="rId12" Type="http://schemas.openxmlformats.org/officeDocument/2006/relationships/image" Target="../media/image16.png"/><Relationship Id="rId17" Type="http://schemas.openxmlformats.org/officeDocument/2006/relationships/image" Target="../media/image21.jpeg"/><Relationship Id="rId2" Type="http://schemas.openxmlformats.org/officeDocument/2006/relationships/notesSlide" Target="../notesSlides/notesSlide17.xml"/><Relationship Id="rId16" Type="http://schemas.openxmlformats.org/officeDocument/2006/relationships/image" Target="../media/image20.png"/><Relationship Id="rId1" Type="http://schemas.openxmlformats.org/officeDocument/2006/relationships/slideLayout" Target="../slideLayouts/slideLayout12.xml"/><Relationship Id="rId6" Type="http://schemas.openxmlformats.org/officeDocument/2006/relationships/image" Target="../media/image10.png"/><Relationship Id="rId11" Type="http://schemas.openxmlformats.org/officeDocument/2006/relationships/image" Target="../media/image15.png"/><Relationship Id="rId5" Type="http://schemas.openxmlformats.org/officeDocument/2006/relationships/image" Target="../media/image9.png"/><Relationship Id="rId15" Type="http://schemas.openxmlformats.org/officeDocument/2006/relationships/image" Target="../media/image19.png"/><Relationship Id="rId10" Type="http://schemas.openxmlformats.org/officeDocument/2006/relationships/image" Target="../media/image14.png"/><Relationship Id="rId4" Type="http://schemas.openxmlformats.org/officeDocument/2006/relationships/image" Target="../media/image8.png"/><Relationship Id="rId9" Type="http://schemas.openxmlformats.org/officeDocument/2006/relationships/image" Target="../media/image13.png"/><Relationship Id="rId14" Type="http://schemas.openxmlformats.org/officeDocument/2006/relationships/image" Target="../media/image18.pn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21.xml"/><Relationship Id="rId1" Type="http://schemas.openxmlformats.org/officeDocument/2006/relationships/slideLayout" Target="../slideLayouts/slideLayout6.xml"/><Relationship Id="rId4" Type="http://schemas.openxmlformats.org/officeDocument/2006/relationships/image" Target="../media/image24.jpe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8" Type="http://schemas.openxmlformats.org/officeDocument/2006/relationships/oleObject" Target="../embeddings/oleObject3.bin"/><Relationship Id="rId3" Type="http://schemas.openxmlformats.org/officeDocument/2006/relationships/notesSlide" Target="../notesSlides/notesSlide4.xml"/><Relationship Id="rId7" Type="http://schemas.openxmlformats.org/officeDocument/2006/relationships/image" Target="../media/image4.wmf"/><Relationship Id="rId2" Type="http://schemas.openxmlformats.org/officeDocument/2006/relationships/slideLayout" Target="../slideLayouts/slideLayout6.xml"/><Relationship Id="rId1" Type="http://schemas.openxmlformats.org/officeDocument/2006/relationships/vmlDrawing" Target="../drawings/vmlDrawing1.vml"/><Relationship Id="rId6" Type="http://schemas.openxmlformats.org/officeDocument/2006/relationships/oleObject" Target="../embeddings/oleObject2.bin"/><Relationship Id="rId11" Type="http://schemas.openxmlformats.org/officeDocument/2006/relationships/image" Target="../media/image5.wmf"/><Relationship Id="rId5" Type="http://schemas.openxmlformats.org/officeDocument/2006/relationships/image" Target="../media/image3.wmf"/><Relationship Id="rId10" Type="http://schemas.openxmlformats.org/officeDocument/2006/relationships/oleObject" Target="../embeddings/oleObject5.bin"/><Relationship Id="rId4" Type="http://schemas.openxmlformats.org/officeDocument/2006/relationships/oleObject" Target="../embeddings/oleObject1.bin"/><Relationship Id="rId9" Type="http://schemas.openxmlformats.org/officeDocument/2006/relationships/oleObject" Target="../embeddings/oleObject4.bin"/></Relationships>
</file>

<file path=ppt/slides/_rels/slide5.xml.rels><?xml version="1.0" encoding="UTF-8" standalone="yes"?>
<Relationships xmlns="http://schemas.openxmlformats.org/package/2006/relationships"><Relationship Id="rId8" Type="http://schemas.openxmlformats.org/officeDocument/2006/relationships/image" Target="../media/image5.wmf"/><Relationship Id="rId3" Type="http://schemas.openxmlformats.org/officeDocument/2006/relationships/notesSlide" Target="../notesSlides/notesSlide5.xml"/><Relationship Id="rId7" Type="http://schemas.openxmlformats.org/officeDocument/2006/relationships/oleObject" Target="../embeddings/oleObject8.bin"/><Relationship Id="rId2" Type="http://schemas.openxmlformats.org/officeDocument/2006/relationships/slideLayout" Target="../slideLayouts/slideLayout6.xml"/><Relationship Id="rId1" Type="http://schemas.openxmlformats.org/officeDocument/2006/relationships/vmlDrawing" Target="../drawings/vmlDrawing2.vml"/><Relationship Id="rId6" Type="http://schemas.openxmlformats.org/officeDocument/2006/relationships/oleObject" Target="../embeddings/oleObject7.bin"/><Relationship Id="rId5" Type="http://schemas.openxmlformats.org/officeDocument/2006/relationships/image" Target="../media/image3.wmf"/><Relationship Id="rId4" Type="http://schemas.openxmlformats.org/officeDocument/2006/relationships/oleObject" Target="../embeddings/oleObject6.bin"/><Relationship Id="rId9" Type="http://schemas.openxmlformats.org/officeDocument/2006/relationships/oleObject" Target="../embeddings/oleObject9.bin"/></Relationships>
</file>

<file path=ppt/slides/_rels/slide6.xml.rels><?xml version="1.0" encoding="UTF-8" standalone="yes"?>
<Relationships xmlns="http://schemas.openxmlformats.org/package/2006/relationships"><Relationship Id="rId8" Type="http://schemas.openxmlformats.org/officeDocument/2006/relationships/image" Target="../media/image5.wmf"/><Relationship Id="rId3" Type="http://schemas.openxmlformats.org/officeDocument/2006/relationships/notesSlide" Target="../notesSlides/notesSlide6.xml"/><Relationship Id="rId7" Type="http://schemas.openxmlformats.org/officeDocument/2006/relationships/oleObject" Target="../embeddings/oleObject12.bin"/><Relationship Id="rId2" Type="http://schemas.openxmlformats.org/officeDocument/2006/relationships/slideLayout" Target="../slideLayouts/slideLayout6.xml"/><Relationship Id="rId1" Type="http://schemas.openxmlformats.org/officeDocument/2006/relationships/vmlDrawing" Target="../drawings/vmlDrawing3.vml"/><Relationship Id="rId6" Type="http://schemas.openxmlformats.org/officeDocument/2006/relationships/oleObject" Target="../embeddings/oleObject11.bin"/><Relationship Id="rId5" Type="http://schemas.openxmlformats.org/officeDocument/2006/relationships/image" Target="../media/image3.wmf"/><Relationship Id="rId4" Type="http://schemas.openxmlformats.org/officeDocument/2006/relationships/oleObject" Target="../embeddings/oleObject10.bin"/><Relationship Id="rId9" Type="http://schemas.openxmlformats.org/officeDocument/2006/relationships/oleObject" Target="../embeddings/oleObject13.bin"/></Relationships>
</file>

<file path=ppt/slides/_rels/slide7.xml.rels><?xml version="1.0" encoding="UTF-8" standalone="yes"?>
<Relationships xmlns="http://schemas.openxmlformats.org/package/2006/relationships"><Relationship Id="rId8" Type="http://schemas.openxmlformats.org/officeDocument/2006/relationships/oleObject" Target="../embeddings/oleObject16.bin"/><Relationship Id="rId3" Type="http://schemas.openxmlformats.org/officeDocument/2006/relationships/notesSlide" Target="../notesSlides/notesSlide7.xml"/><Relationship Id="rId7" Type="http://schemas.openxmlformats.org/officeDocument/2006/relationships/image" Target="../media/image3.wmf"/><Relationship Id="rId2" Type="http://schemas.openxmlformats.org/officeDocument/2006/relationships/slideLayout" Target="../slideLayouts/slideLayout6.xml"/><Relationship Id="rId1" Type="http://schemas.openxmlformats.org/officeDocument/2006/relationships/vmlDrawing" Target="../drawings/vmlDrawing4.vml"/><Relationship Id="rId6" Type="http://schemas.openxmlformats.org/officeDocument/2006/relationships/oleObject" Target="../embeddings/oleObject15.bin"/><Relationship Id="rId5" Type="http://schemas.openxmlformats.org/officeDocument/2006/relationships/image" Target="../media/image4.wmf"/><Relationship Id="rId4" Type="http://schemas.openxmlformats.org/officeDocument/2006/relationships/oleObject" Target="../embeddings/oleObject14.bin"/><Relationship Id="rId9" Type="http://schemas.openxmlformats.org/officeDocument/2006/relationships/oleObject" Target="../embeddings/oleObject17.bin"/></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Slide Number Placeholder 3"/>
          <p:cNvSpPr>
            <a:spLocks noGrp="1"/>
          </p:cNvSpPr>
          <p:nvPr>
            <p:ph type="sldNum" sz="quarter" idx="10"/>
          </p:nvPr>
        </p:nvSpPr>
        <p:spPr>
          <a:noFill/>
        </p:spPr>
        <p:txBody>
          <a:bodyPr/>
          <a:lstStyle>
            <a:lvl1pPr algn="ctr">
              <a:lnSpc>
                <a:spcPct val="90000"/>
              </a:lnSpc>
              <a:defRPr sz="2400" b="1">
                <a:solidFill>
                  <a:schemeClr val="tx1"/>
                </a:solidFill>
                <a:latin typeface="Arial" panose="020B0604020202020204" pitchFamily="34" charset="0"/>
              </a:defRPr>
            </a:lvl1pPr>
            <a:lvl2pPr marL="742950" indent="-285750" algn="ctr">
              <a:lnSpc>
                <a:spcPct val="90000"/>
              </a:lnSpc>
              <a:defRPr sz="2400" b="1">
                <a:solidFill>
                  <a:schemeClr val="tx1"/>
                </a:solidFill>
                <a:latin typeface="Arial" panose="020B0604020202020204" pitchFamily="34" charset="0"/>
              </a:defRPr>
            </a:lvl2pPr>
            <a:lvl3pPr marL="1143000" indent="-228600" algn="ctr">
              <a:lnSpc>
                <a:spcPct val="90000"/>
              </a:lnSpc>
              <a:defRPr sz="2400" b="1">
                <a:solidFill>
                  <a:schemeClr val="tx1"/>
                </a:solidFill>
                <a:latin typeface="Arial" panose="020B0604020202020204" pitchFamily="34" charset="0"/>
              </a:defRPr>
            </a:lvl3pPr>
            <a:lvl4pPr marL="1600200" indent="-228600" algn="ctr">
              <a:lnSpc>
                <a:spcPct val="90000"/>
              </a:lnSpc>
              <a:defRPr sz="2400" b="1">
                <a:solidFill>
                  <a:schemeClr val="tx1"/>
                </a:solidFill>
                <a:latin typeface="Arial" panose="020B0604020202020204" pitchFamily="34" charset="0"/>
              </a:defRPr>
            </a:lvl4pPr>
            <a:lvl5pPr marL="2057400" indent="-228600" algn="ctr">
              <a:lnSpc>
                <a:spcPct val="90000"/>
              </a:lnSpc>
              <a:defRPr sz="2400" b="1">
                <a:solidFill>
                  <a:schemeClr val="tx1"/>
                </a:solidFill>
                <a:latin typeface="Arial" panose="020B0604020202020204" pitchFamily="34" charset="0"/>
              </a:defRPr>
            </a:lvl5pPr>
            <a:lvl6pPr marL="25146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6pPr>
            <a:lvl7pPr marL="29718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7pPr>
            <a:lvl8pPr marL="34290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8pPr>
            <a:lvl9pPr marL="38862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9pPr>
          </a:lstStyle>
          <a:p>
            <a:pPr algn="r"/>
            <a:fld id="{9325BA00-9EA9-4D00-AC9A-F4E605F984C7}" type="slidenum">
              <a:rPr lang="en-US" altLang="en-US" sz="1400">
                <a:solidFill>
                  <a:schemeClr val="tx2"/>
                </a:solidFill>
              </a:rPr>
              <a:pPr algn="r"/>
              <a:t>1</a:t>
            </a:fld>
            <a:endParaRPr lang="en-US" altLang="en-US" sz="1400">
              <a:solidFill>
                <a:schemeClr val="tx2"/>
              </a:solidFill>
            </a:endParaRPr>
          </a:p>
        </p:txBody>
      </p:sp>
      <p:sp>
        <p:nvSpPr>
          <p:cNvPr id="5123" name="Rectangle 2"/>
          <p:cNvSpPr>
            <a:spLocks noGrp="1" noChangeArrowheads="1"/>
          </p:cNvSpPr>
          <p:nvPr>
            <p:ph type="title"/>
          </p:nvPr>
        </p:nvSpPr>
        <p:spPr>
          <a:xfrm>
            <a:off x="596900" y="1545737"/>
            <a:ext cx="8714052" cy="777136"/>
          </a:xfrm>
          <a:noFill/>
        </p:spPr>
        <p:txBody>
          <a:bodyPr/>
          <a:lstStyle/>
          <a:p>
            <a:r>
              <a:rPr lang="en-US" altLang="en-US" sz="4800" dirty="0" smtClean="0">
                <a:latin typeface="Times New Roman" panose="02020603050405020304" pitchFamily="18" charset="0"/>
              </a:rPr>
              <a:t>  Networked systems &amp; protocols</a:t>
            </a:r>
            <a:endParaRPr lang="en-US" altLang="en-US" sz="6000" dirty="0" smtClean="0">
              <a:latin typeface="Times New Roman" panose="02020603050405020304" pitchFamily="18" charset="0"/>
            </a:endParaRPr>
          </a:p>
        </p:txBody>
      </p:sp>
      <p:sp>
        <p:nvSpPr>
          <p:cNvPr id="5124" name="Rectangle 3"/>
          <p:cNvSpPr>
            <a:spLocks noGrp="1" noChangeArrowheads="1"/>
          </p:cNvSpPr>
          <p:nvPr>
            <p:ph type="body" idx="1"/>
          </p:nvPr>
        </p:nvSpPr>
        <p:spPr bwMode="auto">
          <a:xfrm>
            <a:off x="663575" y="2632075"/>
            <a:ext cx="8680450" cy="3473450"/>
          </a:xfrm>
          <a:noFill/>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0488" tIns="44450" rIns="90488" bIns="44450" numCol="1" anchor="t" anchorCtr="0" compatLnSpc="1">
            <a:prstTxWarp prst="textNoShape">
              <a:avLst/>
            </a:prstTxWarp>
          </a:bodyPr>
          <a:lstStyle/>
          <a:p>
            <a:pPr algn="ctr">
              <a:lnSpc>
                <a:spcPct val="130000"/>
              </a:lnSpc>
              <a:buFontTx/>
              <a:buNone/>
            </a:pPr>
            <a:r>
              <a:rPr lang="en-US" altLang="en-US" sz="4800" dirty="0" smtClean="0"/>
              <a:t>Part 1</a:t>
            </a:r>
          </a:p>
          <a:p>
            <a:pPr algn="ctr">
              <a:lnSpc>
                <a:spcPct val="130000"/>
              </a:lnSpc>
              <a:buFontTx/>
              <a:buNone/>
            </a:pPr>
            <a:r>
              <a:rPr lang="en-US" altLang="en-US" sz="4800" dirty="0" smtClean="0"/>
              <a:t>Computers need</a:t>
            </a:r>
            <a:br>
              <a:rPr lang="en-US" altLang="en-US" sz="4800" dirty="0" smtClean="0"/>
            </a:br>
            <a:r>
              <a:rPr lang="en-US" altLang="en-US" sz="4800" dirty="0" smtClean="0"/>
              <a:t>Telecommunications</a:t>
            </a:r>
          </a:p>
        </p:txBody>
      </p:sp>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Slide Number Placeholder 3"/>
          <p:cNvSpPr>
            <a:spLocks noGrp="1"/>
          </p:cNvSpPr>
          <p:nvPr>
            <p:ph type="sldNum" sz="quarter" idx="10"/>
          </p:nvPr>
        </p:nvSpPr>
        <p:spPr>
          <a:noFill/>
        </p:spPr>
        <p:txBody>
          <a:bodyPr/>
          <a:lstStyle>
            <a:lvl1pPr algn="ctr">
              <a:lnSpc>
                <a:spcPct val="90000"/>
              </a:lnSpc>
              <a:defRPr sz="2400" b="1">
                <a:solidFill>
                  <a:schemeClr val="tx1"/>
                </a:solidFill>
                <a:latin typeface="Arial" panose="020B0604020202020204" pitchFamily="34" charset="0"/>
              </a:defRPr>
            </a:lvl1pPr>
            <a:lvl2pPr marL="742950" indent="-285750" algn="ctr">
              <a:lnSpc>
                <a:spcPct val="90000"/>
              </a:lnSpc>
              <a:defRPr sz="2400" b="1">
                <a:solidFill>
                  <a:schemeClr val="tx1"/>
                </a:solidFill>
                <a:latin typeface="Arial" panose="020B0604020202020204" pitchFamily="34" charset="0"/>
              </a:defRPr>
            </a:lvl2pPr>
            <a:lvl3pPr marL="1143000" indent="-228600" algn="ctr">
              <a:lnSpc>
                <a:spcPct val="90000"/>
              </a:lnSpc>
              <a:defRPr sz="2400" b="1">
                <a:solidFill>
                  <a:schemeClr val="tx1"/>
                </a:solidFill>
                <a:latin typeface="Arial" panose="020B0604020202020204" pitchFamily="34" charset="0"/>
              </a:defRPr>
            </a:lvl3pPr>
            <a:lvl4pPr marL="1600200" indent="-228600" algn="ctr">
              <a:lnSpc>
                <a:spcPct val="90000"/>
              </a:lnSpc>
              <a:defRPr sz="2400" b="1">
                <a:solidFill>
                  <a:schemeClr val="tx1"/>
                </a:solidFill>
                <a:latin typeface="Arial" panose="020B0604020202020204" pitchFamily="34" charset="0"/>
              </a:defRPr>
            </a:lvl4pPr>
            <a:lvl5pPr marL="2057400" indent="-228600" algn="ctr">
              <a:lnSpc>
                <a:spcPct val="90000"/>
              </a:lnSpc>
              <a:defRPr sz="2400" b="1">
                <a:solidFill>
                  <a:schemeClr val="tx1"/>
                </a:solidFill>
                <a:latin typeface="Arial" panose="020B0604020202020204" pitchFamily="34" charset="0"/>
              </a:defRPr>
            </a:lvl5pPr>
            <a:lvl6pPr marL="25146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6pPr>
            <a:lvl7pPr marL="29718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7pPr>
            <a:lvl8pPr marL="34290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8pPr>
            <a:lvl9pPr marL="38862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9pPr>
          </a:lstStyle>
          <a:p>
            <a:pPr algn="r"/>
            <a:fld id="{A94C52E6-0F07-4D53-B3BB-40D00E7E6579}" type="slidenum">
              <a:rPr lang="en-US" altLang="en-US" sz="1400">
                <a:solidFill>
                  <a:schemeClr val="tx2"/>
                </a:solidFill>
              </a:rPr>
              <a:pPr algn="r"/>
              <a:t>10</a:t>
            </a:fld>
            <a:endParaRPr lang="en-US" altLang="en-US" sz="1400">
              <a:solidFill>
                <a:schemeClr val="tx2"/>
              </a:solidFill>
            </a:endParaRPr>
          </a:p>
        </p:txBody>
      </p:sp>
      <p:sp>
        <p:nvSpPr>
          <p:cNvPr id="78851" name="Rectangle 2"/>
          <p:cNvSpPr>
            <a:spLocks noGrp="1" noChangeArrowheads="1"/>
          </p:cNvSpPr>
          <p:nvPr>
            <p:ph type="title"/>
          </p:nvPr>
        </p:nvSpPr>
        <p:spPr>
          <a:xfrm>
            <a:off x="3227388" y="211138"/>
            <a:ext cx="3449637" cy="708025"/>
          </a:xfrm>
          <a:noFill/>
        </p:spPr>
        <p:txBody>
          <a:bodyPr/>
          <a:lstStyle/>
          <a:p>
            <a:r>
              <a:rPr lang="en-US" altLang="en-US" sz="4400" smtClean="0"/>
              <a:t>The Results:</a:t>
            </a:r>
          </a:p>
        </p:txBody>
      </p:sp>
      <p:sp>
        <p:nvSpPr>
          <p:cNvPr id="78852" name="Rectangle 3"/>
          <p:cNvSpPr>
            <a:spLocks noGrp="1" noChangeArrowheads="1"/>
          </p:cNvSpPr>
          <p:nvPr>
            <p:ph type="body" idx="1"/>
          </p:nvPr>
        </p:nvSpPr>
        <p:spPr bwMode="auto">
          <a:xfrm>
            <a:off x="346075" y="1497013"/>
            <a:ext cx="9183688" cy="4541837"/>
          </a:xfrm>
          <a:noFill/>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0488" tIns="44450" rIns="90488" bIns="44450" numCol="1" anchor="t" anchorCtr="0" compatLnSpc="1">
            <a:prstTxWarp prst="textNoShape">
              <a:avLst/>
            </a:prstTxWarp>
          </a:bodyPr>
          <a:lstStyle/>
          <a:p>
            <a:r>
              <a:rPr lang="en-US" altLang="en-US" sz="2800" smtClean="0">
                <a:solidFill>
                  <a:schemeClr val="tx2"/>
                </a:solidFill>
              </a:rPr>
              <a:t>TCP/IP + Set of Application Protocols</a:t>
            </a:r>
          </a:p>
          <a:p>
            <a:pPr lvl="1"/>
            <a:r>
              <a:rPr lang="en-US" altLang="en-US" sz="2400" smtClean="0"/>
              <a:t>Set of communication “standards” allowing interoperability of almost all brands of computers.</a:t>
            </a:r>
          </a:p>
          <a:p>
            <a:pPr lvl="1"/>
            <a:r>
              <a:rPr lang="en-US" altLang="en-US" sz="2400" smtClean="0"/>
              <a:t>Applicable to</a:t>
            </a:r>
          </a:p>
          <a:p>
            <a:pPr lvl="2"/>
            <a:r>
              <a:rPr lang="en-US" altLang="en-US" sz="2400" smtClean="0"/>
              <a:t>Local Area Networks</a:t>
            </a:r>
          </a:p>
          <a:p>
            <a:pPr lvl="2"/>
            <a:r>
              <a:rPr lang="en-US" altLang="en-US" sz="2400" smtClean="0"/>
              <a:t>Wide Area Networks</a:t>
            </a:r>
          </a:p>
          <a:p>
            <a:pPr lvl="2"/>
            <a:r>
              <a:rPr lang="en-US" altLang="en-US" sz="2400" smtClean="0"/>
              <a:t>Interconnection of LAN’s through WAN’s</a:t>
            </a:r>
          </a:p>
          <a:p>
            <a:r>
              <a:rPr lang="en-US" altLang="en-US" sz="2800" smtClean="0">
                <a:solidFill>
                  <a:schemeClr val="hlink"/>
                </a:solidFill>
              </a:rPr>
              <a:t>The INTERNET</a:t>
            </a:r>
          </a:p>
          <a:p>
            <a:pPr lvl="1"/>
            <a:r>
              <a:rPr lang="en-US" altLang="en-US" sz="2400" smtClean="0"/>
              <a:t>Communication facility for the Research Community</a:t>
            </a:r>
          </a:p>
          <a:p>
            <a:pPr lvl="1"/>
            <a:r>
              <a:rPr lang="en-US" altLang="en-US" sz="2400" smtClean="0"/>
              <a:t>Financed by US government</a:t>
            </a:r>
          </a:p>
        </p:txBody>
      </p:sp>
    </p:spTree>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Slide Number Placeholder 3"/>
          <p:cNvSpPr>
            <a:spLocks noGrp="1"/>
          </p:cNvSpPr>
          <p:nvPr>
            <p:ph type="sldNum" sz="quarter" idx="10"/>
          </p:nvPr>
        </p:nvSpPr>
        <p:spPr>
          <a:noFill/>
        </p:spPr>
        <p:txBody>
          <a:bodyPr/>
          <a:lstStyle>
            <a:lvl1pPr algn="ctr">
              <a:lnSpc>
                <a:spcPct val="90000"/>
              </a:lnSpc>
              <a:defRPr sz="2400" b="1">
                <a:solidFill>
                  <a:schemeClr val="tx1"/>
                </a:solidFill>
                <a:latin typeface="Arial" panose="020B0604020202020204" pitchFamily="34" charset="0"/>
              </a:defRPr>
            </a:lvl1pPr>
            <a:lvl2pPr marL="742950" indent="-285750" algn="ctr">
              <a:lnSpc>
                <a:spcPct val="90000"/>
              </a:lnSpc>
              <a:defRPr sz="2400" b="1">
                <a:solidFill>
                  <a:schemeClr val="tx1"/>
                </a:solidFill>
                <a:latin typeface="Arial" panose="020B0604020202020204" pitchFamily="34" charset="0"/>
              </a:defRPr>
            </a:lvl2pPr>
            <a:lvl3pPr marL="1143000" indent="-228600" algn="ctr">
              <a:lnSpc>
                <a:spcPct val="90000"/>
              </a:lnSpc>
              <a:defRPr sz="2400" b="1">
                <a:solidFill>
                  <a:schemeClr val="tx1"/>
                </a:solidFill>
                <a:latin typeface="Arial" panose="020B0604020202020204" pitchFamily="34" charset="0"/>
              </a:defRPr>
            </a:lvl3pPr>
            <a:lvl4pPr marL="1600200" indent="-228600" algn="ctr">
              <a:lnSpc>
                <a:spcPct val="90000"/>
              </a:lnSpc>
              <a:defRPr sz="2400" b="1">
                <a:solidFill>
                  <a:schemeClr val="tx1"/>
                </a:solidFill>
                <a:latin typeface="Arial" panose="020B0604020202020204" pitchFamily="34" charset="0"/>
              </a:defRPr>
            </a:lvl4pPr>
            <a:lvl5pPr marL="2057400" indent="-228600" algn="ctr">
              <a:lnSpc>
                <a:spcPct val="90000"/>
              </a:lnSpc>
              <a:defRPr sz="2400" b="1">
                <a:solidFill>
                  <a:schemeClr val="tx1"/>
                </a:solidFill>
                <a:latin typeface="Arial" panose="020B0604020202020204" pitchFamily="34" charset="0"/>
              </a:defRPr>
            </a:lvl5pPr>
            <a:lvl6pPr marL="25146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6pPr>
            <a:lvl7pPr marL="29718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7pPr>
            <a:lvl8pPr marL="34290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8pPr>
            <a:lvl9pPr marL="38862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9pPr>
          </a:lstStyle>
          <a:p>
            <a:pPr algn="r"/>
            <a:fld id="{5F229B3E-6B98-4028-BD37-9BEAA9A17326}" type="slidenum">
              <a:rPr lang="en-US" altLang="en-US" sz="1400">
                <a:solidFill>
                  <a:schemeClr val="tx2"/>
                </a:solidFill>
              </a:rPr>
              <a:pPr algn="r"/>
              <a:t>11</a:t>
            </a:fld>
            <a:endParaRPr lang="en-US" altLang="en-US" sz="1400">
              <a:solidFill>
                <a:schemeClr val="tx2"/>
              </a:solidFill>
            </a:endParaRPr>
          </a:p>
        </p:txBody>
      </p:sp>
      <p:sp>
        <p:nvSpPr>
          <p:cNvPr id="80899" name="Rectangle 2"/>
          <p:cNvSpPr>
            <a:spLocks noGrp="1" noChangeArrowheads="1"/>
          </p:cNvSpPr>
          <p:nvPr>
            <p:ph type="title"/>
          </p:nvPr>
        </p:nvSpPr>
        <p:spPr>
          <a:xfrm>
            <a:off x="1165225" y="211138"/>
            <a:ext cx="7615238" cy="708025"/>
          </a:xfrm>
          <a:noFill/>
        </p:spPr>
        <p:txBody>
          <a:bodyPr/>
          <a:lstStyle/>
          <a:p>
            <a:r>
              <a:rPr lang="en-US" altLang="en-US" sz="4400" smtClean="0"/>
              <a:t>The success story of TCP/IP</a:t>
            </a:r>
          </a:p>
        </p:txBody>
      </p:sp>
      <p:sp>
        <p:nvSpPr>
          <p:cNvPr id="80900" name="Rectangle 3"/>
          <p:cNvSpPr>
            <a:spLocks noGrp="1" noChangeArrowheads="1"/>
          </p:cNvSpPr>
          <p:nvPr>
            <p:ph type="body" idx="1"/>
          </p:nvPr>
        </p:nvSpPr>
        <p:spPr bwMode="auto">
          <a:xfrm>
            <a:off x="1100138" y="1236663"/>
            <a:ext cx="7677150" cy="5253037"/>
          </a:xfrm>
          <a:noFill/>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0488" tIns="44450" rIns="90488" bIns="44450" numCol="1" anchor="t" anchorCtr="0" compatLnSpc="1">
            <a:prstTxWarp prst="textNoShape">
              <a:avLst/>
            </a:prstTxWarp>
          </a:bodyPr>
          <a:lstStyle/>
          <a:p>
            <a:pPr>
              <a:lnSpc>
                <a:spcPct val="110000"/>
              </a:lnSpc>
            </a:pPr>
            <a:r>
              <a:rPr lang="en-US" altLang="en-US" sz="2800" smtClean="0">
                <a:solidFill>
                  <a:srgbClr val="00FF00"/>
                </a:solidFill>
              </a:rPr>
              <a:t>To connect a computer to the ARPANET, TCP/IP is required !</a:t>
            </a:r>
          </a:p>
          <a:p>
            <a:pPr>
              <a:lnSpc>
                <a:spcPct val="110000"/>
              </a:lnSpc>
            </a:pPr>
            <a:r>
              <a:rPr lang="en-US" altLang="en-US" sz="2800" smtClean="0">
                <a:solidFill>
                  <a:srgbClr val="00FF00"/>
                </a:solidFill>
              </a:rPr>
              <a:t>Many different computers in use in Universities and research centers.</a:t>
            </a:r>
            <a:endParaRPr lang="en-US" altLang="en-US" sz="2800" smtClean="0">
              <a:solidFill>
                <a:srgbClr val="F95AB7"/>
              </a:solidFill>
            </a:endParaRPr>
          </a:p>
          <a:p>
            <a:pPr>
              <a:lnSpc>
                <a:spcPct val="110000"/>
              </a:lnSpc>
            </a:pPr>
            <a:r>
              <a:rPr lang="en-US" altLang="en-US" sz="2800" smtClean="0">
                <a:solidFill>
                  <a:srgbClr val="F57B49"/>
                </a:solidFill>
              </a:rPr>
              <a:t>TCP/IP becomes THE networking software available on ALL machines.</a:t>
            </a:r>
            <a:endParaRPr lang="en-US" altLang="en-US" sz="2800" smtClean="0"/>
          </a:p>
          <a:p>
            <a:pPr>
              <a:lnSpc>
                <a:spcPct val="110000"/>
              </a:lnSpc>
            </a:pPr>
            <a:r>
              <a:rPr lang="en-US" altLang="en-US" sz="2800" smtClean="0">
                <a:solidFill>
                  <a:schemeClr val="tx2"/>
                </a:solidFill>
              </a:rPr>
              <a:t>Many stand-alone networks using TCP/IP appear due to the wide availability of TCP/IP and the many applications available for it.</a:t>
            </a:r>
          </a:p>
        </p:txBody>
      </p:sp>
    </p:spTree>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Slide Number Placeholder 3"/>
          <p:cNvSpPr>
            <a:spLocks noGrp="1"/>
          </p:cNvSpPr>
          <p:nvPr>
            <p:ph type="sldNum" sz="quarter" idx="10"/>
          </p:nvPr>
        </p:nvSpPr>
        <p:spPr>
          <a:noFill/>
        </p:spPr>
        <p:txBody>
          <a:bodyPr/>
          <a:lstStyle>
            <a:lvl1pPr algn="ctr">
              <a:lnSpc>
                <a:spcPct val="90000"/>
              </a:lnSpc>
              <a:defRPr sz="2400" b="1">
                <a:solidFill>
                  <a:schemeClr val="tx1"/>
                </a:solidFill>
                <a:latin typeface="Arial" panose="020B0604020202020204" pitchFamily="34" charset="0"/>
              </a:defRPr>
            </a:lvl1pPr>
            <a:lvl2pPr marL="742950" indent="-285750" algn="ctr">
              <a:lnSpc>
                <a:spcPct val="90000"/>
              </a:lnSpc>
              <a:defRPr sz="2400" b="1">
                <a:solidFill>
                  <a:schemeClr val="tx1"/>
                </a:solidFill>
                <a:latin typeface="Arial" panose="020B0604020202020204" pitchFamily="34" charset="0"/>
              </a:defRPr>
            </a:lvl2pPr>
            <a:lvl3pPr marL="1143000" indent="-228600" algn="ctr">
              <a:lnSpc>
                <a:spcPct val="90000"/>
              </a:lnSpc>
              <a:defRPr sz="2400" b="1">
                <a:solidFill>
                  <a:schemeClr val="tx1"/>
                </a:solidFill>
                <a:latin typeface="Arial" panose="020B0604020202020204" pitchFamily="34" charset="0"/>
              </a:defRPr>
            </a:lvl3pPr>
            <a:lvl4pPr marL="1600200" indent="-228600" algn="ctr">
              <a:lnSpc>
                <a:spcPct val="90000"/>
              </a:lnSpc>
              <a:defRPr sz="2400" b="1">
                <a:solidFill>
                  <a:schemeClr val="tx1"/>
                </a:solidFill>
                <a:latin typeface="Arial" panose="020B0604020202020204" pitchFamily="34" charset="0"/>
              </a:defRPr>
            </a:lvl4pPr>
            <a:lvl5pPr marL="2057400" indent="-228600" algn="ctr">
              <a:lnSpc>
                <a:spcPct val="90000"/>
              </a:lnSpc>
              <a:defRPr sz="2400" b="1">
                <a:solidFill>
                  <a:schemeClr val="tx1"/>
                </a:solidFill>
                <a:latin typeface="Arial" panose="020B0604020202020204" pitchFamily="34" charset="0"/>
              </a:defRPr>
            </a:lvl5pPr>
            <a:lvl6pPr marL="25146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6pPr>
            <a:lvl7pPr marL="29718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7pPr>
            <a:lvl8pPr marL="34290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8pPr>
            <a:lvl9pPr marL="38862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9pPr>
          </a:lstStyle>
          <a:p>
            <a:pPr algn="r"/>
            <a:fld id="{3DE95A39-6D01-4912-90F8-90C220BF24BA}" type="slidenum">
              <a:rPr lang="en-US" altLang="en-US" sz="1400">
                <a:solidFill>
                  <a:schemeClr val="tx2"/>
                </a:solidFill>
              </a:rPr>
              <a:pPr algn="r"/>
              <a:t>12</a:t>
            </a:fld>
            <a:endParaRPr lang="en-US" altLang="en-US" sz="1400">
              <a:solidFill>
                <a:schemeClr val="tx2"/>
              </a:solidFill>
            </a:endParaRPr>
          </a:p>
        </p:txBody>
      </p:sp>
      <p:sp>
        <p:nvSpPr>
          <p:cNvPr id="82947" name="Rectangle 2"/>
          <p:cNvSpPr>
            <a:spLocks noGrp="1" noChangeArrowheads="1"/>
          </p:cNvSpPr>
          <p:nvPr>
            <p:ph type="title"/>
          </p:nvPr>
        </p:nvSpPr>
        <p:spPr>
          <a:xfrm>
            <a:off x="942975" y="211138"/>
            <a:ext cx="8513763" cy="708025"/>
          </a:xfrm>
          <a:noFill/>
        </p:spPr>
        <p:txBody>
          <a:bodyPr/>
          <a:lstStyle/>
          <a:p>
            <a:r>
              <a:rPr lang="en-US" altLang="en-US" sz="4400" smtClean="0"/>
              <a:t>The success story of ARPANET</a:t>
            </a:r>
            <a:endParaRPr lang="en-US" altLang="en-US" sz="4800" smtClean="0"/>
          </a:p>
        </p:txBody>
      </p:sp>
      <p:sp>
        <p:nvSpPr>
          <p:cNvPr id="82948" name="Rectangle 3"/>
          <p:cNvSpPr>
            <a:spLocks noGrp="1" noChangeArrowheads="1"/>
          </p:cNvSpPr>
          <p:nvPr>
            <p:ph type="body" idx="1"/>
          </p:nvPr>
        </p:nvSpPr>
        <p:spPr bwMode="auto">
          <a:xfrm>
            <a:off x="1376363" y="1816100"/>
            <a:ext cx="8226425" cy="4533900"/>
          </a:xfrm>
          <a:noFill/>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0488" tIns="44450" rIns="90488" bIns="44450" numCol="1" anchor="t" anchorCtr="0" compatLnSpc="1">
            <a:prstTxWarp prst="textNoShape">
              <a:avLst/>
            </a:prstTxWarp>
          </a:bodyPr>
          <a:lstStyle/>
          <a:p>
            <a:pPr lvl="3"/>
            <a:r>
              <a:rPr lang="en-US" altLang="en-US" sz="2400" smtClean="0">
                <a:solidFill>
                  <a:srgbClr val="00FF00"/>
                </a:solidFill>
              </a:rPr>
              <a:t>Universities where TCP/IP was developed start using the ARPANET backbone as a general purpose communication network.</a:t>
            </a:r>
            <a:endParaRPr lang="en-US" altLang="en-US" sz="2800" smtClean="0"/>
          </a:p>
          <a:p>
            <a:r>
              <a:rPr lang="en-US" altLang="en-US" smtClean="0">
                <a:solidFill>
                  <a:schemeClr val="tx2"/>
                </a:solidFill>
              </a:rPr>
              <a:t>Other universities and research centers also want to get connected: with the help of the NSF, ARPANET becomes the North American Research Network.</a:t>
            </a:r>
          </a:p>
          <a:p>
            <a:r>
              <a:rPr lang="en-US" altLang="en-US" smtClean="0">
                <a:solidFill>
                  <a:srgbClr val="F57B49"/>
                </a:solidFill>
              </a:rPr>
              <a:t>FREE access but “</a:t>
            </a:r>
            <a:r>
              <a:rPr lang="en-US" altLang="en-US" i="1" smtClean="0">
                <a:solidFill>
                  <a:srgbClr val="F57B49"/>
                </a:solidFill>
              </a:rPr>
              <a:t>Acceptable Use Policy” </a:t>
            </a:r>
            <a:r>
              <a:rPr lang="en-US" altLang="en-US" smtClean="0">
                <a:solidFill>
                  <a:srgbClr val="F57B49"/>
                </a:solidFill>
              </a:rPr>
              <a:t>imposed by ARPA on all users.</a:t>
            </a:r>
          </a:p>
          <a:p>
            <a:r>
              <a:rPr lang="en-US" altLang="en-US" smtClean="0">
                <a:solidFill>
                  <a:srgbClr val="F57B49"/>
                </a:solidFill>
              </a:rPr>
              <a:t>Exponential growth of number of users</a:t>
            </a:r>
          </a:p>
          <a:p>
            <a:r>
              <a:rPr lang="en-US" altLang="en-US" smtClean="0">
                <a:solidFill>
                  <a:schemeClr val="hlink"/>
                </a:solidFill>
              </a:rPr>
              <a:t>Enormous help for US researchers.</a:t>
            </a:r>
          </a:p>
        </p:txBody>
      </p:sp>
      <p:grpSp>
        <p:nvGrpSpPr>
          <p:cNvPr id="82949" name="Group 4"/>
          <p:cNvGrpSpPr>
            <a:grpSpLocks/>
          </p:cNvGrpSpPr>
          <p:nvPr/>
        </p:nvGrpSpPr>
        <p:grpSpPr bwMode="auto">
          <a:xfrm>
            <a:off x="611188" y="1768475"/>
            <a:ext cx="2073275" cy="1319213"/>
            <a:chOff x="355" y="1114"/>
            <a:chExt cx="1206" cy="831"/>
          </a:xfrm>
        </p:grpSpPr>
        <p:grpSp>
          <p:nvGrpSpPr>
            <p:cNvPr id="82950" name="Group 5"/>
            <p:cNvGrpSpPr>
              <a:grpSpLocks/>
            </p:cNvGrpSpPr>
            <p:nvPr/>
          </p:nvGrpSpPr>
          <p:grpSpPr bwMode="auto">
            <a:xfrm>
              <a:off x="355" y="1114"/>
              <a:ext cx="1206" cy="831"/>
              <a:chOff x="355" y="1114"/>
              <a:chExt cx="1206" cy="831"/>
            </a:xfrm>
          </p:grpSpPr>
          <p:grpSp>
            <p:nvGrpSpPr>
              <p:cNvPr id="82975" name="Group 6"/>
              <p:cNvGrpSpPr>
                <a:grpSpLocks/>
              </p:cNvGrpSpPr>
              <p:nvPr/>
            </p:nvGrpSpPr>
            <p:grpSpPr bwMode="auto">
              <a:xfrm>
                <a:off x="355" y="1137"/>
                <a:ext cx="1205" cy="808"/>
                <a:chOff x="355" y="1137"/>
                <a:chExt cx="1205" cy="808"/>
              </a:xfrm>
            </p:grpSpPr>
            <p:grpSp>
              <p:nvGrpSpPr>
                <p:cNvPr id="82977" name="Group 7"/>
                <p:cNvGrpSpPr>
                  <a:grpSpLocks/>
                </p:cNvGrpSpPr>
                <p:nvPr/>
              </p:nvGrpSpPr>
              <p:grpSpPr bwMode="auto">
                <a:xfrm>
                  <a:off x="1478" y="1236"/>
                  <a:ext cx="82" cy="138"/>
                  <a:chOff x="1478" y="1236"/>
                  <a:chExt cx="82" cy="138"/>
                </a:xfrm>
              </p:grpSpPr>
              <p:sp>
                <p:nvSpPr>
                  <p:cNvPr id="83036" name="Freeform 8"/>
                  <p:cNvSpPr>
                    <a:spLocks/>
                  </p:cNvSpPr>
                  <p:nvPr/>
                </p:nvSpPr>
                <p:spPr bwMode="auto">
                  <a:xfrm>
                    <a:off x="1503" y="1236"/>
                    <a:ext cx="57" cy="112"/>
                  </a:xfrm>
                  <a:custGeom>
                    <a:avLst/>
                    <a:gdLst>
                      <a:gd name="T0" fmla="*/ 56 w 57"/>
                      <a:gd name="T1" fmla="*/ 0 h 112"/>
                      <a:gd name="T2" fmla="*/ 0 w 57"/>
                      <a:gd name="T3" fmla="*/ 52 h 112"/>
                      <a:gd name="T4" fmla="*/ 0 w 57"/>
                      <a:gd name="T5" fmla="*/ 111 h 112"/>
                      <a:gd name="T6" fmla="*/ 56 w 57"/>
                      <a:gd name="T7" fmla="*/ 59 h 112"/>
                      <a:gd name="T8" fmla="*/ 56 w 57"/>
                      <a:gd name="T9" fmla="*/ 0 h 11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7" h="112">
                        <a:moveTo>
                          <a:pt x="56" y="0"/>
                        </a:moveTo>
                        <a:lnTo>
                          <a:pt x="0" y="52"/>
                        </a:lnTo>
                        <a:lnTo>
                          <a:pt x="0" y="111"/>
                        </a:lnTo>
                        <a:lnTo>
                          <a:pt x="56" y="59"/>
                        </a:lnTo>
                        <a:lnTo>
                          <a:pt x="56" y="0"/>
                        </a:lnTo>
                      </a:path>
                    </a:pathLst>
                  </a:custGeom>
                  <a:solidFill>
                    <a:srgbClr val="5FC00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3037" name="Freeform 9"/>
                  <p:cNvSpPr>
                    <a:spLocks/>
                  </p:cNvSpPr>
                  <p:nvPr/>
                </p:nvSpPr>
                <p:spPr bwMode="auto">
                  <a:xfrm>
                    <a:off x="1482" y="1288"/>
                    <a:ext cx="22" cy="86"/>
                  </a:xfrm>
                  <a:custGeom>
                    <a:avLst/>
                    <a:gdLst>
                      <a:gd name="T0" fmla="*/ 0 w 22"/>
                      <a:gd name="T1" fmla="*/ 24 h 86"/>
                      <a:gd name="T2" fmla="*/ 18 w 22"/>
                      <a:gd name="T3" fmla="*/ 11 h 86"/>
                      <a:gd name="T4" fmla="*/ 21 w 22"/>
                      <a:gd name="T5" fmla="*/ 0 h 86"/>
                      <a:gd name="T6" fmla="*/ 21 w 22"/>
                      <a:gd name="T7" fmla="*/ 59 h 86"/>
                      <a:gd name="T8" fmla="*/ 18 w 22"/>
                      <a:gd name="T9" fmla="*/ 73 h 86"/>
                      <a:gd name="T10" fmla="*/ 0 w 22"/>
                      <a:gd name="T11" fmla="*/ 85 h 86"/>
                      <a:gd name="T12" fmla="*/ 0 w 22"/>
                      <a:gd name="T13" fmla="*/ 24 h 8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2" h="86">
                        <a:moveTo>
                          <a:pt x="0" y="24"/>
                        </a:moveTo>
                        <a:lnTo>
                          <a:pt x="18" y="11"/>
                        </a:lnTo>
                        <a:lnTo>
                          <a:pt x="21" y="0"/>
                        </a:lnTo>
                        <a:lnTo>
                          <a:pt x="21" y="59"/>
                        </a:lnTo>
                        <a:lnTo>
                          <a:pt x="18" y="73"/>
                        </a:lnTo>
                        <a:lnTo>
                          <a:pt x="0" y="85"/>
                        </a:lnTo>
                        <a:lnTo>
                          <a:pt x="0" y="24"/>
                        </a:lnTo>
                      </a:path>
                    </a:pathLst>
                  </a:custGeom>
                  <a:solidFill>
                    <a:srgbClr val="3F5F0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3038" name="Freeform 10"/>
                  <p:cNvSpPr>
                    <a:spLocks/>
                  </p:cNvSpPr>
                  <p:nvPr/>
                </p:nvSpPr>
                <p:spPr bwMode="auto">
                  <a:xfrm>
                    <a:off x="1478" y="1328"/>
                    <a:ext cx="8" cy="24"/>
                  </a:xfrm>
                  <a:custGeom>
                    <a:avLst/>
                    <a:gdLst>
                      <a:gd name="T0" fmla="*/ 7 w 8"/>
                      <a:gd name="T1" fmla="*/ 0 h 24"/>
                      <a:gd name="T2" fmla="*/ 0 w 8"/>
                      <a:gd name="T3" fmla="*/ 9 h 24"/>
                      <a:gd name="T4" fmla="*/ 7 w 8"/>
                      <a:gd name="T5" fmla="*/ 23 h 24"/>
                      <a:gd name="T6" fmla="*/ 7 w 8"/>
                      <a:gd name="T7" fmla="*/ 0 h 24"/>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8" h="24">
                        <a:moveTo>
                          <a:pt x="7" y="0"/>
                        </a:moveTo>
                        <a:lnTo>
                          <a:pt x="0" y="9"/>
                        </a:lnTo>
                        <a:lnTo>
                          <a:pt x="7" y="23"/>
                        </a:lnTo>
                        <a:lnTo>
                          <a:pt x="7" y="0"/>
                        </a:lnTo>
                      </a:path>
                    </a:pathLst>
                  </a:custGeom>
                  <a:solidFill>
                    <a:srgbClr val="00800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3039" name="Freeform 11"/>
                  <p:cNvSpPr>
                    <a:spLocks/>
                  </p:cNvSpPr>
                  <p:nvPr/>
                </p:nvSpPr>
                <p:spPr bwMode="auto">
                  <a:xfrm>
                    <a:off x="1501" y="1288"/>
                    <a:ext cx="3" cy="73"/>
                  </a:xfrm>
                  <a:custGeom>
                    <a:avLst/>
                    <a:gdLst>
                      <a:gd name="T0" fmla="*/ 2 w 3"/>
                      <a:gd name="T1" fmla="*/ 0 h 73"/>
                      <a:gd name="T2" fmla="*/ 0 w 3"/>
                      <a:gd name="T3" fmla="*/ 11 h 73"/>
                      <a:gd name="T4" fmla="*/ 0 w 3"/>
                      <a:gd name="T5" fmla="*/ 72 h 73"/>
                      <a:gd name="T6" fmla="*/ 2 w 3"/>
                      <a:gd name="T7" fmla="*/ 60 h 73"/>
                      <a:gd name="T8" fmla="*/ 2 w 3"/>
                      <a:gd name="T9" fmla="*/ 0 h 7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 h="73">
                        <a:moveTo>
                          <a:pt x="2" y="0"/>
                        </a:moveTo>
                        <a:lnTo>
                          <a:pt x="0" y="11"/>
                        </a:lnTo>
                        <a:lnTo>
                          <a:pt x="0" y="72"/>
                        </a:lnTo>
                        <a:lnTo>
                          <a:pt x="2" y="60"/>
                        </a:lnTo>
                        <a:lnTo>
                          <a:pt x="2" y="0"/>
                        </a:lnTo>
                      </a:path>
                    </a:pathLst>
                  </a:custGeom>
                  <a:solidFill>
                    <a:srgbClr val="00800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nvGrpSpPr>
                <p:cNvPr id="82978" name="Group 12"/>
                <p:cNvGrpSpPr>
                  <a:grpSpLocks/>
                </p:cNvGrpSpPr>
                <p:nvPr/>
              </p:nvGrpSpPr>
              <p:grpSpPr bwMode="auto">
                <a:xfrm>
                  <a:off x="921" y="1723"/>
                  <a:ext cx="374" cy="222"/>
                  <a:chOff x="921" y="1723"/>
                  <a:chExt cx="374" cy="222"/>
                </a:xfrm>
              </p:grpSpPr>
              <p:sp>
                <p:nvSpPr>
                  <p:cNvPr id="83022" name="Freeform 13"/>
                  <p:cNvSpPr>
                    <a:spLocks/>
                  </p:cNvSpPr>
                  <p:nvPr/>
                </p:nvSpPr>
                <p:spPr bwMode="auto">
                  <a:xfrm>
                    <a:off x="1086" y="1725"/>
                    <a:ext cx="17" cy="67"/>
                  </a:xfrm>
                  <a:custGeom>
                    <a:avLst/>
                    <a:gdLst>
                      <a:gd name="T0" fmla="*/ 0 w 17"/>
                      <a:gd name="T1" fmla="*/ 12 h 67"/>
                      <a:gd name="T2" fmla="*/ 7 w 17"/>
                      <a:gd name="T3" fmla="*/ 37 h 67"/>
                      <a:gd name="T4" fmla="*/ 7 w 17"/>
                      <a:gd name="T5" fmla="*/ 66 h 67"/>
                      <a:gd name="T6" fmla="*/ 16 w 17"/>
                      <a:gd name="T7" fmla="*/ 59 h 67"/>
                      <a:gd name="T8" fmla="*/ 16 w 17"/>
                      <a:gd name="T9" fmla="*/ 0 h 67"/>
                      <a:gd name="T10" fmla="*/ 0 w 17"/>
                      <a:gd name="T11" fmla="*/ 12 h 6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7" h="67">
                        <a:moveTo>
                          <a:pt x="0" y="12"/>
                        </a:moveTo>
                        <a:lnTo>
                          <a:pt x="7" y="37"/>
                        </a:lnTo>
                        <a:lnTo>
                          <a:pt x="7" y="66"/>
                        </a:lnTo>
                        <a:lnTo>
                          <a:pt x="16" y="59"/>
                        </a:lnTo>
                        <a:lnTo>
                          <a:pt x="16" y="0"/>
                        </a:lnTo>
                        <a:lnTo>
                          <a:pt x="0" y="12"/>
                        </a:lnTo>
                      </a:path>
                    </a:pathLst>
                  </a:custGeom>
                  <a:solidFill>
                    <a:srgbClr val="00800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3023" name="Freeform 14"/>
                  <p:cNvSpPr>
                    <a:spLocks/>
                  </p:cNvSpPr>
                  <p:nvPr/>
                </p:nvSpPr>
                <p:spPr bwMode="auto">
                  <a:xfrm>
                    <a:off x="1102" y="1723"/>
                    <a:ext cx="48" cy="62"/>
                  </a:xfrm>
                  <a:custGeom>
                    <a:avLst/>
                    <a:gdLst>
                      <a:gd name="T0" fmla="*/ 0 w 48"/>
                      <a:gd name="T1" fmla="*/ 2 h 62"/>
                      <a:gd name="T2" fmla="*/ 20 w 48"/>
                      <a:gd name="T3" fmla="*/ 0 h 62"/>
                      <a:gd name="T4" fmla="*/ 47 w 48"/>
                      <a:gd name="T5" fmla="*/ 0 h 62"/>
                      <a:gd name="T6" fmla="*/ 47 w 48"/>
                      <a:gd name="T7" fmla="*/ 59 h 62"/>
                      <a:gd name="T8" fmla="*/ 20 w 48"/>
                      <a:gd name="T9" fmla="*/ 59 h 62"/>
                      <a:gd name="T10" fmla="*/ 0 w 48"/>
                      <a:gd name="T11" fmla="*/ 61 h 62"/>
                      <a:gd name="T12" fmla="*/ 0 w 48"/>
                      <a:gd name="T13" fmla="*/ 2 h 6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48" h="62">
                        <a:moveTo>
                          <a:pt x="0" y="2"/>
                        </a:moveTo>
                        <a:lnTo>
                          <a:pt x="20" y="0"/>
                        </a:lnTo>
                        <a:lnTo>
                          <a:pt x="47" y="0"/>
                        </a:lnTo>
                        <a:lnTo>
                          <a:pt x="47" y="59"/>
                        </a:lnTo>
                        <a:lnTo>
                          <a:pt x="20" y="59"/>
                        </a:lnTo>
                        <a:lnTo>
                          <a:pt x="0" y="61"/>
                        </a:lnTo>
                        <a:lnTo>
                          <a:pt x="0" y="2"/>
                        </a:lnTo>
                      </a:path>
                    </a:pathLst>
                  </a:custGeom>
                  <a:solidFill>
                    <a:srgbClr val="00800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3024" name="Freeform 15"/>
                  <p:cNvSpPr>
                    <a:spLocks/>
                  </p:cNvSpPr>
                  <p:nvPr/>
                </p:nvSpPr>
                <p:spPr bwMode="auto">
                  <a:xfrm>
                    <a:off x="1150" y="1724"/>
                    <a:ext cx="23" cy="84"/>
                  </a:xfrm>
                  <a:custGeom>
                    <a:avLst/>
                    <a:gdLst>
                      <a:gd name="T0" fmla="*/ 0 w 23"/>
                      <a:gd name="T1" fmla="*/ 0 h 84"/>
                      <a:gd name="T2" fmla="*/ 0 w 23"/>
                      <a:gd name="T3" fmla="*/ 59 h 84"/>
                      <a:gd name="T4" fmla="*/ 22 w 23"/>
                      <a:gd name="T5" fmla="*/ 83 h 84"/>
                      <a:gd name="T6" fmla="*/ 22 w 23"/>
                      <a:gd name="T7" fmla="*/ 23 h 84"/>
                      <a:gd name="T8" fmla="*/ 0 w 23"/>
                      <a:gd name="T9" fmla="*/ 0 h 8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3" h="84">
                        <a:moveTo>
                          <a:pt x="0" y="0"/>
                        </a:moveTo>
                        <a:lnTo>
                          <a:pt x="0" y="59"/>
                        </a:lnTo>
                        <a:lnTo>
                          <a:pt x="22" y="83"/>
                        </a:lnTo>
                        <a:lnTo>
                          <a:pt x="22" y="23"/>
                        </a:lnTo>
                        <a:lnTo>
                          <a:pt x="0" y="0"/>
                        </a:lnTo>
                      </a:path>
                    </a:pathLst>
                  </a:custGeom>
                  <a:solidFill>
                    <a:srgbClr val="9FFF9F"/>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3025" name="Freeform 16"/>
                  <p:cNvSpPr>
                    <a:spLocks/>
                  </p:cNvSpPr>
                  <p:nvPr/>
                </p:nvSpPr>
                <p:spPr bwMode="auto">
                  <a:xfrm>
                    <a:off x="1172" y="1739"/>
                    <a:ext cx="29" cy="69"/>
                  </a:xfrm>
                  <a:custGeom>
                    <a:avLst/>
                    <a:gdLst>
                      <a:gd name="T0" fmla="*/ 0 w 29"/>
                      <a:gd name="T1" fmla="*/ 9 h 69"/>
                      <a:gd name="T2" fmla="*/ 28 w 29"/>
                      <a:gd name="T3" fmla="*/ 0 h 69"/>
                      <a:gd name="T4" fmla="*/ 28 w 29"/>
                      <a:gd name="T5" fmla="*/ 60 h 69"/>
                      <a:gd name="T6" fmla="*/ 0 w 29"/>
                      <a:gd name="T7" fmla="*/ 68 h 69"/>
                      <a:gd name="T8" fmla="*/ 0 w 29"/>
                      <a:gd name="T9" fmla="*/ 9 h 6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9" h="69">
                        <a:moveTo>
                          <a:pt x="0" y="9"/>
                        </a:moveTo>
                        <a:lnTo>
                          <a:pt x="28" y="0"/>
                        </a:lnTo>
                        <a:lnTo>
                          <a:pt x="28" y="60"/>
                        </a:lnTo>
                        <a:lnTo>
                          <a:pt x="0" y="68"/>
                        </a:lnTo>
                        <a:lnTo>
                          <a:pt x="0" y="9"/>
                        </a:lnTo>
                      </a:path>
                    </a:pathLst>
                  </a:custGeom>
                  <a:solidFill>
                    <a:srgbClr val="00800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3026" name="Freeform 17"/>
                  <p:cNvSpPr>
                    <a:spLocks/>
                  </p:cNvSpPr>
                  <p:nvPr/>
                </p:nvSpPr>
                <p:spPr bwMode="auto">
                  <a:xfrm>
                    <a:off x="1219" y="1797"/>
                    <a:ext cx="19" cy="93"/>
                  </a:xfrm>
                  <a:custGeom>
                    <a:avLst/>
                    <a:gdLst>
                      <a:gd name="T0" fmla="*/ 0 w 19"/>
                      <a:gd name="T1" fmla="*/ 0 h 93"/>
                      <a:gd name="T2" fmla="*/ 18 w 19"/>
                      <a:gd name="T3" fmla="*/ 33 h 93"/>
                      <a:gd name="T4" fmla="*/ 18 w 19"/>
                      <a:gd name="T5" fmla="*/ 92 h 93"/>
                      <a:gd name="T6" fmla="*/ 0 w 19"/>
                      <a:gd name="T7" fmla="*/ 58 h 93"/>
                      <a:gd name="T8" fmla="*/ 0 w 19"/>
                      <a:gd name="T9" fmla="*/ 0 h 9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9" h="93">
                        <a:moveTo>
                          <a:pt x="0" y="0"/>
                        </a:moveTo>
                        <a:lnTo>
                          <a:pt x="18" y="33"/>
                        </a:lnTo>
                        <a:lnTo>
                          <a:pt x="18" y="92"/>
                        </a:lnTo>
                        <a:lnTo>
                          <a:pt x="0" y="58"/>
                        </a:lnTo>
                        <a:lnTo>
                          <a:pt x="0" y="0"/>
                        </a:lnTo>
                      </a:path>
                    </a:pathLst>
                  </a:custGeom>
                  <a:solidFill>
                    <a:srgbClr val="9FFF9F"/>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3027" name="Freeform 18"/>
                  <p:cNvSpPr>
                    <a:spLocks/>
                  </p:cNvSpPr>
                  <p:nvPr/>
                </p:nvSpPr>
                <p:spPr bwMode="auto">
                  <a:xfrm>
                    <a:off x="1200" y="1739"/>
                    <a:ext cx="25" cy="85"/>
                  </a:xfrm>
                  <a:custGeom>
                    <a:avLst/>
                    <a:gdLst>
                      <a:gd name="T0" fmla="*/ 0 w 25"/>
                      <a:gd name="T1" fmla="*/ 0 h 85"/>
                      <a:gd name="T2" fmla="*/ 24 w 25"/>
                      <a:gd name="T3" fmla="*/ 30 h 85"/>
                      <a:gd name="T4" fmla="*/ 19 w 25"/>
                      <a:gd name="T5" fmla="*/ 58 h 85"/>
                      <a:gd name="T6" fmla="*/ 19 w 25"/>
                      <a:gd name="T7" fmla="*/ 84 h 85"/>
                      <a:gd name="T8" fmla="*/ 0 w 25"/>
                      <a:gd name="T9" fmla="*/ 58 h 85"/>
                      <a:gd name="T10" fmla="*/ 0 w 25"/>
                      <a:gd name="T11" fmla="*/ 0 h 85"/>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5" h="85">
                        <a:moveTo>
                          <a:pt x="0" y="0"/>
                        </a:moveTo>
                        <a:lnTo>
                          <a:pt x="24" y="30"/>
                        </a:lnTo>
                        <a:lnTo>
                          <a:pt x="19" y="58"/>
                        </a:lnTo>
                        <a:lnTo>
                          <a:pt x="19" y="84"/>
                        </a:lnTo>
                        <a:lnTo>
                          <a:pt x="0" y="58"/>
                        </a:lnTo>
                        <a:lnTo>
                          <a:pt x="0" y="0"/>
                        </a:lnTo>
                      </a:path>
                    </a:pathLst>
                  </a:custGeom>
                  <a:solidFill>
                    <a:srgbClr val="9FFF9F"/>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3028" name="Freeform 19"/>
                  <p:cNvSpPr>
                    <a:spLocks/>
                  </p:cNvSpPr>
                  <p:nvPr/>
                </p:nvSpPr>
                <p:spPr bwMode="auto">
                  <a:xfrm>
                    <a:off x="921" y="1747"/>
                    <a:ext cx="49" cy="105"/>
                  </a:xfrm>
                  <a:custGeom>
                    <a:avLst/>
                    <a:gdLst>
                      <a:gd name="T0" fmla="*/ 4 w 49"/>
                      <a:gd name="T1" fmla="*/ 104 h 105"/>
                      <a:gd name="T2" fmla="*/ 0 w 49"/>
                      <a:gd name="T3" fmla="*/ 72 h 105"/>
                      <a:gd name="T4" fmla="*/ 10 w 49"/>
                      <a:gd name="T5" fmla="*/ 38 h 105"/>
                      <a:gd name="T6" fmla="*/ 48 w 49"/>
                      <a:gd name="T7" fmla="*/ 0 h 105"/>
                      <a:gd name="T8" fmla="*/ 48 w 49"/>
                      <a:gd name="T9" fmla="*/ 59 h 105"/>
                      <a:gd name="T10" fmla="*/ 11 w 49"/>
                      <a:gd name="T11" fmla="*/ 96 h 105"/>
                      <a:gd name="T12" fmla="*/ 4 w 49"/>
                      <a:gd name="T13" fmla="*/ 104 h 10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49" h="105">
                        <a:moveTo>
                          <a:pt x="4" y="104"/>
                        </a:moveTo>
                        <a:lnTo>
                          <a:pt x="0" y="72"/>
                        </a:lnTo>
                        <a:lnTo>
                          <a:pt x="10" y="38"/>
                        </a:lnTo>
                        <a:lnTo>
                          <a:pt x="48" y="0"/>
                        </a:lnTo>
                        <a:lnTo>
                          <a:pt x="48" y="59"/>
                        </a:lnTo>
                        <a:lnTo>
                          <a:pt x="11" y="96"/>
                        </a:lnTo>
                        <a:lnTo>
                          <a:pt x="4" y="104"/>
                        </a:lnTo>
                      </a:path>
                    </a:pathLst>
                  </a:custGeom>
                  <a:solidFill>
                    <a:srgbClr val="00800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3029" name="Freeform 20"/>
                  <p:cNvSpPr>
                    <a:spLocks/>
                  </p:cNvSpPr>
                  <p:nvPr/>
                </p:nvSpPr>
                <p:spPr bwMode="auto">
                  <a:xfrm>
                    <a:off x="969" y="1738"/>
                    <a:ext cx="29" cy="68"/>
                  </a:xfrm>
                  <a:custGeom>
                    <a:avLst/>
                    <a:gdLst>
                      <a:gd name="T0" fmla="*/ 0 w 29"/>
                      <a:gd name="T1" fmla="*/ 9 h 68"/>
                      <a:gd name="T2" fmla="*/ 0 w 29"/>
                      <a:gd name="T3" fmla="*/ 67 h 68"/>
                      <a:gd name="T4" fmla="*/ 28 w 29"/>
                      <a:gd name="T5" fmla="*/ 59 h 68"/>
                      <a:gd name="T6" fmla="*/ 28 w 29"/>
                      <a:gd name="T7" fmla="*/ 0 h 68"/>
                      <a:gd name="T8" fmla="*/ 0 w 29"/>
                      <a:gd name="T9" fmla="*/ 9 h 6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9" h="68">
                        <a:moveTo>
                          <a:pt x="0" y="9"/>
                        </a:moveTo>
                        <a:lnTo>
                          <a:pt x="0" y="67"/>
                        </a:lnTo>
                        <a:lnTo>
                          <a:pt x="28" y="59"/>
                        </a:lnTo>
                        <a:lnTo>
                          <a:pt x="28" y="0"/>
                        </a:lnTo>
                        <a:lnTo>
                          <a:pt x="0" y="9"/>
                        </a:lnTo>
                      </a:path>
                    </a:pathLst>
                  </a:custGeom>
                  <a:solidFill>
                    <a:srgbClr val="00800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3030" name="Freeform 21"/>
                  <p:cNvSpPr>
                    <a:spLocks/>
                  </p:cNvSpPr>
                  <p:nvPr/>
                </p:nvSpPr>
                <p:spPr bwMode="auto">
                  <a:xfrm>
                    <a:off x="997" y="1738"/>
                    <a:ext cx="56" cy="83"/>
                  </a:xfrm>
                  <a:custGeom>
                    <a:avLst/>
                    <a:gdLst>
                      <a:gd name="T0" fmla="*/ 0 w 56"/>
                      <a:gd name="T1" fmla="*/ 0 h 83"/>
                      <a:gd name="T2" fmla="*/ 55 w 56"/>
                      <a:gd name="T3" fmla="*/ 24 h 83"/>
                      <a:gd name="T4" fmla="*/ 55 w 56"/>
                      <a:gd name="T5" fmla="*/ 82 h 83"/>
                      <a:gd name="T6" fmla="*/ 0 w 56"/>
                      <a:gd name="T7" fmla="*/ 58 h 83"/>
                      <a:gd name="T8" fmla="*/ 0 w 56"/>
                      <a:gd name="T9" fmla="*/ 0 h 8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6" h="83">
                        <a:moveTo>
                          <a:pt x="0" y="0"/>
                        </a:moveTo>
                        <a:lnTo>
                          <a:pt x="55" y="24"/>
                        </a:lnTo>
                        <a:lnTo>
                          <a:pt x="55" y="82"/>
                        </a:lnTo>
                        <a:lnTo>
                          <a:pt x="0" y="58"/>
                        </a:lnTo>
                        <a:lnTo>
                          <a:pt x="0" y="0"/>
                        </a:lnTo>
                      </a:path>
                    </a:pathLst>
                  </a:custGeom>
                  <a:solidFill>
                    <a:srgbClr val="5FDF0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3031" name="Freeform 22"/>
                  <p:cNvSpPr>
                    <a:spLocks/>
                  </p:cNvSpPr>
                  <p:nvPr/>
                </p:nvSpPr>
                <p:spPr bwMode="auto">
                  <a:xfrm>
                    <a:off x="1052" y="1761"/>
                    <a:ext cx="44" cy="62"/>
                  </a:xfrm>
                  <a:custGeom>
                    <a:avLst/>
                    <a:gdLst>
                      <a:gd name="T0" fmla="*/ 0 w 44"/>
                      <a:gd name="T1" fmla="*/ 0 h 62"/>
                      <a:gd name="T2" fmla="*/ 0 w 44"/>
                      <a:gd name="T3" fmla="*/ 59 h 62"/>
                      <a:gd name="T4" fmla="*/ 43 w 44"/>
                      <a:gd name="T5" fmla="*/ 61 h 62"/>
                      <a:gd name="T6" fmla="*/ 43 w 44"/>
                      <a:gd name="T7" fmla="*/ 2 h 62"/>
                      <a:gd name="T8" fmla="*/ 0 w 44"/>
                      <a:gd name="T9" fmla="*/ 0 h 6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4" h="62">
                        <a:moveTo>
                          <a:pt x="0" y="0"/>
                        </a:moveTo>
                        <a:lnTo>
                          <a:pt x="0" y="59"/>
                        </a:lnTo>
                        <a:lnTo>
                          <a:pt x="43" y="61"/>
                        </a:lnTo>
                        <a:lnTo>
                          <a:pt x="43" y="2"/>
                        </a:lnTo>
                        <a:lnTo>
                          <a:pt x="0" y="0"/>
                        </a:lnTo>
                      </a:path>
                    </a:pathLst>
                  </a:custGeom>
                  <a:solidFill>
                    <a:srgbClr val="9FFF9F"/>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3032" name="Freeform 23"/>
                  <p:cNvSpPr>
                    <a:spLocks/>
                  </p:cNvSpPr>
                  <p:nvPr/>
                </p:nvSpPr>
                <p:spPr bwMode="auto">
                  <a:xfrm>
                    <a:off x="1270" y="1856"/>
                    <a:ext cx="25" cy="87"/>
                  </a:xfrm>
                  <a:custGeom>
                    <a:avLst/>
                    <a:gdLst>
                      <a:gd name="T0" fmla="*/ 0 w 25"/>
                      <a:gd name="T1" fmla="*/ 28 h 87"/>
                      <a:gd name="T2" fmla="*/ 24 w 25"/>
                      <a:gd name="T3" fmla="*/ 0 h 87"/>
                      <a:gd name="T4" fmla="*/ 24 w 25"/>
                      <a:gd name="T5" fmla="*/ 58 h 87"/>
                      <a:gd name="T6" fmla="*/ 0 w 25"/>
                      <a:gd name="T7" fmla="*/ 86 h 87"/>
                      <a:gd name="T8" fmla="*/ 0 w 25"/>
                      <a:gd name="T9" fmla="*/ 28 h 8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5" h="87">
                        <a:moveTo>
                          <a:pt x="0" y="28"/>
                        </a:moveTo>
                        <a:lnTo>
                          <a:pt x="24" y="0"/>
                        </a:lnTo>
                        <a:lnTo>
                          <a:pt x="24" y="58"/>
                        </a:lnTo>
                        <a:lnTo>
                          <a:pt x="0" y="86"/>
                        </a:lnTo>
                        <a:lnTo>
                          <a:pt x="0" y="28"/>
                        </a:lnTo>
                      </a:path>
                    </a:pathLst>
                  </a:custGeom>
                  <a:solidFill>
                    <a:srgbClr val="00800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3033" name="Freeform 24"/>
                  <p:cNvSpPr>
                    <a:spLocks/>
                  </p:cNvSpPr>
                  <p:nvPr/>
                </p:nvSpPr>
                <p:spPr bwMode="auto">
                  <a:xfrm>
                    <a:off x="1237" y="1829"/>
                    <a:ext cx="8" cy="62"/>
                  </a:xfrm>
                  <a:custGeom>
                    <a:avLst/>
                    <a:gdLst>
                      <a:gd name="T0" fmla="*/ 0 w 8"/>
                      <a:gd name="T1" fmla="*/ 0 h 62"/>
                      <a:gd name="T2" fmla="*/ 0 w 8"/>
                      <a:gd name="T3" fmla="*/ 61 h 62"/>
                      <a:gd name="T4" fmla="*/ 7 w 8"/>
                      <a:gd name="T5" fmla="*/ 61 h 62"/>
                      <a:gd name="T6" fmla="*/ 7 w 8"/>
                      <a:gd name="T7" fmla="*/ 1 h 62"/>
                      <a:gd name="T8" fmla="*/ 0 w 8"/>
                      <a:gd name="T9" fmla="*/ 0 h 6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8" h="62">
                        <a:moveTo>
                          <a:pt x="0" y="0"/>
                        </a:moveTo>
                        <a:lnTo>
                          <a:pt x="0" y="61"/>
                        </a:lnTo>
                        <a:lnTo>
                          <a:pt x="7" y="61"/>
                        </a:lnTo>
                        <a:lnTo>
                          <a:pt x="7" y="1"/>
                        </a:lnTo>
                        <a:lnTo>
                          <a:pt x="0" y="0"/>
                        </a:lnTo>
                      </a:path>
                    </a:pathLst>
                  </a:custGeom>
                  <a:solidFill>
                    <a:srgbClr val="00FF0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3034" name="Freeform 25"/>
                  <p:cNvSpPr>
                    <a:spLocks/>
                  </p:cNvSpPr>
                  <p:nvPr/>
                </p:nvSpPr>
                <p:spPr bwMode="auto">
                  <a:xfrm>
                    <a:off x="1251" y="1884"/>
                    <a:ext cx="20" cy="61"/>
                  </a:xfrm>
                  <a:custGeom>
                    <a:avLst/>
                    <a:gdLst>
                      <a:gd name="T0" fmla="*/ 0 w 20"/>
                      <a:gd name="T1" fmla="*/ 2 h 61"/>
                      <a:gd name="T2" fmla="*/ 19 w 20"/>
                      <a:gd name="T3" fmla="*/ 0 h 61"/>
                      <a:gd name="T4" fmla="*/ 19 w 20"/>
                      <a:gd name="T5" fmla="*/ 58 h 61"/>
                      <a:gd name="T6" fmla="*/ 0 w 20"/>
                      <a:gd name="T7" fmla="*/ 60 h 61"/>
                      <a:gd name="T8" fmla="*/ 0 w 20"/>
                      <a:gd name="T9" fmla="*/ 2 h 6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0" h="61">
                        <a:moveTo>
                          <a:pt x="0" y="2"/>
                        </a:moveTo>
                        <a:lnTo>
                          <a:pt x="19" y="0"/>
                        </a:lnTo>
                        <a:lnTo>
                          <a:pt x="19" y="58"/>
                        </a:lnTo>
                        <a:lnTo>
                          <a:pt x="0" y="60"/>
                        </a:lnTo>
                        <a:lnTo>
                          <a:pt x="0" y="2"/>
                        </a:lnTo>
                      </a:path>
                    </a:pathLst>
                  </a:custGeom>
                  <a:solidFill>
                    <a:srgbClr val="9FFF9F"/>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3035" name="Freeform 26"/>
                  <p:cNvSpPr>
                    <a:spLocks/>
                  </p:cNvSpPr>
                  <p:nvPr/>
                </p:nvSpPr>
                <p:spPr bwMode="auto">
                  <a:xfrm>
                    <a:off x="1244" y="1830"/>
                    <a:ext cx="8" cy="115"/>
                  </a:xfrm>
                  <a:custGeom>
                    <a:avLst/>
                    <a:gdLst>
                      <a:gd name="T0" fmla="*/ 0 w 8"/>
                      <a:gd name="T1" fmla="*/ 0 h 115"/>
                      <a:gd name="T2" fmla="*/ 7 w 8"/>
                      <a:gd name="T3" fmla="*/ 57 h 115"/>
                      <a:gd name="T4" fmla="*/ 7 w 8"/>
                      <a:gd name="T5" fmla="*/ 114 h 115"/>
                      <a:gd name="T6" fmla="*/ 0 w 8"/>
                      <a:gd name="T7" fmla="*/ 59 h 115"/>
                      <a:gd name="T8" fmla="*/ 0 w 8"/>
                      <a:gd name="T9" fmla="*/ 0 h 11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8" h="115">
                        <a:moveTo>
                          <a:pt x="0" y="0"/>
                        </a:moveTo>
                        <a:lnTo>
                          <a:pt x="7" y="57"/>
                        </a:lnTo>
                        <a:lnTo>
                          <a:pt x="7" y="114"/>
                        </a:lnTo>
                        <a:lnTo>
                          <a:pt x="0" y="59"/>
                        </a:lnTo>
                        <a:lnTo>
                          <a:pt x="0" y="0"/>
                        </a:lnTo>
                      </a:path>
                    </a:pathLst>
                  </a:custGeom>
                  <a:solidFill>
                    <a:srgbClr val="9FFF9F"/>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nvGrpSpPr>
                <p:cNvPr id="82979" name="Group 27"/>
                <p:cNvGrpSpPr>
                  <a:grpSpLocks/>
                </p:cNvGrpSpPr>
                <p:nvPr/>
              </p:nvGrpSpPr>
              <p:grpSpPr bwMode="auto">
                <a:xfrm>
                  <a:off x="1254" y="1559"/>
                  <a:ext cx="126" cy="192"/>
                  <a:chOff x="1254" y="1559"/>
                  <a:chExt cx="126" cy="192"/>
                </a:xfrm>
              </p:grpSpPr>
              <p:sp>
                <p:nvSpPr>
                  <p:cNvPr id="83016" name="Freeform 28"/>
                  <p:cNvSpPr>
                    <a:spLocks/>
                  </p:cNvSpPr>
                  <p:nvPr/>
                </p:nvSpPr>
                <p:spPr bwMode="auto">
                  <a:xfrm>
                    <a:off x="1270" y="1653"/>
                    <a:ext cx="21" cy="68"/>
                  </a:xfrm>
                  <a:custGeom>
                    <a:avLst/>
                    <a:gdLst>
                      <a:gd name="T0" fmla="*/ 0 w 21"/>
                      <a:gd name="T1" fmla="*/ 8 h 68"/>
                      <a:gd name="T2" fmla="*/ 20 w 21"/>
                      <a:gd name="T3" fmla="*/ 0 h 68"/>
                      <a:gd name="T4" fmla="*/ 20 w 21"/>
                      <a:gd name="T5" fmla="*/ 59 h 68"/>
                      <a:gd name="T6" fmla="*/ 0 w 21"/>
                      <a:gd name="T7" fmla="*/ 67 h 68"/>
                      <a:gd name="T8" fmla="*/ 0 w 21"/>
                      <a:gd name="T9" fmla="*/ 8 h 6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 h="68">
                        <a:moveTo>
                          <a:pt x="0" y="8"/>
                        </a:moveTo>
                        <a:lnTo>
                          <a:pt x="20" y="0"/>
                        </a:lnTo>
                        <a:lnTo>
                          <a:pt x="20" y="59"/>
                        </a:lnTo>
                        <a:lnTo>
                          <a:pt x="0" y="67"/>
                        </a:lnTo>
                        <a:lnTo>
                          <a:pt x="0" y="8"/>
                        </a:lnTo>
                      </a:path>
                    </a:pathLst>
                  </a:custGeom>
                  <a:solidFill>
                    <a:srgbClr val="00800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3017" name="Freeform 29"/>
                  <p:cNvSpPr>
                    <a:spLocks/>
                  </p:cNvSpPr>
                  <p:nvPr/>
                </p:nvSpPr>
                <p:spPr bwMode="auto">
                  <a:xfrm>
                    <a:off x="1290" y="1619"/>
                    <a:ext cx="27" cy="94"/>
                  </a:xfrm>
                  <a:custGeom>
                    <a:avLst/>
                    <a:gdLst>
                      <a:gd name="T0" fmla="*/ 0 w 27"/>
                      <a:gd name="T1" fmla="*/ 33 h 94"/>
                      <a:gd name="T2" fmla="*/ 26 w 27"/>
                      <a:gd name="T3" fmla="*/ 0 h 94"/>
                      <a:gd name="T4" fmla="*/ 26 w 27"/>
                      <a:gd name="T5" fmla="*/ 59 h 94"/>
                      <a:gd name="T6" fmla="*/ 0 w 27"/>
                      <a:gd name="T7" fmla="*/ 93 h 94"/>
                      <a:gd name="T8" fmla="*/ 0 w 27"/>
                      <a:gd name="T9" fmla="*/ 33 h 9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7" h="94">
                        <a:moveTo>
                          <a:pt x="0" y="33"/>
                        </a:moveTo>
                        <a:lnTo>
                          <a:pt x="26" y="0"/>
                        </a:lnTo>
                        <a:lnTo>
                          <a:pt x="26" y="59"/>
                        </a:lnTo>
                        <a:lnTo>
                          <a:pt x="0" y="93"/>
                        </a:lnTo>
                        <a:lnTo>
                          <a:pt x="0" y="33"/>
                        </a:lnTo>
                      </a:path>
                    </a:pathLst>
                  </a:custGeom>
                  <a:solidFill>
                    <a:srgbClr val="5FC00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3018" name="Freeform 30"/>
                  <p:cNvSpPr>
                    <a:spLocks/>
                  </p:cNvSpPr>
                  <p:nvPr/>
                </p:nvSpPr>
                <p:spPr bwMode="auto">
                  <a:xfrm>
                    <a:off x="1316" y="1597"/>
                    <a:ext cx="13" cy="81"/>
                  </a:xfrm>
                  <a:custGeom>
                    <a:avLst/>
                    <a:gdLst>
                      <a:gd name="T0" fmla="*/ 0 w 13"/>
                      <a:gd name="T1" fmla="*/ 23 h 81"/>
                      <a:gd name="T2" fmla="*/ 0 w 13"/>
                      <a:gd name="T3" fmla="*/ 80 h 81"/>
                      <a:gd name="T4" fmla="*/ 12 w 13"/>
                      <a:gd name="T5" fmla="*/ 56 h 81"/>
                      <a:gd name="T6" fmla="*/ 12 w 13"/>
                      <a:gd name="T7" fmla="*/ 0 h 81"/>
                      <a:gd name="T8" fmla="*/ 0 w 13"/>
                      <a:gd name="T9" fmla="*/ 23 h 8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3" h="81">
                        <a:moveTo>
                          <a:pt x="0" y="23"/>
                        </a:moveTo>
                        <a:lnTo>
                          <a:pt x="0" y="80"/>
                        </a:lnTo>
                        <a:lnTo>
                          <a:pt x="12" y="56"/>
                        </a:lnTo>
                        <a:lnTo>
                          <a:pt x="12" y="0"/>
                        </a:lnTo>
                        <a:lnTo>
                          <a:pt x="0" y="23"/>
                        </a:lnTo>
                      </a:path>
                    </a:pathLst>
                  </a:custGeom>
                  <a:solidFill>
                    <a:srgbClr val="00800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3019" name="Freeform 31"/>
                  <p:cNvSpPr>
                    <a:spLocks/>
                  </p:cNvSpPr>
                  <p:nvPr/>
                </p:nvSpPr>
                <p:spPr bwMode="auto">
                  <a:xfrm>
                    <a:off x="1254" y="1662"/>
                    <a:ext cx="17" cy="89"/>
                  </a:xfrm>
                  <a:custGeom>
                    <a:avLst/>
                    <a:gdLst>
                      <a:gd name="T0" fmla="*/ 16 w 17"/>
                      <a:gd name="T1" fmla="*/ 0 h 89"/>
                      <a:gd name="T2" fmla="*/ 16 w 17"/>
                      <a:gd name="T3" fmla="*/ 60 h 89"/>
                      <a:gd name="T4" fmla="*/ 13 w 17"/>
                      <a:gd name="T5" fmla="*/ 77 h 89"/>
                      <a:gd name="T6" fmla="*/ 9 w 17"/>
                      <a:gd name="T7" fmla="*/ 88 h 89"/>
                      <a:gd name="T8" fmla="*/ 3 w 17"/>
                      <a:gd name="T9" fmla="*/ 77 h 89"/>
                      <a:gd name="T10" fmla="*/ 0 w 17"/>
                      <a:gd name="T11" fmla="*/ 57 h 89"/>
                      <a:gd name="T12" fmla="*/ 13 w 17"/>
                      <a:gd name="T13" fmla="*/ 19 h 89"/>
                      <a:gd name="T14" fmla="*/ 16 w 17"/>
                      <a:gd name="T15" fmla="*/ 0 h 89"/>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7" h="89">
                        <a:moveTo>
                          <a:pt x="16" y="0"/>
                        </a:moveTo>
                        <a:lnTo>
                          <a:pt x="16" y="60"/>
                        </a:lnTo>
                        <a:lnTo>
                          <a:pt x="13" y="77"/>
                        </a:lnTo>
                        <a:lnTo>
                          <a:pt x="9" y="88"/>
                        </a:lnTo>
                        <a:lnTo>
                          <a:pt x="3" y="77"/>
                        </a:lnTo>
                        <a:lnTo>
                          <a:pt x="0" y="57"/>
                        </a:lnTo>
                        <a:lnTo>
                          <a:pt x="13" y="19"/>
                        </a:lnTo>
                        <a:lnTo>
                          <a:pt x="16" y="0"/>
                        </a:lnTo>
                      </a:path>
                    </a:pathLst>
                  </a:custGeom>
                  <a:solidFill>
                    <a:srgbClr val="00800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3020" name="Freeform 32"/>
                  <p:cNvSpPr>
                    <a:spLocks/>
                  </p:cNvSpPr>
                  <p:nvPr/>
                </p:nvSpPr>
                <p:spPr bwMode="auto">
                  <a:xfrm>
                    <a:off x="1328" y="1585"/>
                    <a:ext cx="31" cy="71"/>
                  </a:xfrm>
                  <a:custGeom>
                    <a:avLst/>
                    <a:gdLst>
                      <a:gd name="T0" fmla="*/ 0 w 31"/>
                      <a:gd name="T1" fmla="*/ 11 h 71"/>
                      <a:gd name="T2" fmla="*/ 30 w 31"/>
                      <a:gd name="T3" fmla="*/ 0 h 71"/>
                      <a:gd name="T4" fmla="*/ 30 w 31"/>
                      <a:gd name="T5" fmla="*/ 58 h 71"/>
                      <a:gd name="T6" fmla="*/ 0 w 31"/>
                      <a:gd name="T7" fmla="*/ 70 h 71"/>
                      <a:gd name="T8" fmla="*/ 0 w 31"/>
                      <a:gd name="T9" fmla="*/ 11 h 7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1" h="71">
                        <a:moveTo>
                          <a:pt x="0" y="11"/>
                        </a:moveTo>
                        <a:lnTo>
                          <a:pt x="30" y="0"/>
                        </a:lnTo>
                        <a:lnTo>
                          <a:pt x="30" y="58"/>
                        </a:lnTo>
                        <a:lnTo>
                          <a:pt x="0" y="70"/>
                        </a:lnTo>
                        <a:lnTo>
                          <a:pt x="0" y="11"/>
                        </a:lnTo>
                      </a:path>
                    </a:pathLst>
                  </a:custGeom>
                  <a:solidFill>
                    <a:srgbClr val="5FC00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3021" name="Freeform 33"/>
                  <p:cNvSpPr>
                    <a:spLocks/>
                  </p:cNvSpPr>
                  <p:nvPr/>
                </p:nvSpPr>
                <p:spPr bwMode="auto">
                  <a:xfrm>
                    <a:off x="1358" y="1559"/>
                    <a:ext cx="22" cy="86"/>
                  </a:xfrm>
                  <a:custGeom>
                    <a:avLst/>
                    <a:gdLst>
                      <a:gd name="T0" fmla="*/ 0 w 22"/>
                      <a:gd name="T1" fmla="*/ 27 h 86"/>
                      <a:gd name="T2" fmla="*/ 0 w 22"/>
                      <a:gd name="T3" fmla="*/ 85 h 86"/>
                      <a:gd name="T4" fmla="*/ 21 w 22"/>
                      <a:gd name="T5" fmla="*/ 58 h 86"/>
                      <a:gd name="T6" fmla="*/ 21 w 22"/>
                      <a:gd name="T7" fmla="*/ 0 h 86"/>
                      <a:gd name="T8" fmla="*/ 0 w 22"/>
                      <a:gd name="T9" fmla="*/ 27 h 8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2" h="86">
                        <a:moveTo>
                          <a:pt x="0" y="27"/>
                        </a:moveTo>
                        <a:lnTo>
                          <a:pt x="0" y="85"/>
                        </a:lnTo>
                        <a:lnTo>
                          <a:pt x="21" y="58"/>
                        </a:lnTo>
                        <a:lnTo>
                          <a:pt x="21" y="0"/>
                        </a:lnTo>
                        <a:lnTo>
                          <a:pt x="0" y="27"/>
                        </a:lnTo>
                      </a:path>
                    </a:pathLst>
                  </a:custGeom>
                  <a:solidFill>
                    <a:srgbClr val="00800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nvGrpSpPr>
                <p:cNvPr id="82980" name="Group 34"/>
                <p:cNvGrpSpPr>
                  <a:grpSpLocks/>
                </p:cNvGrpSpPr>
                <p:nvPr/>
              </p:nvGrpSpPr>
              <p:grpSpPr bwMode="auto">
                <a:xfrm>
                  <a:off x="1364" y="1356"/>
                  <a:ext cx="136" cy="199"/>
                  <a:chOff x="1364" y="1356"/>
                  <a:chExt cx="136" cy="199"/>
                </a:xfrm>
              </p:grpSpPr>
              <p:sp>
                <p:nvSpPr>
                  <p:cNvPr id="83007" name="Freeform 35"/>
                  <p:cNvSpPr>
                    <a:spLocks/>
                  </p:cNvSpPr>
                  <p:nvPr/>
                </p:nvSpPr>
                <p:spPr bwMode="auto">
                  <a:xfrm>
                    <a:off x="1393" y="1426"/>
                    <a:ext cx="17" cy="85"/>
                  </a:xfrm>
                  <a:custGeom>
                    <a:avLst/>
                    <a:gdLst>
                      <a:gd name="T0" fmla="*/ 0 w 17"/>
                      <a:gd name="T1" fmla="*/ 24 h 85"/>
                      <a:gd name="T2" fmla="*/ 16 w 17"/>
                      <a:gd name="T3" fmla="*/ 0 h 85"/>
                      <a:gd name="T4" fmla="*/ 16 w 17"/>
                      <a:gd name="T5" fmla="*/ 59 h 85"/>
                      <a:gd name="T6" fmla="*/ 0 w 17"/>
                      <a:gd name="T7" fmla="*/ 84 h 85"/>
                      <a:gd name="T8" fmla="*/ 0 w 17"/>
                      <a:gd name="T9" fmla="*/ 24 h 8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7" h="85">
                        <a:moveTo>
                          <a:pt x="0" y="24"/>
                        </a:moveTo>
                        <a:lnTo>
                          <a:pt x="16" y="0"/>
                        </a:lnTo>
                        <a:lnTo>
                          <a:pt x="16" y="59"/>
                        </a:lnTo>
                        <a:lnTo>
                          <a:pt x="0" y="84"/>
                        </a:lnTo>
                        <a:lnTo>
                          <a:pt x="0" y="24"/>
                        </a:lnTo>
                      </a:path>
                    </a:pathLst>
                  </a:custGeom>
                  <a:solidFill>
                    <a:srgbClr val="5FC00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3008" name="Freeform 36"/>
                  <p:cNvSpPr>
                    <a:spLocks/>
                  </p:cNvSpPr>
                  <p:nvPr/>
                </p:nvSpPr>
                <p:spPr bwMode="auto">
                  <a:xfrm>
                    <a:off x="1381" y="1430"/>
                    <a:ext cx="13" cy="81"/>
                  </a:xfrm>
                  <a:custGeom>
                    <a:avLst/>
                    <a:gdLst>
                      <a:gd name="T0" fmla="*/ 0 w 13"/>
                      <a:gd name="T1" fmla="*/ 0 h 81"/>
                      <a:gd name="T2" fmla="*/ 12 w 13"/>
                      <a:gd name="T3" fmla="*/ 21 h 81"/>
                      <a:gd name="T4" fmla="*/ 12 w 13"/>
                      <a:gd name="T5" fmla="*/ 80 h 81"/>
                      <a:gd name="T6" fmla="*/ 0 w 13"/>
                      <a:gd name="T7" fmla="*/ 59 h 81"/>
                      <a:gd name="T8" fmla="*/ 0 w 13"/>
                      <a:gd name="T9" fmla="*/ 0 h 8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3" h="81">
                        <a:moveTo>
                          <a:pt x="0" y="0"/>
                        </a:moveTo>
                        <a:lnTo>
                          <a:pt x="12" y="21"/>
                        </a:lnTo>
                        <a:lnTo>
                          <a:pt x="12" y="80"/>
                        </a:lnTo>
                        <a:lnTo>
                          <a:pt x="0" y="59"/>
                        </a:lnTo>
                        <a:lnTo>
                          <a:pt x="0" y="0"/>
                        </a:lnTo>
                      </a:path>
                    </a:pathLst>
                  </a:custGeom>
                  <a:solidFill>
                    <a:srgbClr val="3F5F0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3009" name="Freeform 37"/>
                  <p:cNvSpPr>
                    <a:spLocks/>
                  </p:cNvSpPr>
                  <p:nvPr/>
                </p:nvSpPr>
                <p:spPr bwMode="auto">
                  <a:xfrm>
                    <a:off x="1374" y="1459"/>
                    <a:ext cx="17" cy="96"/>
                  </a:xfrm>
                  <a:custGeom>
                    <a:avLst/>
                    <a:gdLst>
                      <a:gd name="T0" fmla="*/ 16 w 17"/>
                      <a:gd name="T1" fmla="*/ 0 h 96"/>
                      <a:gd name="T2" fmla="*/ 0 w 17"/>
                      <a:gd name="T3" fmla="*/ 37 h 96"/>
                      <a:gd name="T4" fmla="*/ 0 w 17"/>
                      <a:gd name="T5" fmla="*/ 95 h 96"/>
                      <a:gd name="T6" fmla="*/ 16 w 17"/>
                      <a:gd name="T7" fmla="*/ 60 h 96"/>
                      <a:gd name="T8" fmla="*/ 16 w 17"/>
                      <a:gd name="T9" fmla="*/ 0 h 9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7" h="96">
                        <a:moveTo>
                          <a:pt x="16" y="0"/>
                        </a:moveTo>
                        <a:lnTo>
                          <a:pt x="0" y="37"/>
                        </a:lnTo>
                        <a:lnTo>
                          <a:pt x="0" y="95"/>
                        </a:lnTo>
                        <a:lnTo>
                          <a:pt x="16" y="60"/>
                        </a:lnTo>
                        <a:lnTo>
                          <a:pt x="16" y="0"/>
                        </a:lnTo>
                      </a:path>
                    </a:pathLst>
                  </a:custGeom>
                  <a:solidFill>
                    <a:srgbClr val="00800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3010" name="Freeform 38"/>
                  <p:cNvSpPr>
                    <a:spLocks/>
                  </p:cNvSpPr>
                  <p:nvPr/>
                </p:nvSpPr>
                <p:spPr bwMode="auto">
                  <a:xfrm>
                    <a:off x="1364" y="1496"/>
                    <a:ext cx="11" cy="45"/>
                  </a:xfrm>
                  <a:custGeom>
                    <a:avLst/>
                    <a:gdLst>
                      <a:gd name="T0" fmla="*/ 10 w 11"/>
                      <a:gd name="T1" fmla="*/ 0 h 45"/>
                      <a:gd name="T2" fmla="*/ 0 w 11"/>
                      <a:gd name="T3" fmla="*/ 13 h 45"/>
                      <a:gd name="T4" fmla="*/ 10 w 11"/>
                      <a:gd name="T5" fmla="*/ 44 h 45"/>
                      <a:gd name="T6" fmla="*/ 10 w 11"/>
                      <a:gd name="T7" fmla="*/ 0 h 45"/>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1" h="45">
                        <a:moveTo>
                          <a:pt x="10" y="0"/>
                        </a:moveTo>
                        <a:lnTo>
                          <a:pt x="0" y="13"/>
                        </a:lnTo>
                        <a:lnTo>
                          <a:pt x="10" y="44"/>
                        </a:lnTo>
                        <a:lnTo>
                          <a:pt x="10" y="0"/>
                        </a:lnTo>
                      </a:path>
                    </a:pathLst>
                  </a:custGeom>
                  <a:solidFill>
                    <a:srgbClr val="00800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3011" name="Freeform 39"/>
                  <p:cNvSpPr>
                    <a:spLocks/>
                  </p:cNvSpPr>
                  <p:nvPr/>
                </p:nvSpPr>
                <p:spPr bwMode="auto">
                  <a:xfrm>
                    <a:off x="1483" y="1359"/>
                    <a:ext cx="17" cy="67"/>
                  </a:xfrm>
                  <a:custGeom>
                    <a:avLst/>
                    <a:gdLst>
                      <a:gd name="T0" fmla="*/ 0 w 17"/>
                      <a:gd name="T1" fmla="*/ 8 h 67"/>
                      <a:gd name="T2" fmla="*/ 16 w 17"/>
                      <a:gd name="T3" fmla="*/ 0 h 67"/>
                      <a:gd name="T4" fmla="*/ 16 w 17"/>
                      <a:gd name="T5" fmla="*/ 58 h 67"/>
                      <a:gd name="T6" fmla="*/ 0 w 17"/>
                      <a:gd name="T7" fmla="*/ 66 h 67"/>
                      <a:gd name="T8" fmla="*/ 0 w 17"/>
                      <a:gd name="T9" fmla="*/ 8 h 6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7" h="67">
                        <a:moveTo>
                          <a:pt x="0" y="8"/>
                        </a:moveTo>
                        <a:lnTo>
                          <a:pt x="16" y="0"/>
                        </a:lnTo>
                        <a:lnTo>
                          <a:pt x="16" y="58"/>
                        </a:lnTo>
                        <a:lnTo>
                          <a:pt x="0" y="66"/>
                        </a:lnTo>
                        <a:lnTo>
                          <a:pt x="0" y="8"/>
                        </a:lnTo>
                      </a:path>
                    </a:pathLst>
                  </a:custGeom>
                  <a:solidFill>
                    <a:srgbClr val="5FC00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3012" name="Freeform 40"/>
                  <p:cNvSpPr>
                    <a:spLocks/>
                  </p:cNvSpPr>
                  <p:nvPr/>
                </p:nvSpPr>
                <p:spPr bwMode="auto">
                  <a:xfrm>
                    <a:off x="1473" y="1356"/>
                    <a:ext cx="11" cy="69"/>
                  </a:xfrm>
                  <a:custGeom>
                    <a:avLst/>
                    <a:gdLst>
                      <a:gd name="T0" fmla="*/ 0 w 11"/>
                      <a:gd name="T1" fmla="*/ 0 h 69"/>
                      <a:gd name="T2" fmla="*/ 10 w 11"/>
                      <a:gd name="T3" fmla="*/ 11 h 69"/>
                      <a:gd name="T4" fmla="*/ 10 w 11"/>
                      <a:gd name="T5" fmla="*/ 68 h 69"/>
                      <a:gd name="T6" fmla="*/ 0 w 11"/>
                      <a:gd name="T7" fmla="*/ 58 h 69"/>
                      <a:gd name="T8" fmla="*/ 0 w 11"/>
                      <a:gd name="T9" fmla="*/ 0 h 6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1" h="69">
                        <a:moveTo>
                          <a:pt x="0" y="0"/>
                        </a:moveTo>
                        <a:lnTo>
                          <a:pt x="10" y="11"/>
                        </a:lnTo>
                        <a:lnTo>
                          <a:pt x="10" y="68"/>
                        </a:lnTo>
                        <a:lnTo>
                          <a:pt x="0" y="58"/>
                        </a:lnTo>
                        <a:lnTo>
                          <a:pt x="0" y="0"/>
                        </a:lnTo>
                      </a:path>
                    </a:pathLst>
                  </a:custGeom>
                  <a:solidFill>
                    <a:srgbClr val="3F5F0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3013" name="Freeform 41"/>
                  <p:cNvSpPr>
                    <a:spLocks/>
                  </p:cNvSpPr>
                  <p:nvPr/>
                </p:nvSpPr>
                <p:spPr bwMode="auto">
                  <a:xfrm>
                    <a:off x="1467" y="1358"/>
                    <a:ext cx="7" cy="73"/>
                  </a:xfrm>
                  <a:custGeom>
                    <a:avLst/>
                    <a:gdLst>
                      <a:gd name="T0" fmla="*/ 6 w 7"/>
                      <a:gd name="T1" fmla="*/ 0 h 73"/>
                      <a:gd name="T2" fmla="*/ 6 w 7"/>
                      <a:gd name="T3" fmla="*/ 56 h 73"/>
                      <a:gd name="T4" fmla="*/ 0 w 7"/>
                      <a:gd name="T5" fmla="*/ 72 h 73"/>
                      <a:gd name="T6" fmla="*/ 0 w 7"/>
                      <a:gd name="T7" fmla="*/ 12 h 73"/>
                      <a:gd name="T8" fmla="*/ 6 w 7"/>
                      <a:gd name="T9" fmla="*/ 0 h 7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 h="73">
                        <a:moveTo>
                          <a:pt x="6" y="0"/>
                        </a:moveTo>
                        <a:lnTo>
                          <a:pt x="6" y="56"/>
                        </a:lnTo>
                        <a:lnTo>
                          <a:pt x="0" y="72"/>
                        </a:lnTo>
                        <a:lnTo>
                          <a:pt x="0" y="12"/>
                        </a:lnTo>
                        <a:lnTo>
                          <a:pt x="6" y="0"/>
                        </a:lnTo>
                      </a:path>
                    </a:pathLst>
                  </a:custGeom>
                  <a:solidFill>
                    <a:srgbClr val="00800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3014" name="Freeform 42"/>
                  <p:cNvSpPr>
                    <a:spLocks/>
                  </p:cNvSpPr>
                  <p:nvPr/>
                </p:nvSpPr>
                <p:spPr bwMode="auto">
                  <a:xfrm>
                    <a:off x="1423" y="1371"/>
                    <a:ext cx="45" cy="67"/>
                  </a:xfrm>
                  <a:custGeom>
                    <a:avLst/>
                    <a:gdLst>
                      <a:gd name="T0" fmla="*/ 44 w 45"/>
                      <a:gd name="T1" fmla="*/ 0 h 67"/>
                      <a:gd name="T2" fmla="*/ 35 w 45"/>
                      <a:gd name="T3" fmla="*/ 2 h 67"/>
                      <a:gd name="T4" fmla="*/ 0 w 45"/>
                      <a:gd name="T5" fmla="*/ 8 h 67"/>
                      <a:gd name="T6" fmla="*/ 0 w 45"/>
                      <a:gd name="T7" fmla="*/ 66 h 67"/>
                      <a:gd name="T8" fmla="*/ 35 w 45"/>
                      <a:gd name="T9" fmla="*/ 61 h 67"/>
                      <a:gd name="T10" fmla="*/ 44 w 45"/>
                      <a:gd name="T11" fmla="*/ 59 h 67"/>
                      <a:gd name="T12" fmla="*/ 44 w 45"/>
                      <a:gd name="T13" fmla="*/ 0 h 6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45" h="67">
                        <a:moveTo>
                          <a:pt x="44" y="0"/>
                        </a:moveTo>
                        <a:lnTo>
                          <a:pt x="35" y="2"/>
                        </a:lnTo>
                        <a:lnTo>
                          <a:pt x="0" y="8"/>
                        </a:lnTo>
                        <a:lnTo>
                          <a:pt x="0" y="66"/>
                        </a:lnTo>
                        <a:lnTo>
                          <a:pt x="35" y="61"/>
                        </a:lnTo>
                        <a:lnTo>
                          <a:pt x="44" y="59"/>
                        </a:lnTo>
                        <a:lnTo>
                          <a:pt x="44" y="0"/>
                        </a:lnTo>
                      </a:path>
                    </a:pathLst>
                  </a:custGeom>
                  <a:solidFill>
                    <a:srgbClr val="5FC00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3015" name="Freeform 43"/>
                  <p:cNvSpPr>
                    <a:spLocks/>
                  </p:cNvSpPr>
                  <p:nvPr/>
                </p:nvSpPr>
                <p:spPr bwMode="auto">
                  <a:xfrm>
                    <a:off x="1407" y="1380"/>
                    <a:ext cx="17" cy="77"/>
                  </a:xfrm>
                  <a:custGeom>
                    <a:avLst/>
                    <a:gdLst>
                      <a:gd name="T0" fmla="*/ 16 w 17"/>
                      <a:gd name="T1" fmla="*/ 0 h 77"/>
                      <a:gd name="T2" fmla="*/ 16 w 17"/>
                      <a:gd name="T3" fmla="*/ 57 h 77"/>
                      <a:gd name="T4" fmla="*/ 6 w 17"/>
                      <a:gd name="T5" fmla="*/ 65 h 77"/>
                      <a:gd name="T6" fmla="*/ 2 w 17"/>
                      <a:gd name="T7" fmla="*/ 76 h 77"/>
                      <a:gd name="T8" fmla="*/ 2 w 17"/>
                      <a:gd name="T9" fmla="*/ 47 h 77"/>
                      <a:gd name="T10" fmla="*/ 4 w 17"/>
                      <a:gd name="T11" fmla="*/ 24 h 77"/>
                      <a:gd name="T12" fmla="*/ 0 w 17"/>
                      <a:gd name="T13" fmla="*/ 22 h 77"/>
                      <a:gd name="T14" fmla="*/ 5 w 17"/>
                      <a:gd name="T15" fmla="*/ 8 h 77"/>
                      <a:gd name="T16" fmla="*/ 16 w 17"/>
                      <a:gd name="T17" fmla="*/ 0 h 7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7" h="77">
                        <a:moveTo>
                          <a:pt x="16" y="0"/>
                        </a:moveTo>
                        <a:lnTo>
                          <a:pt x="16" y="57"/>
                        </a:lnTo>
                        <a:lnTo>
                          <a:pt x="6" y="65"/>
                        </a:lnTo>
                        <a:lnTo>
                          <a:pt x="2" y="76"/>
                        </a:lnTo>
                        <a:lnTo>
                          <a:pt x="2" y="47"/>
                        </a:lnTo>
                        <a:lnTo>
                          <a:pt x="4" y="24"/>
                        </a:lnTo>
                        <a:lnTo>
                          <a:pt x="0" y="22"/>
                        </a:lnTo>
                        <a:lnTo>
                          <a:pt x="5" y="8"/>
                        </a:lnTo>
                        <a:lnTo>
                          <a:pt x="16" y="0"/>
                        </a:lnTo>
                      </a:path>
                    </a:pathLst>
                  </a:custGeom>
                  <a:solidFill>
                    <a:srgbClr val="00800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nvGrpSpPr>
                <p:cNvPr id="82981" name="Group 44"/>
                <p:cNvGrpSpPr>
                  <a:grpSpLocks/>
                </p:cNvGrpSpPr>
                <p:nvPr/>
              </p:nvGrpSpPr>
              <p:grpSpPr bwMode="auto">
                <a:xfrm>
                  <a:off x="355" y="1147"/>
                  <a:ext cx="571" cy="763"/>
                  <a:chOff x="355" y="1147"/>
                  <a:chExt cx="571" cy="763"/>
                </a:xfrm>
              </p:grpSpPr>
              <p:sp>
                <p:nvSpPr>
                  <p:cNvPr id="82991" name="Freeform 45"/>
                  <p:cNvSpPr>
                    <a:spLocks/>
                  </p:cNvSpPr>
                  <p:nvPr/>
                </p:nvSpPr>
                <p:spPr bwMode="auto">
                  <a:xfrm>
                    <a:off x="369" y="1447"/>
                    <a:ext cx="74" cy="207"/>
                  </a:xfrm>
                  <a:custGeom>
                    <a:avLst/>
                    <a:gdLst>
                      <a:gd name="T0" fmla="*/ 0 w 74"/>
                      <a:gd name="T1" fmla="*/ 0 h 207"/>
                      <a:gd name="T2" fmla="*/ 0 w 74"/>
                      <a:gd name="T3" fmla="*/ 59 h 207"/>
                      <a:gd name="T4" fmla="*/ 26 w 74"/>
                      <a:gd name="T5" fmla="*/ 107 h 207"/>
                      <a:gd name="T6" fmla="*/ 73 w 74"/>
                      <a:gd name="T7" fmla="*/ 206 h 207"/>
                      <a:gd name="T8" fmla="*/ 73 w 74"/>
                      <a:gd name="T9" fmla="*/ 149 h 207"/>
                      <a:gd name="T10" fmla="*/ 29 w 74"/>
                      <a:gd name="T11" fmla="*/ 55 h 207"/>
                      <a:gd name="T12" fmla="*/ 0 w 74"/>
                      <a:gd name="T13" fmla="*/ 0 h 20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74" h="207">
                        <a:moveTo>
                          <a:pt x="0" y="0"/>
                        </a:moveTo>
                        <a:lnTo>
                          <a:pt x="0" y="59"/>
                        </a:lnTo>
                        <a:lnTo>
                          <a:pt x="26" y="107"/>
                        </a:lnTo>
                        <a:lnTo>
                          <a:pt x="73" y="206"/>
                        </a:lnTo>
                        <a:lnTo>
                          <a:pt x="73" y="149"/>
                        </a:lnTo>
                        <a:lnTo>
                          <a:pt x="29" y="55"/>
                        </a:lnTo>
                        <a:lnTo>
                          <a:pt x="0" y="0"/>
                        </a:lnTo>
                      </a:path>
                    </a:pathLst>
                  </a:custGeom>
                  <a:solidFill>
                    <a:srgbClr val="9FFF9F"/>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2992" name="Freeform 46"/>
                  <p:cNvSpPr>
                    <a:spLocks/>
                  </p:cNvSpPr>
                  <p:nvPr/>
                </p:nvSpPr>
                <p:spPr bwMode="auto">
                  <a:xfrm>
                    <a:off x="442" y="1597"/>
                    <a:ext cx="18" cy="58"/>
                  </a:xfrm>
                  <a:custGeom>
                    <a:avLst/>
                    <a:gdLst>
                      <a:gd name="T0" fmla="*/ 0 w 18"/>
                      <a:gd name="T1" fmla="*/ 0 h 58"/>
                      <a:gd name="T2" fmla="*/ 17 w 18"/>
                      <a:gd name="T3" fmla="*/ 0 h 58"/>
                      <a:gd name="T4" fmla="*/ 17 w 18"/>
                      <a:gd name="T5" fmla="*/ 57 h 58"/>
                      <a:gd name="T6" fmla="*/ 0 w 18"/>
                      <a:gd name="T7" fmla="*/ 57 h 58"/>
                      <a:gd name="T8" fmla="*/ 0 w 18"/>
                      <a:gd name="T9" fmla="*/ 0 h 5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8" h="58">
                        <a:moveTo>
                          <a:pt x="0" y="0"/>
                        </a:moveTo>
                        <a:lnTo>
                          <a:pt x="17" y="0"/>
                        </a:lnTo>
                        <a:lnTo>
                          <a:pt x="17" y="57"/>
                        </a:lnTo>
                        <a:lnTo>
                          <a:pt x="0" y="57"/>
                        </a:lnTo>
                        <a:lnTo>
                          <a:pt x="0" y="0"/>
                        </a:lnTo>
                      </a:path>
                    </a:pathLst>
                  </a:custGeom>
                  <a:solidFill>
                    <a:srgbClr val="00800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2993" name="Freeform 47"/>
                  <p:cNvSpPr>
                    <a:spLocks/>
                  </p:cNvSpPr>
                  <p:nvPr/>
                </p:nvSpPr>
                <p:spPr bwMode="auto">
                  <a:xfrm>
                    <a:off x="460" y="1597"/>
                    <a:ext cx="52" cy="107"/>
                  </a:xfrm>
                  <a:custGeom>
                    <a:avLst/>
                    <a:gdLst>
                      <a:gd name="T0" fmla="*/ 0 w 52"/>
                      <a:gd name="T1" fmla="*/ 0 h 107"/>
                      <a:gd name="T2" fmla="*/ 0 w 52"/>
                      <a:gd name="T3" fmla="*/ 56 h 107"/>
                      <a:gd name="T4" fmla="*/ 51 w 52"/>
                      <a:gd name="T5" fmla="*/ 106 h 107"/>
                      <a:gd name="T6" fmla="*/ 51 w 52"/>
                      <a:gd name="T7" fmla="*/ 48 h 107"/>
                      <a:gd name="T8" fmla="*/ 0 w 52"/>
                      <a:gd name="T9" fmla="*/ 0 h 10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2" h="107">
                        <a:moveTo>
                          <a:pt x="0" y="0"/>
                        </a:moveTo>
                        <a:lnTo>
                          <a:pt x="0" y="56"/>
                        </a:lnTo>
                        <a:lnTo>
                          <a:pt x="51" y="106"/>
                        </a:lnTo>
                        <a:lnTo>
                          <a:pt x="51" y="48"/>
                        </a:lnTo>
                        <a:lnTo>
                          <a:pt x="0" y="0"/>
                        </a:lnTo>
                      </a:path>
                    </a:pathLst>
                  </a:custGeom>
                  <a:solidFill>
                    <a:srgbClr val="9FFF9F"/>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2994" name="Freeform 48"/>
                  <p:cNvSpPr>
                    <a:spLocks/>
                  </p:cNvSpPr>
                  <p:nvPr/>
                </p:nvSpPr>
                <p:spPr bwMode="auto">
                  <a:xfrm>
                    <a:off x="511" y="1644"/>
                    <a:ext cx="59" cy="60"/>
                  </a:xfrm>
                  <a:custGeom>
                    <a:avLst/>
                    <a:gdLst>
                      <a:gd name="T0" fmla="*/ 0 w 59"/>
                      <a:gd name="T1" fmla="*/ 1 h 60"/>
                      <a:gd name="T2" fmla="*/ 0 w 59"/>
                      <a:gd name="T3" fmla="*/ 59 h 60"/>
                      <a:gd name="T4" fmla="*/ 58 w 59"/>
                      <a:gd name="T5" fmla="*/ 59 h 60"/>
                      <a:gd name="T6" fmla="*/ 58 w 59"/>
                      <a:gd name="T7" fmla="*/ 0 h 60"/>
                      <a:gd name="T8" fmla="*/ 0 w 59"/>
                      <a:gd name="T9" fmla="*/ 1 h 6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9" h="60">
                        <a:moveTo>
                          <a:pt x="0" y="1"/>
                        </a:moveTo>
                        <a:lnTo>
                          <a:pt x="0" y="59"/>
                        </a:lnTo>
                        <a:lnTo>
                          <a:pt x="58" y="59"/>
                        </a:lnTo>
                        <a:lnTo>
                          <a:pt x="58" y="0"/>
                        </a:lnTo>
                        <a:lnTo>
                          <a:pt x="0" y="1"/>
                        </a:lnTo>
                      </a:path>
                    </a:pathLst>
                  </a:custGeom>
                  <a:solidFill>
                    <a:srgbClr val="00800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2995" name="Freeform 49"/>
                  <p:cNvSpPr>
                    <a:spLocks/>
                  </p:cNvSpPr>
                  <p:nvPr/>
                </p:nvSpPr>
                <p:spPr bwMode="auto">
                  <a:xfrm>
                    <a:off x="569" y="1656"/>
                    <a:ext cx="72" cy="100"/>
                  </a:xfrm>
                  <a:custGeom>
                    <a:avLst/>
                    <a:gdLst>
                      <a:gd name="T0" fmla="*/ 0 w 72"/>
                      <a:gd name="T1" fmla="*/ 0 h 100"/>
                      <a:gd name="T2" fmla="*/ 71 w 72"/>
                      <a:gd name="T3" fmla="*/ 41 h 100"/>
                      <a:gd name="T4" fmla="*/ 71 w 72"/>
                      <a:gd name="T5" fmla="*/ 99 h 100"/>
                      <a:gd name="T6" fmla="*/ 0 w 72"/>
                      <a:gd name="T7" fmla="*/ 59 h 100"/>
                      <a:gd name="T8" fmla="*/ 0 w 72"/>
                      <a:gd name="T9" fmla="*/ 0 h 1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2" h="100">
                        <a:moveTo>
                          <a:pt x="0" y="0"/>
                        </a:moveTo>
                        <a:lnTo>
                          <a:pt x="71" y="41"/>
                        </a:lnTo>
                        <a:lnTo>
                          <a:pt x="71" y="99"/>
                        </a:lnTo>
                        <a:lnTo>
                          <a:pt x="0" y="59"/>
                        </a:lnTo>
                        <a:lnTo>
                          <a:pt x="0" y="0"/>
                        </a:lnTo>
                      </a:path>
                    </a:pathLst>
                  </a:custGeom>
                  <a:solidFill>
                    <a:srgbClr val="9FFF9F"/>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2996" name="Freeform 50"/>
                  <p:cNvSpPr>
                    <a:spLocks/>
                  </p:cNvSpPr>
                  <p:nvPr/>
                </p:nvSpPr>
                <p:spPr bwMode="auto">
                  <a:xfrm>
                    <a:off x="640" y="1698"/>
                    <a:ext cx="57" cy="56"/>
                  </a:xfrm>
                  <a:custGeom>
                    <a:avLst/>
                    <a:gdLst>
                      <a:gd name="T0" fmla="*/ 0 w 57"/>
                      <a:gd name="T1" fmla="*/ 0 h 56"/>
                      <a:gd name="T2" fmla="*/ 56 w 57"/>
                      <a:gd name="T3" fmla="*/ 0 h 56"/>
                      <a:gd name="T4" fmla="*/ 56 w 57"/>
                      <a:gd name="T5" fmla="*/ 55 h 56"/>
                      <a:gd name="T6" fmla="*/ 0 w 57"/>
                      <a:gd name="T7" fmla="*/ 55 h 56"/>
                      <a:gd name="T8" fmla="*/ 0 w 57"/>
                      <a:gd name="T9" fmla="*/ 0 h 5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7" h="56">
                        <a:moveTo>
                          <a:pt x="0" y="0"/>
                        </a:moveTo>
                        <a:lnTo>
                          <a:pt x="56" y="0"/>
                        </a:lnTo>
                        <a:lnTo>
                          <a:pt x="56" y="55"/>
                        </a:lnTo>
                        <a:lnTo>
                          <a:pt x="0" y="55"/>
                        </a:lnTo>
                        <a:lnTo>
                          <a:pt x="0" y="0"/>
                        </a:lnTo>
                      </a:path>
                    </a:pathLst>
                  </a:custGeom>
                  <a:solidFill>
                    <a:srgbClr val="00800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2997" name="Freeform 51"/>
                  <p:cNvSpPr>
                    <a:spLocks/>
                  </p:cNvSpPr>
                  <p:nvPr/>
                </p:nvSpPr>
                <p:spPr bwMode="auto">
                  <a:xfrm>
                    <a:off x="696" y="1671"/>
                    <a:ext cx="25" cy="59"/>
                  </a:xfrm>
                  <a:custGeom>
                    <a:avLst/>
                    <a:gdLst>
                      <a:gd name="T0" fmla="*/ 0 w 25"/>
                      <a:gd name="T1" fmla="*/ 1 h 59"/>
                      <a:gd name="T2" fmla="*/ 0 w 25"/>
                      <a:gd name="T3" fmla="*/ 58 h 59"/>
                      <a:gd name="T4" fmla="*/ 24 w 25"/>
                      <a:gd name="T5" fmla="*/ 58 h 59"/>
                      <a:gd name="T6" fmla="*/ 24 w 25"/>
                      <a:gd name="T7" fmla="*/ 0 h 59"/>
                      <a:gd name="T8" fmla="*/ 0 w 25"/>
                      <a:gd name="T9" fmla="*/ 1 h 5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5" h="59">
                        <a:moveTo>
                          <a:pt x="0" y="1"/>
                        </a:moveTo>
                        <a:lnTo>
                          <a:pt x="0" y="58"/>
                        </a:lnTo>
                        <a:lnTo>
                          <a:pt x="24" y="58"/>
                        </a:lnTo>
                        <a:lnTo>
                          <a:pt x="24" y="0"/>
                        </a:lnTo>
                        <a:lnTo>
                          <a:pt x="0" y="1"/>
                        </a:lnTo>
                      </a:path>
                    </a:pathLst>
                  </a:custGeom>
                  <a:solidFill>
                    <a:srgbClr val="00800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2998" name="Freeform 52"/>
                  <p:cNvSpPr>
                    <a:spLocks/>
                  </p:cNvSpPr>
                  <p:nvPr/>
                </p:nvSpPr>
                <p:spPr bwMode="auto">
                  <a:xfrm>
                    <a:off x="720" y="1673"/>
                    <a:ext cx="43" cy="101"/>
                  </a:xfrm>
                  <a:custGeom>
                    <a:avLst/>
                    <a:gdLst>
                      <a:gd name="T0" fmla="*/ 0 w 43"/>
                      <a:gd name="T1" fmla="*/ 0 h 101"/>
                      <a:gd name="T2" fmla="*/ 42 w 43"/>
                      <a:gd name="T3" fmla="*/ 42 h 101"/>
                      <a:gd name="T4" fmla="*/ 42 w 43"/>
                      <a:gd name="T5" fmla="*/ 100 h 101"/>
                      <a:gd name="T6" fmla="*/ 0 w 43"/>
                      <a:gd name="T7" fmla="*/ 56 h 101"/>
                      <a:gd name="T8" fmla="*/ 0 w 43"/>
                      <a:gd name="T9" fmla="*/ 0 h 10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3" h="101">
                        <a:moveTo>
                          <a:pt x="0" y="0"/>
                        </a:moveTo>
                        <a:lnTo>
                          <a:pt x="42" y="42"/>
                        </a:lnTo>
                        <a:lnTo>
                          <a:pt x="42" y="100"/>
                        </a:lnTo>
                        <a:lnTo>
                          <a:pt x="0" y="56"/>
                        </a:lnTo>
                        <a:lnTo>
                          <a:pt x="0" y="0"/>
                        </a:lnTo>
                      </a:path>
                    </a:pathLst>
                  </a:custGeom>
                  <a:solidFill>
                    <a:srgbClr val="9FFF9F"/>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2999" name="Freeform 53"/>
                  <p:cNvSpPr>
                    <a:spLocks/>
                  </p:cNvSpPr>
                  <p:nvPr/>
                </p:nvSpPr>
                <p:spPr bwMode="auto">
                  <a:xfrm>
                    <a:off x="762" y="1714"/>
                    <a:ext cx="19" cy="102"/>
                  </a:xfrm>
                  <a:custGeom>
                    <a:avLst/>
                    <a:gdLst>
                      <a:gd name="T0" fmla="*/ 0 w 19"/>
                      <a:gd name="T1" fmla="*/ 0 h 102"/>
                      <a:gd name="T2" fmla="*/ 18 w 19"/>
                      <a:gd name="T3" fmla="*/ 42 h 102"/>
                      <a:gd name="T4" fmla="*/ 18 w 19"/>
                      <a:gd name="T5" fmla="*/ 101 h 102"/>
                      <a:gd name="T6" fmla="*/ 0 w 19"/>
                      <a:gd name="T7" fmla="*/ 59 h 102"/>
                      <a:gd name="T8" fmla="*/ 0 w 19"/>
                      <a:gd name="T9" fmla="*/ 0 h 10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9" h="102">
                        <a:moveTo>
                          <a:pt x="0" y="0"/>
                        </a:moveTo>
                        <a:lnTo>
                          <a:pt x="18" y="42"/>
                        </a:lnTo>
                        <a:lnTo>
                          <a:pt x="18" y="101"/>
                        </a:lnTo>
                        <a:lnTo>
                          <a:pt x="0" y="59"/>
                        </a:lnTo>
                        <a:lnTo>
                          <a:pt x="0" y="0"/>
                        </a:lnTo>
                      </a:path>
                    </a:pathLst>
                  </a:custGeom>
                  <a:solidFill>
                    <a:srgbClr val="5FC00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3000" name="Freeform 54"/>
                  <p:cNvSpPr>
                    <a:spLocks/>
                  </p:cNvSpPr>
                  <p:nvPr/>
                </p:nvSpPr>
                <p:spPr bwMode="auto">
                  <a:xfrm>
                    <a:off x="780" y="1755"/>
                    <a:ext cx="22" cy="75"/>
                  </a:xfrm>
                  <a:custGeom>
                    <a:avLst/>
                    <a:gdLst>
                      <a:gd name="T0" fmla="*/ 0 w 22"/>
                      <a:gd name="T1" fmla="*/ 0 h 75"/>
                      <a:gd name="T2" fmla="*/ 21 w 22"/>
                      <a:gd name="T3" fmla="*/ 15 h 75"/>
                      <a:gd name="T4" fmla="*/ 21 w 22"/>
                      <a:gd name="T5" fmla="*/ 74 h 75"/>
                      <a:gd name="T6" fmla="*/ 0 w 22"/>
                      <a:gd name="T7" fmla="*/ 59 h 75"/>
                      <a:gd name="T8" fmla="*/ 0 w 22"/>
                      <a:gd name="T9" fmla="*/ 0 h 7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2" h="75">
                        <a:moveTo>
                          <a:pt x="0" y="0"/>
                        </a:moveTo>
                        <a:lnTo>
                          <a:pt x="21" y="15"/>
                        </a:lnTo>
                        <a:lnTo>
                          <a:pt x="21" y="74"/>
                        </a:lnTo>
                        <a:lnTo>
                          <a:pt x="0" y="59"/>
                        </a:lnTo>
                        <a:lnTo>
                          <a:pt x="0" y="0"/>
                        </a:lnTo>
                      </a:path>
                    </a:pathLst>
                  </a:custGeom>
                  <a:solidFill>
                    <a:srgbClr val="9FFF9F"/>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3001" name="Freeform 55"/>
                  <p:cNvSpPr>
                    <a:spLocks/>
                  </p:cNvSpPr>
                  <p:nvPr/>
                </p:nvSpPr>
                <p:spPr bwMode="auto">
                  <a:xfrm>
                    <a:off x="801" y="1751"/>
                    <a:ext cx="15" cy="77"/>
                  </a:xfrm>
                  <a:custGeom>
                    <a:avLst/>
                    <a:gdLst>
                      <a:gd name="T0" fmla="*/ 14 w 15"/>
                      <a:gd name="T1" fmla="*/ 0 h 77"/>
                      <a:gd name="T2" fmla="*/ 0 w 15"/>
                      <a:gd name="T3" fmla="*/ 19 h 77"/>
                      <a:gd name="T4" fmla="*/ 0 w 15"/>
                      <a:gd name="T5" fmla="*/ 76 h 77"/>
                      <a:gd name="T6" fmla="*/ 14 w 15"/>
                      <a:gd name="T7" fmla="*/ 57 h 77"/>
                      <a:gd name="T8" fmla="*/ 14 w 15"/>
                      <a:gd name="T9" fmla="*/ 0 h 7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 h="77">
                        <a:moveTo>
                          <a:pt x="14" y="0"/>
                        </a:moveTo>
                        <a:lnTo>
                          <a:pt x="0" y="19"/>
                        </a:lnTo>
                        <a:lnTo>
                          <a:pt x="0" y="76"/>
                        </a:lnTo>
                        <a:lnTo>
                          <a:pt x="14" y="57"/>
                        </a:lnTo>
                        <a:lnTo>
                          <a:pt x="14" y="0"/>
                        </a:lnTo>
                      </a:path>
                    </a:pathLst>
                  </a:custGeom>
                  <a:solidFill>
                    <a:srgbClr val="00800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3002" name="Freeform 56"/>
                  <p:cNvSpPr>
                    <a:spLocks/>
                  </p:cNvSpPr>
                  <p:nvPr/>
                </p:nvSpPr>
                <p:spPr bwMode="auto">
                  <a:xfrm>
                    <a:off x="815" y="1751"/>
                    <a:ext cx="28" cy="69"/>
                  </a:xfrm>
                  <a:custGeom>
                    <a:avLst/>
                    <a:gdLst>
                      <a:gd name="T0" fmla="*/ 0 w 28"/>
                      <a:gd name="T1" fmla="*/ 0 h 69"/>
                      <a:gd name="T2" fmla="*/ 27 w 28"/>
                      <a:gd name="T3" fmla="*/ 11 h 69"/>
                      <a:gd name="T4" fmla="*/ 27 w 28"/>
                      <a:gd name="T5" fmla="*/ 68 h 69"/>
                      <a:gd name="T6" fmla="*/ 0 w 28"/>
                      <a:gd name="T7" fmla="*/ 58 h 69"/>
                      <a:gd name="T8" fmla="*/ 0 w 28"/>
                      <a:gd name="T9" fmla="*/ 0 h 6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8" h="69">
                        <a:moveTo>
                          <a:pt x="0" y="0"/>
                        </a:moveTo>
                        <a:lnTo>
                          <a:pt x="27" y="11"/>
                        </a:lnTo>
                        <a:lnTo>
                          <a:pt x="27" y="68"/>
                        </a:lnTo>
                        <a:lnTo>
                          <a:pt x="0" y="58"/>
                        </a:lnTo>
                        <a:lnTo>
                          <a:pt x="0" y="0"/>
                        </a:lnTo>
                      </a:path>
                    </a:pathLst>
                  </a:custGeom>
                  <a:solidFill>
                    <a:srgbClr val="5FC00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3003" name="Freeform 57"/>
                  <p:cNvSpPr>
                    <a:spLocks/>
                  </p:cNvSpPr>
                  <p:nvPr/>
                </p:nvSpPr>
                <p:spPr bwMode="auto">
                  <a:xfrm>
                    <a:off x="875" y="1829"/>
                    <a:ext cx="51" cy="81"/>
                  </a:xfrm>
                  <a:custGeom>
                    <a:avLst/>
                    <a:gdLst>
                      <a:gd name="T0" fmla="*/ 0 w 51"/>
                      <a:gd name="T1" fmla="*/ 0 h 81"/>
                      <a:gd name="T2" fmla="*/ 50 w 51"/>
                      <a:gd name="T3" fmla="*/ 21 h 81"/>
                      <a:gd name="T4" fmla="*/ 50 w 51"/>
                      <a:gd name="T5" fmla="*/ 80 h 81"/>
                      <a:gd name="T6" fmla="*/ 0 w 51"/>
                      <a:gd name="T7" fmla="*/ 59 h 81"/>
                      <a:gd name="T8" fmla="*/ 0 w 51"/>
                      <a:gd name="T9" fmla="*/ 0 h 8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1" h="81">
                        <a:moveTo>
                          <a:pt x="0" y="0"/>
                        </a:moveTo>
                        <a:lnTo>
                          <a:pt x="50" y="21"/>
                        </a:lnTo>
                        <a:lnTo>
                          <a:pt x="50" y="80"/>
                        </a:lnTo>
                        <a:lnTo>
                          <a:pt x="0" y="59"/>
                        </a:lnTo>
                        <a:lnTo>
                          <a:pt x="0" y="0"/>
                        </a:lnTo>
                      </a:path>
                    </a:pathLst>
                  </a:custGeom>
                  <a:solidFill>
                    <a:srgbClr val="9FFF9F"/>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3004" name="Freeform 58"/>
                  <p:cNvSpPr>
                    <a:spLocks/>
                  </p:cNvSpPr>
                  <p:nvPr/>
                </p:nvSpPr>
                <p:spPr bwMode="auto">
                  <a:xfrm>
                    <a:off x="842" y="1761"/>
                    <a:ext cx="34" cy="128"/>
                  </a:xfrm>
                  <a:custGeom>
                    <a:avLst/>
                    <a:gdLst>
                      <a:gd name="T0" fmla="*/ 0 w 34"/>
                      <a:gd name="T1" fmla="*/ 0 h 128"/>
                      <a:gd name="T2" fmla="*/ 33 w 34"/>
                      <a:gd name="T3" fmla="*/ 68 h 128"/>
                      <a:gd name="T4" fmla="*/ 33 w 34"/>
                      <a:gd name="T5" fmla="*/ 127 h 128"/>
                      <a:gd name="T6" fmla="*/ 0 w 34"/>
                      <a:gd name="T7" fmla="*/ 59 h 128"/>
                      <a:gd name="T8" fmla="*/ 0 w 34"/>
                      <a:gd name="T9" fmla="*/ 0 h 12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4" h="128">
                        <a:moveTo>
                          <a:pt x="0" y="0"/>
                        </a:moveTo>
                        <a:lnTo>
                          <a:pt x="33" y="68"/>
                        </a:lnTo>
                        <a:lnTo>
                          <a:pt x="33" y="127"/>
                        </a:lnTo>
                        <a:lnTo>
                          <a:pt x="0" y="59"/>
                        </a:lnTo>
                        <a:lnTo>
                          <a:pt x="0" y="0"/>
                        </a:lnTo>
                      </a:path>
                    </a:pathLst>
                  </a:custGeom>
                  <a:solidFill>
                    <a:srgbClr val="9FFF9F"/>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3005" name="Freeform 59"/>
                  <p:cNvSpPr>
                    <a:spLocks/>
                  </p:cNvSpPr>
                  <p:nvPr/>
                </p:nvSpPr>
                <p:spPr bwMode="auto">
                  <a:xfrm>
                    <a:off x="356" y="1147"/>
                    <a:ext cx="12" cy="98"/>
                  </a:xfrm>
                  <a:custGeom>
                    <a:avLst/>
                    <a:gdLst>
                      <a:gd name="T0" fmla="*/ 0 w 12"/>
                      <a:gd name="T1" fmla="*/ 0 h 98"/>
                      <a:gd name="T2" fmla="*/ 11 w 12"/>
                      <a:gd name="T3" fmla="*/ 59 h 98"/>
                      <a:gd name="T4" fmla="*/ 7 w 12"/>
                      <a:gd name="T5" fmla="*/ 97 h 98"/>
                      <a:gd name="T6" fmla="*/ 0 w 12"/>
                      <a:gd name="T7" fmla="*/ 59 h 98"/>
                      <a:gd name="T8" fmla="*/ 0 w 12"/>
                      <a:gd name="T9" fmla="*/ 0 h 9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 h="98">
                        <a:moveTo>
                          <a:pt x="0" y="0"/>
                        </a:moveTo>
                        <a:lnTo>
                          <a:pt x="11" y="59"/>
                        </a:lnTo>
                        <a:lnTo>
                          <a:pt x="7" y="97"/>
                        </a:lnTo>
                        <a:lnTo>
                          <a:pt x="0" y="59"/>
                        </a:lnTo>
                        <a:lnTo>
                          <a:pt x="0" y="0"/>
                        </a:lnTo>
                      </a:path>
                    </a:pathLst>
                  </a:custGeom>
                  <a:solidFill>
                    <a:srgbClr val="00800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3006" name="Freeform 60"/>
                  <p:cNvSpPr>
                    <a:spLocks/>
                  </p:cNvSpPr>
                  <p:nvPr/>
                </p:nvSpPr>
                <p:spPr bwMode="auto">
                  <a:xfrm>
                    <a:off x="355" y="1396"/>
                    <a:ext cx="19" cy="83"/>
                  </a:xfrm>
                  <a:custGeom>
                    <a:avLst/>
                    <a:gdLst>
                      <a:gd name="T0" fmla="*/ 0 w 19"/>
                      <a:gd name="T1" fmla="*/ 0 h 83"/>
                      <a:gd name="T2" fmla="*/ 18 w 19"/>
                      <a:gd name="T3" fmla="*/ 30 h 83"/>
                      <a:gd name="T4" fmla="*/ 14 w 19"/>
                      <a:gd name="T5" fmla="*/ 50 h 83"/>
                      <a:gd name="T6" fmla="*/ 14 w 19"/>
                      <a:gd name="T7" fmla="*/ 82 h 83"/>
                      <a:gd name="T8" fmla="*/ 0 w 19"/>
                      <a:gd name="T9" fmla="*/ 59 h 83"/>
                      <a:gd name="T10" fmla="*/ 0 w 19"/>
                      <a:gd name="T11" fmla="*/ 0 h 83"/>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9" h="83">
                        <a:moveTo>
                          <a:pt x="0" y="0"/>
                        </a:moveTo>
                        <a:lnTo>
                          <a:pt x="18" y="30"/>
                        </a:lnTo>
                        <a:lnTo>
                          <a:pt x="14" y="50"/>
                        </a:lnTo>
                        <a:lnTo>
                          <a:pt x="14" y="82"/>
                        </a:lnTo>
                        <a:lnTo>
                          <a:pt x="0" y="59"/>
                        </a:lnTo>
                        <a:lnTo>
                          <a:pt x="0" y="0"/>
                        </a:lnTo>
                      </a:path>
                    </a:pathLst>
                  </a:custGeom>
                  <a:solidFill>
                    <a:srgbClr val="00800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nvGrpSpPr>
                <p:cNvPr id="82982" name="Group 61"/>
                <p:cNvGrpSpPr>
                  <a:grpSpLocks/>
                </p:cNvGrpSpPr>
                <p:nvPr/>
              </p:nvGrpSpPr>
              <p:grpSpPr bwMode="auto">
                <a:xfrm>
                  <a:off x="1024" y="1137"/>
                  <a:ext cx="212" cy="233"/>
                  <a:chOff x="1024" y="1137"/>
                  <a:chExt cx="212" cy="233"/>
                </a:xfrm>
              </p:grpSpPr>
              <p:sp>
                <p:nvSpPr>
                  <p:cNvPr id="82983" name="Freeform 62"/>
                  <p:cNvSpPr>
                    <a:spLocks/>
                  </p:cNvSpPr>
                  <p:nvPr/>
                </p:nvSpPr>
                <p:spPr bwMode="auto">
                  <a:xfrm>
                    <a:off x="1139" y="1211"/>
                    <a:ext cx="66" cy="69"/>
                  </a:xfrm>
                  <a:custGeom>
                    <a:avLst/>
                    <a:gdLst>
                      <a:gd name="T0" fmla="*/ 0 w 66"/>
                      <a:gd name="T1" fmla="*/ 10 h 69"/>
                      <a:gd name="T2" fmla="*/ 65 w 66"/>
                      <a:gd name="T3" fmla="*/ 0 h 69"/>
                      <a:gd name="T4" fmla="*/ 65 w 66"/>
                      <a:gd name="T5" fmla="*/ 57 h 69"/>
                      <a:gd name="T6" fmla="*/ 0 w 66"/>
                      <a:gd name="T7" fmla="*/ 68 h 69"/>
                      <a:gd name="T8" fmla="*/ 0 w 66"/>
                      <a:gd name="T9" fmla="*/ 10 h 6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6" h="69">
                        <a:moveTo>
                          <a:pt x="0" y="10"/>
                        </a:moveTo>
                        <a:lnTo>
                          <a:pt x="65" y="0"/>
                        </a:lnTo>
                        <a:lnTo>
                          <a:pt x="65" y="57"/>
                        </a:lnTo>
                        <a:lnTo>
                          <a:pt x="0" y="68"/>
                        </a:lnTo>
                        <a:lnTo>
                          <a:pt x="0" y="10"/>
                        </a:lnTo>
                      </a:path>
                    </a:pathLst>
                  </a:custGeom>
                  <a:solidFill>
                    <a:srgbClr val="00800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2984" name="Freeform 63"/>
                  <p:cNvSpPr>
                    <a:spLocks/>
                  </p:cNvSpPr>
                  <p:nvPr/>
                </p:nvSpPr>
                <p:spPr bwMode="auto">
                  <a:xfrm>
                    <a:off x="1116" y="1221"/>
                    <a:ext cx="27" cy="89"/>
                  </a:xfrm>
                  <a:custGeom>
                    <a:avLst/>
                    <a:gdLst>
                      <a:gd name="T0" fmla="*/ 26 w 27"/>
                      <a:gd name="T1" fmla="*/ 0 h 89"/>
                      <a:gd name="T2" fmla="*/ 26 w 27"/>
                      <a:gd name="T3" fmla="*/ 57 h 89"/>
                      <a:gd name="T4" fmla="*/ 0 w 27"/>
                      <a:gd name="T5" fmla="*/ 88 h 89"/>
                      <a:gd name="T6" fmla="*/ 0 w 27"/>
                      <a:gd name="T7" fmla="*/ 30 h 89"/>
                      <a:gd name="T8" fmla="*/ 26 w 27"/>
                      <a:gd name="T9" fmla="*/ 0 h 8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7" h="89">
                        <a:moveTo>
                          <a:pt x="26" y="0"/>
                        </a:moveTo>
                        <a:lnTo>
                          <a:pt x="26" y="57"/>
                        </a:lnTo>
                        <a:lnTo>
                          <a:pt x="0" y="88"/>
                        </a:lnTo>
                        <a:lnTo>
                          <a:pt x="0" y="30"/>
                        </a:lnTo>
                        <a:lnTo>
                          <a:pt x="26" y="0"/>
                        </a:lnTo>
                      </a:path>
                    </a:pathLst>
                  </a:custGeom>
                  <a:solidFill>
                    <a:srgbClr val="3F5F0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2985" name="Freeform 64"/>
                  <p:cNvSpPr>
                    <a:spLocks/>
                  </p:cNvSpPr>
                  <p:nvPr/>
                </p:nvSpPr>
                <p:spPr bwMode="auto">
                  <a:xfrm>
                    <a:off x="1024" y="1137"/>
                    <a:ext cx="39" cy="61"/>
                  </a:xfrm>
                  <a:custGeom>
                    <a:avLst/>
                    <a:gdLst>
                      <a:gd name="T0" fmla="*/ 38 w 39"/>
                      <a:gd name="T1" fmla="*/ 0 h 61"/>
                      <a:gd name="T2" fmla="*/ 4 w 39"/>
                      <a:gd name="T3" fmla="*/ 37 h 61"/>
                      <a:gd name="T4" fmla="*/ 0 w 39"/>
                      <a:gd name="T5" fmla="*/ 58 h 61"/>
                      <a:gd name="T6" fmla="*/ 30 w 39"/>
                      <a:gd name="T7" fmla="*/ 46 h 61"/>
                      <a:gd name="T8" fmla="*/ 38 w 39"/>
                      <a:gd name="T9" fmla="*/ 60 h 61"/>
                      <a:gd name="T10" fmla="*/ 38 w 39"/>
                      <a:gd name="T11" fmla="*/ 0 h 61"/>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9" h="61">
                        <a:moveTo>
                          <a:pt x="38" y="0"/>
                        </a:moveTo>
                        <a:lnTo>
                          <a:pt x="4" y="37"/>
                        </a:lnTo>
                        <a:lnTo>
                          <a:pt x="0" y="58"/>
                        </a:lnTo>
                        <a:lnTo>
                          <a:pt x="30" y="46"/>
                        </a:lnTo>
                        <a:lnTo>
                          <a:pt x="38" y="60"/>
                        </a:lnTo>
                        <a:lnTo>
                          <a:pt x="38" y="0"/>
                        </a:lnTo>
                      </a:path>
                    </a:pathLst>
                  </a:custGeom>
                  <a:solidFill>
                    <a:srgbClr val="00800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2986" name="Freeform 65"/>
                  <p:cNvSpPr>
                    <a:spLocks/>
                  </p:cNvSpPr>
                  <p:nvPr/>
                </p:nvSpPr>
                <p:spPr bwMode="auto">
                  <a:xfrm>
                    <a:off x="1104" y="1171"/>
                    <a:ext cx="21" cy="31"/>
                  </a:xfrm>
                  <a:custGeom>
                    <a:avLst/>
                    <a:gdLst>
                      <a:gd name="T0" fmla="*/ 20 w 21"/>
                      <a:gd name="T1" fmla="*/ 0 h 31"/>
                      <a:gd name="T2" fmla="*/ 0 w 21"/>
                      <a:gd name="T3" fmla="*/ 21 h 31"/>
                      <a:gd name="T4" fmla="*/ 20 w 21"/>
                      <a:gd name="T5" fmla="*/ 30 h 31"/>
                      <a:gd name="T6" fmla="*/ 20 w 21"/>
                      <a:gd name="T7" fmla="*/ 0 h 3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 h="31">
                        <a:moveTo>
                          <a:pt x="20" y="0"/>
                        </a:moveTo>
                        <a:lnTo>
                          <a:pt x="0" y="21"/>
                        </a:lnTo>
                        <a:lnTo>
                          <a:pt x="20" y="30"/>
                        </a:lnTo>
                        <a:lnTo>
                          <a:pt x="20" y="0"/>
                        </a:lnTo>
                      </a:path>
                    </a:pathLst>
                  </a:custGeom>
                  <a:solidFill>
                    <a:srgbClr val="00800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2987" name="Freeform 66"/>
                  <p:cNvSpPr>
                    <a:spLocks/>
                  </p:cNvSpPr>
                  <p:nvPr/>
                </p:nvSpPr>
                <p:spPr bwMode="auto">
                  <a:xfrm>
                    <a:off x="1125" y="1254"/>
                    <a:ext cx="16" cy="84"/>
                  </a:xfrm>
                  <a:custGeom>
                    <a:avLst/>
                    <a:gdLst>
                      <a:gd name="T0" fmla="*/ 15 w 16"/>
                      <a:gd name="T1" fmla="*/ 0 h 84"/>
                      <a:gd name="T2" fmla="*/ 0 w 16"/>
                      <a:gd name="T3" fmla="*/ 23 h 84"/>
                      <a:gd name="T4" fmla="*/ 0 w 16"/>
                      <a:gd name="T5" fmla="*/ 83 h 84"/>
                      <a:gd name="T6" fmla="*/ 15 w 16"/>
                      <a:gd name="T7" fmla="*/ 58 h 84"/>
                      <a:gd name="T8" fmla="*/ 15 w 16"/>
                      <a:gd name="T9" fmla="*/ 0 h 8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6" h="84">
                        <a:moveTo>
                          <a:pt x="15" y="0"/>
                        </a:moveTo>
                        <a:lnTo>
                          <a:pt x="0" y="23"/>
                        </a:lnTo>
                        <a:lnTo>
                          <a:pt x="0" y="83"/>
                        </a:lnTo>
                        <a:lnTo>
                          <a:pt x="15" y="58"/>
                        </a:lnTo>
                        <a:lnTo>
                          <a:pt x="15" y="0"/>
                        </a:lnTo>
                      </a:path>
                    </a:pathLst>
                  </a:custGeom>
                  <a:solidFill>
                    <a:srgbClr val="00800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2988" name="Freeform 67"/>
                  <p:cNvSpPr>
                    <a:spLocks/>
                  </p:cNvSpPr>
                  <p:nvPr/>
                </p:nvSpPr>
                <p:spPr bwMode="auto">
                  <a:xfrm>
                    <a:off x="1119" y="1281"/>
                    <a:ext cx="6" cy="69"/>
                  </a:xfrm>
                  <a:custGeom>
                    <a:avLst/>
                    <a:gdLst>
                      <a:gd name="T0" fmla="*/ 5 w 6"/>
                      <a:gd name="T1" fmla="*/ 0 h 69"/>
                      <a:gd name="T2" fmla="*/ 5 w 6"/>
                      <a:gd name="T3" fmla="*/ 55 h 69"/>
                      <a:gd name="T4" fmla="*/ 4 w 6"/>
                      <a:gd name="T5" fmla="*/ 68 h 69"/>
                      <a:gd name="T6" fmla="*/ 0 w 6"/>
                      <a:gd name="T7" fmla="*/ 54 h 69"/>
                      <a:gd name="T8" fmla="*/ 5 w 6"/>
                      <a:gd name="T9" fmla="*/ 0 h 6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 h="69">
                        <a:moveTo>
                          <a:pt x="5" y="0"/>
                        </a:moveTo>
                        <a:lnTo>
                          <a:pt x="5" y="55"/>
                        </a:lnTo>
                        <a:lnTo>
                          <a:pt x="4" y="68"/>
                        </a:lnTo>
                        <a:lnTo>
                          <a:pt x="0" y="54"/>
                        </a:lnTo>
                        <a:lnTo>
                          <a:pt x="5" y="0"/>
                        </a:lnTo>
                      </a:path>
                    </a:pathLst>
                  </a:custGeom>
                  <a:solidFill>
                    <a:srgbClr val="3F5F0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2989" name="Freeform 68"/>
                  <p:cNvSpPr>
                    <a:spLocks/>
                  </p:cNvSpPr>
                  <p:nvPr/>
                </p:nvSpPr>
                <p:spPr bwMode="auto">
                  <a:xfrm>
                    <a:off x="1205" y="1267"/>
                    <a:ext cx="19" cy="32"/>
                  </a:xfrm>
                  <a:custGeom>
                    <a:avLst/>
                    <a:gdLst>
                      <a:gd name="T0" fmla="*/ 18 w 19"/>
                      <a:gd name="T1" fmla="*/ 0 h 32"/>
                      <a:gd name="T2" fmla="*/ 0 w 19"/>
                      <a:gd name="T3" fmla="*/ 22 h 32"/>
                      <a:gd name="T4" fmla="*/ 5 w 19"/>
                      <a:gd name="T5" fmla="*/ 31 h 32"/>
                      <a:gd name="T6" fmla="*/ 18 w 19"/>
                      <a:gd name="T7" fmla="*/ 22 h 32"/>
                      <a:gd name="T8" fmla="*/ 18 w 19"/>
                      <a:gd name="T9" fmla="*/ 0 h 3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9" h="32">
                        <a:moveTo>
                          <a:pt x="18" y="0"/>
                        </a:moveTo>
                        <a:lnTo>
                          <a:pt x="0" y="22"/>
                        </a:lnTo>
                        <a:lnTo>
                          <a:pt x="5" y="31"/>
                        </a:lnTo>
                        <a:lnTo>
                          <a:pt x="18" y="22"/>
                        </a:lnTo>
                        <a:lnTo>
                          <a:pt x="18" y="0"/>
                        </a:lnTo>
                      </a:path>
                    </a:pathLst>
                  </a:custGeom>
                  <a:solidFill>
                    <a:srgbClr val="3F5F0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2990" name="Freeform 69"/>
                  <p:cNvSpPr>
                    <a:spLocks/>
                  </p:cNvSpPr>
                  <p:nvPr/>
                </p:nvSpPr>
                <p:spPr bwMode="auto">
                  <a:xfrm>
                    <a:off x="1216" y="1325"/>
                    <a:ext cx="20" cy="45"/>
                  </a:xfrm>
                  <a:custGeom>
                    <a:avLst/>
                    <a:gdLst>
                      <a:gd name="T0" fmla="*/ 19 w 20"/>
                      <a:gd name="T1" fmla="*/ 0 h 45"/>
                      <a:gd name="T2" fmla="*/ 0 w 20"/>
                      <a:gd name="T3" fmla="*/ 29 h 45"/>
                      <a:gd name="T4" fmla="*/ 0 w 20"/>
                      <a:gd name="T5" fmla="*/ 35 h 45"/>
                      <a:gd name="T6" fmla="*/ 14 w 20"/>
                      <a:gd name="T7" fmla="*/ 44 h 45"/>
                      <a:gd name="T8" fmla="*/ 19 w 20"/>
                      <a:gd name="T9" fmla="*/ 44 h 45"/>
                      <a:gd name="T10" fmla="*/ 19 w 20"/>
                      <a:gd name="T11" fmla="*/ 0 h 45"/>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0" h="45">
                        <a:moveTo>
                          <a:pt x="19" y="0"/>
                        </a:moveTo>
                        <a:lnTo>
                          <a:pt x="0" y="29"/>
                        </a:lnTo>
                        <a:lnTo>
                          <a:pt x="0" y="35"/>
                        </a:lnTo>
                        <a:lnTo>
                          <a:pt x="14" y="44"/>
                        </a:lnTo>
                        <a:lnTo>
                          <a:pt x="19" y="44"/>
                        </a:lnTo>
                        <a:lnTo>
                          <a:pt x="19" y="0"/>
                        </a:lnTo>
                      </a:path>
                    </a:pathLst>
                  </a:custGeom>
                  <a:solidFill>
                    <a:srgbClr val="00800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sp>
            <p:nvSpPr>
              <p:cNvPr id="82976" name="Freeform 70"/>
              <p:cNvSpPr>
                <a:spLocks/>
              </p:cNvSpPr>
              <p:nvPr/>
            </p:nvSpPr>
            <p:spPr bwMode="auto">
              <a:xfrm>
                <a:off x="355" y="1114"/>
                <a:ext cx="1206" cy="772"/>
              </a:xfrm>
              <a:custGeom>
                <a:avLst/>
                <a:gdLst>
                  <a:gd name="T0" fmla="*/ 41 w 1206"/>
                  <a:gd name="T1" fmla="*/ 32 h 772"/>
                  <a:gd name="T2" fmla="*/ 12 w 1206"/>
                  <a:gd name="T3" fmla="*/ 95 h 772"/>
                  <a:gd name="T4" fmla="*/ 0 w 1206"/>
                  <a:gd name="T5" fmla="*/ 283 h 772"/>
                  <a:gd name="T6" fmla="*/ 43 w 1206"/>
                  <a:gd name="T7" fmla="*/ 386 h 772"/>
                  <a:gd name="T8" fmla="*/ 156 w 1206"/>
                  <a:gd name="T9" fmla="*/ 530 h 772"/>
                  <a:gd name="T10" fmla="*/ 285 w 1206"/>
                  <a:gd name="T11" fmla="*/ 582 h 772"/>
                  <a:gd name="T12" fmla="*/ 365 w 1206"/>
                  <a:gd name="T13" fmla="*/ 557 h 772"/>
                  <a:gd name="T14" fmla="*/ 447 w 1206"/>
                  <a:gd name="T15" fmla="*/ 655 h 772"/>
                  <a:gd name="T16" fmla="*/ 520 w 1206"/>
                  <a:gd name="T17" fmla="*/ 715 h 772"/>
                  <a:gd name="T18" fmla="*/ 575 w 1206"/>
                  <a:gd name="T19" fmla="*/ 671 h 772"/>
                  <a:gd name="T20" fmla="*/ 696 w 1206"/>
                  <a:gd name="T21" fmla="*/ 647 h 772"/>
                  <a:gd name="T22" fmla="*/ 747 w 1206"/>
                  <a:gd name="T23" fmla="*/ 610 h 772"/>
                  <a:gd name="T24" fmla="*/ 817 w 1206"/>
                  <a:gd name="T25" fmla="*/ 633 h 772"/>
                  <a:gd name="T26" fmla="*/ 863 w 1206"/>
                  <a:gd name="T27" fmla="*/ 683 h 772"/>
                  <a:gd name="T28" fmla="*/ 895 w 1206"/>
                  <a:gd name="T29" fmla="*/ 771 h 772"/>
                  <a:gd name="T30" fmla="*/ 936 w 1206"/>
                  <a:gd name="T31" fmla="*/ 714 h 772"/>
                  <a:gd name="T32" fmla="*/ 900 w 1206"/>
                  <a:gd name="T33" fmla="*/ 605 h 772"/>
                  <a:gd name="T34" fmla="*/ 936 w 1206"/>
                  <a:gd name="T35" fmla="*/ 538 h 772"/>
                  <a:gd name="T36" fmla="*/ 1004 w 1206"/>
                  <a:gd name="T37" fmla="*/ 471 h 772"/>
                  <a:gd name="T38" fmla="*/ 1020 w 1206"/>
                  <a:gd name="T39" fmla="*/ 379 h 772"/>
                  <a:gd name="T40" fmla="*/ 1025 w 1206"/>
                  <a:gd name="T41" fmla="*/ 329 h 772"/>
                  <a:gd name="T42" fmla="*/ 1052 w 1206"/>
                  <a:gd name="T43" fmla="*/ 314 h 772"/>
                  <a:gd name="T44" fmla="*/ 1052 w 1206"/>
                  <a:gd name="T45" fmla="*/ 282 h 772"/>
                  <a:gd name="T46" fmla="*/ 1103 w 1206"/>
                  <a:gd name="T47" fmla="*/ 258 h 772"/>
                  <a:gd name="T48" fmla="*/ 1128 w 1206"/>
                  <a:gd name="T49" fmla="*/ 251 h 772"/>
                  <a:gd name="T50" fmla="*/ 1123 w 1206"/>
                  <a:gd name="T51" fmla="*/ 219 h 772"/>
                  <a:gd name="T52" fmla="*/ 1128 w 1206"/>
                  <a:gd name="T53" fmla="*/ 196 h 772"/>
                  <a:gd name="T54" fmla="*/ 1205 w 1206"/>
                  <a:gd name="T55" fmla="*/ 123 h 772"/>
                  <a:gd name="T56" fmla="*/ 1185 w 1206"/>
                  <a:gd name="T57" fmla="*/ 57 h 772"/>
                  <a:gd name="T58" fmla="*/ 1145 w 1206"/>
                  <a:gd name="T59" fmla="*/ 71 h 772"/>
                  <a:gd name="T60" fmla="*/ 1069 w 1206"/>
                  <a:gd name="T61" fmla="*/ 135 h 772"/>
                  <a:gd name="T62" fmla="*/ 1015 w 1206"/>
                  <a:gd name="T63" fmla="*/ 183 h 772"/>
                  <a:gd name="T64" fmla="*/ 953 w 1206"/>
                  <a:gd name="T65" fmla="*/ 194 h 772"/>
                  <a:gd name="T66" fmla="*/ 923 w 1206"/>
                  <a:gd name="T67" fmla="*/ 239 h 772"/>
                  <a:gd name="T68" fmla="*/ 862 w 1206"/>
                  <a:gd name="T69" fmla="*/ 246 h 772"/>
                  <a:gd name="T70" fmla="*/ 878 w 1206"/>
                  <a:gd name="T71" fmla="*/ 174 h 772"/>
                  <a:gd name="T72" fmla="*/ 850 w 1206"/>
                  <a:gd name="T73" fmla="*/ 174 h 772"/>
                  <a:gd name="T74" fmla="*/ 832 w 1206"/>
                  <a:gd name="T75" fmla="*/ 116 h 772"/>
                  <a:gd name="T76" fmla="*/ 799 w 1206"/>
                  <a:gd name="T77" fmla="*/ 208 h 772"/>
                  <a:gd name="T78" fmla="*/ 771 w 1206"/>
                  <a:gd name="T79" fmla="*/ 246 h 772"/>
                  <a:gd name="T80" fmla="*/ 785 w 1206"/>
                  <a:gd name="T81" fmla="*/ 141 h 772"/>
                  <a:gd name="T82" fmla="*/ 786 w 1206"/>
                  <a:gd name="T83" fmla="*/ 107 h 772"/>
                  <a:gd name="T84" fmla="*/ 785 w 1206"/>
                  <a:gd name="T85" fmla="*/ 95 h 772"/>
                  <a:gd name="T86" fmla="*/ 753 w 1206"/>
                  <a:gd name="T87" fmla="*/ 54 h 772"/>
                  <a:gd name="T88" fmla="*/ 670 w 1206"/>
                  <a:gd name="T89" fmla="*/ 80 h 772"/>
                  <a:gd name="T90" fmla="*/ 613 w 1206"/>
                  <a:gd name="T91" fmla="*/ 0 h 772"/>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1206" h="772">
                    <a:moveTo>
                      <a:pt x="613" y="0"/>
                    </a:moveTo>
                    <a:lnTo>
                      <a:pt x="35" y="0"/>
                    </a:lnTo>
                    <a:lnTo>
                      <a:pt x="41" y="32"/>
                    </a:lnTo>
                    <a:lnTo>
                      <a:pt x="37" y="41"/>
                    </a:lnTo>
                    <a:lnTo>
                      <a:pt x="1" y="33"/>
                    </a:lnTo>
                    <a:lnTo>
                      <a:pt x="12" y="95"/>
                    </a:lnTo>
                    <a:lnTo>
                      <a:pt x="2" y="207"/>
                    </a:lnTo>
                    <a:lnTo>
                      <a:pt x="6" y="238"/>
                    </a:lnTo>
                    <a:lnTo>
                      <a:pt x="0" y="283"/>
                    </a:lnTo>
                    <a:lnTo>
                      <a:pt x="18" y="311"/>
                    </a:lnTo>
                    <a:lnTo>
                      <a:pt x="14" y="332"/>
                    </a:lnTo>
                    <a:lnTo>
                      <a:pt x="43" y="386"/>
                    </a:lnTo>
                    <a:lnTo>
                      <a:pt x="88" y="482"/>
                    </a:lnTo>
                    <a:lnTo>
                      <a:pt x="105" y="482"/>
                    </a:lnTo>
                    <a:lnTo>
                      <a:pt x="156" y="530"/>
                    </a:lnTo>
                    <a:lnTo>
                      <a:pt x="214" y="529"/>
                    </a:lnTo>
                    <a:lnTo>
                      <a:pt x="214" y="542"/>
                    </a:lnTo>
                    <a:lnTo>
                      <a:pt x="285" y="582"/>
                    </a:lnTo>
                    <a:lnTo>
                      <a:pt x="342" y="582"/>
                    </a:lnTo>
                    <a:lnTo>
                      <a:pt x="342" y="557"/>
                    </a:lnTo>
                    <a:lnTo>
                      <a:pt x="365" y="557"/>
                    </a:lnTo>
                    <a:lnTo>
                      <a:pt x="407" y="600"/>
                    </a:lnTo>
                    <a:lnTo>
                      <a:pt x="426" y="641"/>
                    </a:lnTo>
                    <a:lnTo>
                      <a:pt x="447" y="655"/>
                    </a:lnTo>
                    <a:lnTo>
                      <a:pt x="460" y="637"/>
                    </a:lnTo>
                    <a:lnTo>
                      <a:pt x="487" y="647"/>
                    </a:lnTo>
                    <a:lnTo>
                      <a:pt x="520" y="715"/>
                    </a:lnTo>
                    <a:lnTo>
                      <a:pt x="571" y="736"/>
                    </a:lnTo>
                    <a:lnTo>
                      <a:pt x="566" y="701"/>
                    </a:lnTo>
                    <a:lnTo>
                      <a:pt x="575" y="671"/>
                    </a:lnTo>
                    <a:lnTo>
                      <a:pt x="614" y="632"/>
                    </a:lnTo>
                    <a:lnTo>
                      <a:pt x="642" y="624"/>
                    </a:lnTo>
                    <a:lnTo>
                      <a:pt x="696" y="647"/>
                    </a:lnTo>
                    <a:lnTo>
                      <a:pt x="740" y="649"/>
                    </a:lnTo>
                    <a:lnTo>
                      <a:pt x="732" y="623"/>
                    </a:lnTo>
                    <a:lnTo>
                      <a:pt x="747" y="610"/>
                    </a:lnTo>
                    <a:lnTo>
                      <a:pt x="767" y="609"/>
                    </a:lnTo>
                    <a:lnTo>
                      <a:pt x="794" y="609"/>
                    </a:lnTo>
                    <a:lnTo>
                      <a:pt x="817" y="633"/>
                    </a:lnTo>
                    <a:lnTo>
                      <a:pt x="846" y="626"/>
                    </a:lnTo>
                    <a:lnTo>
                      <a:pt x="868" y="655"/>
                    </a:lnTo>
                    <a:lnTo>
                      <a:pt x="863" y="683"/>
                    </a:lnTo>
                    <a:lnTo>
                      <a:pt x="882" y="716"/>
                    </a:lnTo>
                    <a:lnTo>
                      <a:pt x="890" y="716"/>
                    </a:lnTo>
                    <a:lnTo>
                      <a:pt x="895" y="771"/>
                    </a:lnTo>
                    <a:lnTo>
                      <a:pt x="915" y="768"/>
                    </a:lnTo>
                    <a:lnTo>
                      <a:pt x="939" y="741"/>
                    </a:lnTo>
                    <a:lnTo>
                      <a:pt x="936" y="714"/>
                    </a:lnTo>
                    <a:lnTo>
                      <a:pt x="927" y="678"/>
                    </a:lnTo>
                    <a:lnTo>
                      <a:pt x="903" y="628"/>
                    </a:lnTo>
                    <a:lnTo>
                      <a:pt x="900" y="605"/>
                    </a:lnTo>
                    <a:lnTo>
                      <a:pt x="912" y="565"/>
                    </a:lnTo>
                    <a:lnTo>
                      <a:pt x="915" y="546"/>
                    </a:lnTo>
                    <a:lnTo>
                      <a:pt x="936" y="538"/>
                    </a:lnTo>
                    <a:lnTo>
                      <a:pt x="962" y="504"/>
                    </a:lnTo>
                    <a:lnTo>
                      <a:pt x="974" y="482"/>
                    </a:lnTo>
                    <a:lnTo>
                      <a:pt x="1004" y="471"/>
                    </a:lnTo>
                    <a:lnTo>
                      <a:pt x="1025" y="443"/>
                    </a:lnTo>
                    <a:lnTo>
                      <a:pt x="1009" y="394"/>
                    </a:lnTo>
                    <a:lnTo>
                      <a:pt x="1020" y="379"/>
                    </a:lnTo>
                    <a:lnTo>
                      <a:pt x="1032" y="353"/>
                    </a:lnTo>
                    <a:lnTo>
                      <a:pt x="1036" y="344"/>
                    </a:lnTo>
                    <a:lnTo>
                      <a:pt x="1025" y="329"/>
                    </a:lnTo>
                    <a:lnTo>
                      <a:pt x="1026" y="316"/>
                    </a:lnTo>
                    <a:lnTo>
                      <a:pt x="1038" y="337"/>
                    </a:lnTo>
                    <a:lnTo>
                      <a:pt x="1052" y="314"/>
                    </a:lnTo>
                    <a:lnTo>
                      <a:pt x="1056" y="291"/>
                    </a:lnTo>
                    <a:lnTo>
                      <a:pt x="1050" y="285"/>
                    </a:lnTo>
                    <a:lnTo>
                      <a:pt x="1052" y="282"/>
                    </a:lnTo>
                    <a:lnTo>
                      <a:pt x="1056" y="275"/>
                    </a:lnTo>
                    <a:lnTo>
                      <a:pt x="1064" y="264"/>
                    </a:lnTo>
                    <a:lnTo>
                      <a:pt x="1103" y="258"/>
                    </a:lnTo>
                    <a:lnTo>
                      <a:pt x="1112" y="256"/>
                    </a:lnTo>
                    <a:lnTo>
                      <a:pt x="1118" y="240"/>
                    </a:lnTo>
                    <a:lnTo>
                      <a:pt x="1128" y="251"/>
                    </a:lnTo>
                    <a:lnTo>
                      <a:pt x="1146" y="244"/>
                    </a:lnTo>
                    <a:lnTo>
                      <a:pt x="1132" y="242"/>
                    </a:lnTo>
                    <a:lnTo>
                      <a:pt x="1123" y="219"/>
                    </a:lnTo>
                    <a:lnTo>
                      <a:pt x="1130" y="212"/>
                    </a:lnTo>
                    <a:lnTo>
                      <a:pt x="1125" y="200"/>
                    </a:lnTo>
                    <a:lnTo>
                      <a:pt x="1128" y="196"/>
                    </a:lnTo>
                    <a:lnTo>
                      <a:pt x="1146" y="184"/>
                    </a:lnTo>
                    <a:lnTo>
                      <a:pt x="1149" y="173"/>
                    </a:lnTo>
                    <a:lnTo>
                      <a:pt x="1205" y="123"/>
                    </a:lnTo>
                    <a:lnTo>
                      <a:pt x="1202" y="104"/>
                    </a:lnTo>
                    <a:lnTo>
                      <a:pt x="1193" y="98"/>
                    </a:lnTo>
                    <a:lnTo>
                      <a:pt x="1185" y="57"/>
                    </a:lnTo>
                    <a:lnTo>
                      <a:pt x="1169" y="63"/>
                    </a:lnTo>
                    <a:lnTo>
                      <a:pt x="1162" y="57"/>
                    </a:lnTo>
                    <a:lnTo>
                      <a:pt x="1145" y="71"/>
                    </a:lnTo>
                    <a:lnTo>
                      <a:pt x="1128" y="111"/>
                    </a:lnTo>
                    <a:lnTo>
                      <a:pt x="1114" y="135"/>
                    </a:lnTo>
                    <a:lnTo>
                      <a:pt x="1069" y="135"/>
                    </a:lnTo>
                    <a:lnTo>
                      <a:pt x="1040" y="136"/>
                    </a:lnTo>
                    <a:lnTo>
                      <a:pt x="1010" y="170"/>
                    </a:lnTo>
                    <a:lnTo>
                      <a:pt x="1015" y="183"/>
                    </a:lnTo>
                    <a:lnTo>
                      <a:pt x="997" y="199"/>
                    </a:lnTo>
                    <a:lnTo>
                      <a:pt x="976" y="196"/>
                    </a:lnTo>
                    <a:lnTo>
                      <a:pt x="953" y="194"/>
                    </a:lnTo>
                    <a:lnTo>
                      <a:pt x="948" y="212"/>
                    </a:lnTo>
                    <a:lnTo>
                      <a:pt x="938" y="224"/>
                    </a:lnTo>
                    <a:lnTo>
                      <a:pt x="923" y="239"/>
                    </a:lnTo>
                    <a:lnTo>
                      <a:pt x="896" y="254"/>
                    </a:lnTo>
                    <a:lnTo>
                      <a:pt x="875" y="254"/>
                    </a:lnTo>
                    <a:lnTo>
                      <a:pt x="862" y="246"/>
                    </a:lnTo>
                    <a:lnTo>
                      <a:pt x="862" y="238"/>
                    </a:lnTo>
                    <a:lnTo>
                      <a:pt x="881" y="209"/>
                    </a:lnTo>
                    <a:lnTo>
                      <a:pt x="878" y="174"/>
                    </a:lnTo>
                    <a:lnTo>
                      <a:pt x="872" y="172"/>
                    </a:lnTo>
                    <a:lnTo>
                      <a:pt x="855" y="184"/>
                    </a:lnTo>
                    <a:lnTo>
                      <a:pt x="850" y="174"/>
                    </a:lnTo>
                    <a:lnTo>
                      <a:pt x="868" y="154"/>
                    </a:lnTo>
                    <a:lnTo>
                      <a:pt x="861" y="127"/>
                    </a:lnTo>
                    <a:lnTo>
                      <a:pt x="832" y="116"/>
                    </a:lnTo>
                    <a:lnTo>
                      <a:pt x="802" y="151"/>
                    </a:lnTo>
                    <a:lnTo>
                      <a:pt x="792" y="183"/>
                    </a:lnTo>
                    <a:lnTo>
                      <a:pt x="799" y="208"/>
                    </a:lnTo>
                    <a:lnTo>
                      <a:pt x="788" y="245"/>
                    </a:lnTo>
                    <a:lnTo>
                      <a:pt x="778" y="250"/>
                    </a:lnTo>
                    <a:lnTo>
                      <a:pt x="771" y="246"/>
                    </a:lnTo>
                    <a:lnTo>
                      <a:pt x="764" y="220"/>
                    </a:lnTo>
                    <a:lnTo>
                      <a:pt x="770" y="166"/>
                    </a:lnTo>
                    <a:lnTo>
                      <a:pt x="785" y="141"/>
                    </a:lnTo>
                    <a:lnTo>
                      <a:pt x="780" y="134"/>
                    </a:lnTo>
                    <a:lnTo>
                      <a:pt x="761" y="136"/>
                    </a:lnTo>
                    <a:lnTo>
                      <a:pt x="786" y="107"/>
                    </a:lnTo>
                    <a:lnTo>
                      <a:pt x="850" y="96"/>
                    </a:lnTo>
                    <a:lnTo>
                      <a:pt x="823" y="75"/>
                    </a:lnTo>
                    <a:lnTo>
                      <a:pt x="785" y="95"/>
                    </a:lnTo>
                    <a:lnTo>
                      <a:pt x="750" y="78"/>
                    </a:lnTo>
                    <a:lnTo>
                      <a:pt x="770" y="57"/>
                    </a:lnTo>
                    <a:lnTo>
                      <a:pt x="753" y="54"/>
                    </a:lnTo>
                    <a:lnTo>
                      <a:pt x="706" y="82"/>
                    </a:lnTo>
                    <a:lnTo>
                      <a:pt x="699" y="69"/>
                    </a:lnTo>
                    <a:lnTo>
                      <a:pt x="670" y="80"/>
                    </a:lnTo>
                    <a:lnTo>
                      <a:pt x="676" y="59"/>
                    </a:lnTo>
                    <a:lnTo>
                      <a:pt x="708" y="22"/>
                    </a:lnTo>
                    <a:lnTo>
                      <a:pt x="613" y="0"/>
                    </a:lnTo>
                  </a:path>
                </a:pathLst>
              </a:custGeom>
              <a:solidFill>
                <a:srgbClr val="5FDF0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82951" name="AutoShape 71"/>
            <p:cNvSpPr>
              <a:spLocks noChangeArrowheads="1"/>
            </p:cNvSpPr>
            <p:nvPr/>
          </p:nvSpPr>
          <p:spPr bwMode="auto">
            <a:xfrm>
              <a:off x="434" y="1547"/>
              <a:ext cx="78" cy="63"/>
            </a:xfrm>
            <a:prstGeom prst="star16">
              <a:avLst>
                <a:gd name="adj" fmla="val 37500"/>
              </a:avLst>
            </a:prstGeom>
            <a:solidFill>
              <a:schemeClr val="accent1"/>
            </a:solidFill>
            <a:ln w="12700">
              <a:solidFill>
                <a:schemeClr val="accent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ctr">
                <a:lnSpc>
                  <a:spcPct val="90000"/>
                </a:lnSpc>
                <a:defRPr sz="2400" b="1">
                  <a:solidFill>
                    <a:schemeClr val="tx1"/>
                  </a:solidFill>
                  <a:latin typeface="Arial" panose="020B0604020202020204" pitchFamily="34" charset="0"/>
                </a:defRPr>
              </a:lvl1pPr>
              <a:lvl2pPr marL="742950" indent="-285750" algn="ctr">
                <a:lnSpc>
                  <a:spcPct val="90000"/>
                </a:lnSpc>
                <a:defRPr sz="2400" b="1">
                  <a:solidFill>
                    <a:schemeClr val="tx1"/>
                  </a:solidFill>
                  <a:latin typeface="Arial" panose="020B0604020202020204" pitchFamily="34" charset="0"/>
                </a:defRPr>
              </a:lvl2pPr>
              <a:lvl3pPr marL="1143000" indent="-228600" algn="ctr">
                <a:lnSpc>
                  <a:spcPct val="90000"/>
                </a:lnSpc>
                <a:defRPr sz="2400" b="1">
                  <a:solidFill>
                    <a:schemeClr val="tx1"/>
                  </a:solidFill>
                  <a:latin typeface="Arial" panose="020B0604020202020204" pitchFamily="34" charset="0"/>
                </a:defRPr>
              </a:lvl3pPr>
              <a:lvl4pPr marL="1600200" indent="-228600" algn="ctr">
                <a:lnSpc>
                  <a:spcPct val="90000"/>
                </a:lnSpc>
                <a:defRPr sz="2400" b="1">
                  <a:solidFill>
                    <a:schemeClr val="tx1"/>
                  </a:solidFill>
                  <a:latin typeface="Arial" panose="020B0604020202020204" pitchFamily="34" charset="0"/>
                </a:defRPr>
              </a:lvl4pPr>
              <a:lvl5pPr marL="2057400" indent="-228600" algn="ctr">
                <a:lnSpc>
                  <a:spcPct val="90000"/>
                </a:lnSpc>
                <a:defRPr sz="2400" b="1">
                  <a:solidFill>
                    <a:schemeClr val="tx1"/>
                  </a:solidFill>
                  <a:latin typeface="Arial" panose="020B0604020202020204" pitchFamily="34" charset="0"/>
                </a:defRPr>
              </a:lvl5pPr>
              <a:lvl6pPr marL="25146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6pPr>
              <a:lvl7pPr marL="29718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7pPr>
              <a:lvl8pPr marL="34290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8pPr>
              <a:lvl9pPr marL="38862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9pPr>
            </a:lstStyle>
            <a:p>
              <a:endParaRPr lang="en-US" altLang="en-US"/>
            </a:p>
          </p:txBody>
        </p:sp>
        <p:sp>
          <p:nvSpPr>
            <p:cNvPr id="82952" name="AutoShape 72"/>
            <p:cNvSpPr>
              <a:spLocks noChangeArrowheads="1"/>
            </p:cNvSpPr>
            <p:nvPr/>
          </p:nvSpPr>
          <p:spPr bwMode="auto">
            <a:xfrm>
              <a:off x="366" y="1419"/>
              <a:ext cx="69" cy="59"/>
            </a:xfrm>
            <a:prstGeom prst="star16">
              <a:avLst>
                <a:gd name="adj" fmla="val 37500"/>
              </a:avLst>
            </a:prstGeom>
            <a:solidFill>
              <a:schemeClr val="accent1"/>
            </a:solidFill>
            <a:ln w="12700">
              <a:solidFill>
                <a:schemeClr val="accent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ctr">
                <a:lnSpc>
                  <a:spcPct val="90000"/>
                </a:lnSpc>
                <a:defRPr sz="2400" b="1">
                  <a:solidFill>
                    <a:schemeClr val="tx1"/>
                  </a:solidFill>
                  <a:latin typeface="Arial" panose="020B0604020202020204" pitchFamily="34" charset="0"/>
                </a:defRPr>
              </a:lvl1pPr>
              <a:lvl2pPr marL="742950" indent="-285750" algn="ctr">
                <a:lnSpc>
                  <a:spcPct val="90000"/>
                </a:lnSpc>
                <a:defRPr sz="2400" b="1">
                  <a:solidFill>
                    <a:schemeClr val="tx1"/>
                  </a:solidFill>
                  <a:latin typeface="Arial" panose="020B0604020202020204" pitchFamily="34" charset="0"/>
                </a:defRPr>
              </a:lvl2pPr>
              <a:lvl3pPr marL="1143000" indent="-228600" algn="ctr">
                <a:lnSpc>
                  <a:spcPct val="90000"/>
                </a:lnSpc>
                <a:defRPr sz="2400" b="1">
                  <a:solidFill>
                    <a:schemeClr val="tx1"/>
                  </a:solidFill>
                  <a:latin typeface="Arial" panose="020B0604020202020204" pitchFamily="34" charset="0"/>
                </a:defRPr>
              </a:lvl3pPr>
              <a:lvl4pPr marL="1600200" indent="-228600" algn="ctr">
                <a:lnSpc>
                  <a:spcPct val="90000"/>
                </a:lnSpc>
                <a:defRPr sz="2400" b="1">
                  <a:solidFill>
                    <a:schemeClr val="tx1"/>
                  </a:solidFill>
                  <a:latin typeface="Arial" panose="020B0604020202020204" pitchFamily="34" charset="0"/>
                </a:defRPr>
              </a:lvl4pPr>
              <a:lvl5pPr marL="2057400" indent="-228600" algn="ctr">
                <a:lnSpc>
                  <a:spcPct val="90000"/>
                </a:lnSpc>
                <a:defRPr sz="2400" b="1">
                  <a:solidFill>
                    <a:schemeClr val="tx1"/>
                  </a:solidFill>
                  <a:latin typeface="Arial" panose="020B0604020202020204" pitchFamily="34" charset="0"/>
                </a:defRPr>
              </a:lvl5pPr>
              <a:lvl6pPr marL="25146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6pPr>
              <a:lvl7pPr marL="29718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7pPr>
              <a:lvl8pPr marL="34290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8pPr>
              <a:lvl9pPr marL="38862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9pPr>
            </a:lstStyle>
            <a:p>
              <a:endParaRPr lang="en-US" altLang="en-US"/>
            </a:p>
          </p:txBody>
        </p:sp>
        <p:sp>
          <p:nvSpPr>
            <p:cNvPr id="82953" name="AutoShape 73"/>
            <p:cNvSpPr>
              <a:spLocks noChangeArrowheads="1"/>
            </p:cNvSpPr>
            <p:nvPr/>
          </p:nvSpPr>
          <p:spPr bwMode="auto">
            <a:xfrm>
              <a:off x="1102" y="1364"/>
              <a:ext cx="53" cy="112"/>
            </a:xfrm>
            <a:prstGeom prst="star16">
              <a:avLst>
                <a:gd name="adj" fmla="val 37500"/>
              </a:avLst>
            </a:prstGeom>
            <a:solidFill>
              <a:schemeClr val="accent1"/>
            </a:solidFill>
            <a:ln w="12700">
              <a:solidFill>
                <a:schemeClr val="accent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ctr">
                <a:lnSpc>
                  <a:spcPct val="90000"/>
                </a:lnSpc>
                <a:defRPr sz="2400" b="1">
                  <a:solidFill>
                    <a:schemeClr val="tx1"/>
                  </a:solidFill>
                  <a:latin typeface="Arial" panose="020B0604020202020204" pitchFamily="34" charset="0"/>
                </a:defRPr>
              </a:lvl1pPr>
              <a:lvl2pPr marL="742950" indent="-285750" algn="ctr">
                <a:lnSpc>
                  <a:spcPct val="90000"/>
                </a:lnSpc>
                <a:defRPr sz="2400" b="1">
                  <a:solidFill>
                    <a:schemeClr val="tx1"/>
                  </a:solidFill>
                  <a:latin typeface="Arial" panose="020B0604020202020204" pitchFamily="34" charset="0"/>
                </a:defRPr>
              </a:lvl2pPr>
              <a:lvl3pPr marL="1143000" indent="-228600" algn="ctr">
                <a:lnSpc>
                  <a:spcPct val="90000"/>
                </a:lnSpc>
                <a:defRPr sz="2400" b="1">
                  <a:solidFill>
                    <a:schemeClr val="tx1"/>
                  </a:solidFill>
                  <a:latin typeface="Arial" panose="020B0604020202020204" pitchFamily="34" charset="0"/>
                </a:defRPr>
              </a:lvl3pPr>
              <a:lvl4pPr marL="1600200" indent="-228600" algn="ctr">
                <a:lnSpc>
                  <a:spcPct val="90000"/>
                </a:lnSpc>
                <a:defRPr sz="2400" b="1">
                  <a:solidFill>
                    <a:schemeClr val="tx1"/>
                  </a:solidFill>
                  <a:latin typeface="Arial" panose="020B0604020202020204" pitchFamily="34" charset="0"/>
                </a:defRPr>
              </a:lvl4pPr>
              <a:lvl5pPr marL="2057400" indent="-228600" algn="ctr">
                <a:lnSpc>
                  <a:spcPct val="90000"/>
                </a:lnSpc>
                <a:defRPr sz="2400" b="1">
                  <a:solidFill>
                    <a:schemeClr val="tx1"/>
                  </a:solidFill>
                  <a:latin typeface="Arial" panose="020B0604020202020204" pitchFamily="34" charset="0"/>
                </a:defRPr>
              </a:lvl5pPr>
              <a:lvl6pPr marL="25146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6pPr>
              <a:lvl7pPr marL="29718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7pPr>
              <a:lvl8pPr marL="34290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8pPr>
              <a:lvl9pPr marL="38862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9pPr>
            </a:lstStyle>
            <a:p>
              <a:endParaRPr lang="en-US" altLang="en-US"/>
            </a:p>
          </p:txBody>
        </p:sp>
        <p:sp>
          <p:nvSpPr>
            <p:cNvPr id="82954" name="AutoShape 74"/>
            <p:cNvSpPr>
              <a:spLocks noChangeArrowheads="1"/>
            </p:cNvSpPr>
            <p:nvPr/>
          </p:nvSpPr>
          <p:spPr bwMode="auto">
            <a:xfrm>
              <a:off x="1348" y="1374"/>
              <a:ext cx="57" cy="59"/>
            </a:xfrm>
            <a:prstGeom prst="star16">
              <a:avLst>
                <a:gd name="adj" fmla="val 37500"/>
              </a:avLst>
            </a:prstGeom>
            <a:solidFill>
              <a:schemeClr val="accent1"/>
            </a:solidFill>
            <a:ln w="12700">
              <a:solidFill>
                <a:schemeClr val="accent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ctr">
                <a:lnSpc>
                  <a:spcPct val="90000"/>
                </a:lnSpc>
                <a:defRPr sz="2400" b="1">
                  <a:solidFill>
                    <a:schemeClr val="tx1"/>
                  </a:solidFill>
                  <a:latin typeface="Arial" panose="020B0604020202020204" pitchFamily="34" charset="0"/>
                </a:defRPr>
              </a:lvl1pPr>
              <a:lvl2pPr marL="742950" indent="-285750" algn="ctr">
                <a:lnSpc>
                  <a:spcPct val="90000"/>
                </a:lnSpc>
                <a:defRPr sz="2400" b="1">
                  <a:solidFill>
                    <a:schemeClr val="tx1"/>
                  </a:solidFill>
                  <a:latin typeface="Arial" panose="020B0604020202020204" pitchFamily="34" charset="0"/>
                </a:defRPr>
              </a:lvl2pPr>
              <a:lvl3pPr marL="1143000" indent="-228600" algn="ctr">
                <a:lnSpc>
                  <a:spcPct val="90000"/>
                </a:lnSpc>
                <a:defRPr sz="2400" b="1">
                  <a:solidFill>
                    <a:schemeClr val="tx1"/>
                  </a:solidFill>
                  <a:latin typeface="Arial" panose="020B0604020202020204" pitchFamily="34" charset="0"/>
                </a:defRPr>
              </a:lvl3pPr>
              <a:lvl4pPr marL="1600200" indent="-228600" algn="ctr">
                <a:lnSpc>
                  <a:spcPct val="90000"/>
                </a:lnSpc>
                <a:defRPr sz="2400" b="1">
                  <a:solidFill>
                    <a:schemeClr val="tx1"/>
                  </a:solidFill>
                  <a:latin typeface="Arial" panose="020B0604020202020204" pitchFamily="34" charset="0"/>
                </a:defRPr>
              </a:lvl4pPr>
              <a:lvl5pPr marL="2057400" indent="-228600" algn="ctr">
                <a:lnSpc>
                  <a:spcPct val="90000"/>
                </a:lnSpc>
                <a:defRPr sz="2400" b="1">
                  <a:solidFill>
                    <a:schemeClr val="tx1"/>
                  </a:solidFill>
                  <a:latin typeface="Arial" panose="020B0604020202020204" pitchFamily="34" charset="0"/>
                </a:defRPr>
              </a:lvl5pPr>
              <a:lvl6pPr marL="25146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6pPr>
              <a:lvl7pPr marL="29718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7pPr>
              <a:lvl8pPr marL="34290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8pPr>
              <a:lvl9pPr marL="38862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9pPr>
            </a:lstStyle>
            <a:p>
              <a:endParaRPr lang="en-US" altLang="en-US"/>
            </a:p>
          </p:txBody>
        </p:sp>
        <p:sp>
          <p:nvSpPr>
            <p:cNvPr id="82955" name="AutoShape 75"/>
            <p:cNvSpPr>
              <a:spLocks noChangeArrowheads="1"/>
            </p:cNvSpPr>
            <p:nvPr/>
          </p:nvSpPr>
          <p:spPr bwMode="auto">
            <a:xfrm>
              <a:off x="1255" y="1552"/>
              <a:ext cx="63" cy="64"/>
            </a:xfrm>
            <a:prstGeom prst="star16">
              <a:avLst>
                <a:gd name="adj" fmla="val 37500"/>
              </a:avLst>
            </a:prstGeom>
            <a:solidFill>
              <a:schemeClr val="accent1"/>
            </a:solidFill>
            <a:ln w="12700">
              <a:solidFill>
                <a:schemeClr val="accent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ctr">
                <a:lnSpc>
                  <a:spcPct val="90000"/>
                </a:lnSpc>
                <a:defRPr sz="2400" b="1">
                  <a:solidFill>
                    <a:schemeClr val="tx1"/>
                  </a:solidFill>
                  <a:latin typeface="Arial" panose="020B0604020202020204" pitchFamily="34" charset="0"/>
                </a:defRPr>
              </a:lvl1pPr>
              <a:lvl2pPr marL="742950" indent="-285750" algn="ctr">
                <a:lnSpc>
                  <a:spcPct val="90000"/>
                </a:lnSpc>
                <a:defRPr sz="2400" b="1">
                  <a:solidFill>
                    <a:schemeClr val="tx1"/>
                  </a:solidFill>
                  <a:latin typeface="Arial" panose="020B0604020202020204" pitchFamily="34" charset="0"/>
                </a:defRPr>
              </a:lvl2pPr>
              <a:lvl3pPr marL="1143000" indent="-228600" algn="ctr">
                <a:lnSpc>
                  <a:spcPct val="90000"/>
                </a:lnSpc>
                <a:defRPr sz="2400" b="1">
                  <a:solidFill>
                    <a:schemeClr val="tx1"/>
                  </a:solidFill>
                  <a:latin typeface="Arial" panose="020B0604020202020204" pitchFamily="34" charset="0"/>
                </a:defRPr>
              </a:lvl3pPr>
              <a:lvl4pPr marL="1600200" indent="-228600" algn="ctr">
                <a:lnSpc>
                  <a:spcPct val="90000"/>
                </a:lnSpc>
                <a:defRPr sz="2400" b="1">
                  <a:solidFill>
                    <a:schemeClr val="tx1"/>
                  </a:solidFill>
                  <a:latin typeface="Arial" panose="020B0604020202020204" pitchFamily="34" charset="0"/>
                </a:defRPr>
              </a:lvl4pPr>
              <a:lvl5pPr marL="2057400" indent="-228600" algn="ctr">
                <a:lnSpc>
                  <a:spcPct val="90000"/>
                </a:lnSpc>
                <a:defRPr sz="2400" b="1">
                  <a:solidFill>
                    <a:schemeClr val="tx1"/>
                  </a:solidFill>
                  <a:latin typeface="Arial" panose="020B0604020202020204" pitchFamily="34" charset="0"/>
                </a:defRPr>
              </a:lvl5pPr>
              <a:lvl6pPr marL="25146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6pPr>
              <a:lvl7pPr marL="29718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7pPr>
              <a:lvl8pPr marL="34290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8pPr>
              <a:lvl9pPr marL="38862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9pPr>
            </a:lstStyle>
            <a:p>
              <a:endParaRPr lang="en-US" altLang="en-US"/>
            </a:p>
          </p:txBody>
        </p:sp>
        <p:sp>
          <p:nvSpPr>
            <p:cNvPr id="82956" name="AutoShape 76"/>
            <p:cNvSpPr>
              <a:spLocks noChangeArrowheads="1"/>
            </p:cNvSpPr>
            <p:nvPr/>
          </p:nvSpPr>
          <p:spPr bwMode="auto">
            <a:xfrm>
              <a:off x="596" y="1334"/>
              <a:ext cx="35" cy="33"/>
            </a:xfrm>
            <a:prstGeom prst="star16">
              <a:avLst>
                <a:gd name="adj" fmla="val 37500"/>
              </a:avLst>
            </a:prstGeom>
            <a:solidFill>
              <a:schemeClr val="accent1"/>
            </a:solidFill>
            <a:ln w="12700">
              <a:solidFill>
                <a:schemeClr val="accent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ctr">
                <a:lnSpc>
                  <a:spcPct val="90000"/>
                </a:lnSpc>
                <a:defRPr sz="2400" b="1">
                  <a:solidFill>
                    <a:schemeClr val="tx1"/>
                  </a:solidFill>
                  <a:latin typeface="Arial" panose="020B0604020202020204" pitchFamily="34" charset="0"/>
                </a:defRPr>
              </a:lvl1pPr>
              <a:lvl2pPr marL="742950" indent="-285750" algn="ctr">
                <a:lnSpc>
                  <a:spcPct val="90000"/>
                </a:lnSpc>
                <a:defRPr sz="2400" b="1">
                  <a:solidFill>
                    <a:schemeClr val="tx1"/>
                  </a:solidFill>
                  <a:latin typeface="Arial" panose="020B0604020202020204" pitchFamily="34" charset="0"/>
                </a:defRPr>
              </a:lvl2pPr>
              <a:lvl3pPr marL="1143000" indent="-228600" algn="ctr">
                <a:lnSpc>
                  <a:spcPct val="90000"/>
                </a:lnSpc>
                <a:defRPr sz="2400" b="1">
                  <a:solidFill>
                    <a:schemeClr val="tx1"/>
                  </a:solidFill>
                  <a:latin typeface="Arial" panose="020B0604020202020204" pitchFamily="34" charset="0"/>
                </a:defRPr>
              </a:lvl3pPr>
              <a:lvl4pPr marL="1600200" indent="-228600" algn="ctr">
                <a:lnSpc>
                  <a:spcPct val="90000"/>
                </a:lnSpc>
                <a:defRPr sz="2400" b="1">
                  <a:solidFill>
                    <a:schemeClr val="tx1"/>
                  </a:solidFill>
                  <a:latin typeface="Arial" panose="020B0604020202020204" pitchFamily="34" charset="0"/>
                </a:defRPr>
              </a:lvl4pPr>
              <a:lvl5pPr marL="2057400" indent="-228600" algn="ctr">
                <a:lnSpc>
                  <a:spcPct val="90000"/>
                </a:lnSpc>
                <a:defRPr sz="2400" b="1">
                  <a:solidFill>
                    <a:schemeClr val="tx1"/>
                  </a:solidFill>
                  <a:latin typeface="Arial" panose="020B0604020202020204" pitchFamily="34" charset="0"/>
                </a:defRPr>
              </a:lvl5pPr>
              <a:lvl6pPr marL="25146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6pPr>
              <a:lvl7pPr marL="29718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7pPr>
              <a:lvl8pPr marL="34290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8pPr>
              <a:lvl9pPr marL="38862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9pPr>
            </a:lstStyle>
            <a:p>
              <a:endParaRPr lang="en-US" altLang="en-US"/>
            </a:p>
          </p:txBody>
        </p:sp>
        <p:sp>
          <p:nvSpPr>
            <p:cNvPr id="82957" name="AutoShape 77"/>
            <p:cNvSpPr>
              <a:spLocks noChangeArrowheads="1"/>
            </p:cNvSpPr>
            <p:nvPr/>
          </p:nvSpPr>
          <p:spPr bwMode="auto">
            <a:xfrm>
              <a:off x="703" y="1581"/>
              <a:ext cx="35" cy="33"/>
            </a:xfrm>
            <a:prstGeom prst="star16">
              <a:avLst>
                <a:gd name="adj" fmla="val 37500"/>
              </a:avLst>
            </a:prstGeom>
            <a:solidFill>
              <a:schemeClr val="accent1"/>
            </a:solidFill>
            <a:ln w="12700">
              <a:solidFill>
                <a:schemeClr val="accent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ctr">
                <a:lnSpc>
                  <a:spcPct val="90000"/>
                </a:lnSpc>
                <a:defRPr sz="2400" b="1">
                  <a:solidFill>
                    <a:schemeClr val="tx1"/>
                  </a:solidFill>
                  <a:latin typeface="Arial" panose="020B0604020202020204" pitchFamily="34" charset="0"/>
                </a:defRPr>
              </a:lvl1pPr>
              <a:lvl2pPr marL="742950" indent="-285750" algn="ctr">
                <a:lnSpc>
                  <a:spcPct val="90000"/>
                </a:lnSpc>
                <a:defRPr sz="2400" b="1">
                  <a:solidFill>
                    <a:schemeClr val="tx1"/>
                  </a:solidFill>
                  <a:latin typeface="Arial" panose="020B0604020202020204" pitchFamily="34" charset="0"/>
                </a:defRPr>
              </a:lvl2pPr>
              <a:lvl3pPr marL="1143000" indent="-228600" algn="ctr">
                <a:lnSpc>
                  <a:spcPct val="90000"/>
                </a:lnSpc>
                <a:defRPr sz="2400" b="1">
                  <a:solidFill>
                    <a:schemeClr val="tx1"/>
                  </a:solidFill>
                  <a:latin typeface="Arial" panose="020B0604020202020204" pitchFamily="34" charset="0"/>
                </a:defRPr>
              </a:lvl3pPr>
              <a:lvl4pPr marL="1600200" indent="-228600" algn="ctr">
                <a:lnSpc>
                  <a:spcPct val="90000"/>
                </a:lnSpc>
                <a:defRPr sz="2400" b="1">
                  <a:solidFill>
                    <a:schemeClr val="tx1"/>
                  </a:solidFill>
                  <a:latin typeface="Arial" panose="020B0604020202020204" pitchFamily="34" charset="0"/>
                </a:defRPr>
              </a:lvl4pPr>
              <a:lvl5pPr marL="2057400" indent="-228600" algn="ctr">
                <a:lnSpc>
                  <a:spcPct val="90000"/>
                </a:lnSpc>
                <a:defRPr sz="2400" b="1">
                  <a:solidFill>
                    <a:schemeClr val="tx1"/>
                  </a:solidFill>
                  <a:latin typeface="Arial" panose="020B0604020202020204" pitchFamily="34" charset="0"/>
                </a:defRPr>
              </a:lvl5pPr>
              <a:lvl6pPr marL="25146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6pPr>
              <a:lvl7pPr marL="29718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7pPr>
              <a:lvl8pPr marL="34290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8pPr>
              <a:lvl9pPr marL="38862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9pPr>
            </a:lstStyle>
            <a:p>
              <a:endParaRPr lang="en-US" altLang="en-US"/>
            </a:p>
          </p:txBody>
        </p:sp>
        <p:sp>
          <p:nvSpPr>
            <p:cNvPr id="82958" name="AutoShape 78"/>
            <p:cNvSpPr>
              <a:spLocks noChangeArrowheads="1"/>
            </p:cNvSpPr>
            <p:nvPr/>
          </p:nvSpPr>
          <p:spPr bwMode="auto">
            <a:xfrm>
              <a:off x="697" y="1460"/>
              <a:ext cx="36" cy="32"/>
            </a:xfrm>
            <a:prstGeom prst="star16">
              <a:avLst>
                <a:gd name="adj" fmla="val 37500"/>
              </a:avLst>
            </a:prstGeom>
            <a:solidFill>
              <a:schemeClr val="accent1"/>
            </a:solidFill>
            <a:ln w="12700">
              <a:solidFill>
                <a:schemeClr val="accent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ctr">
                <a:lnSpc>
                  <a:spcPct val="90000"/>
                </a:lnSpc>
                <a:defRPr sz="2400" b="1">
                  <a:solidFill>
                    <a:schemeClr val="tx1"/>
                  </a:solidFill>
                  <a:latin typeface="Arial" panose="020B0604020202020204" pitchFamily="34" charset="0"/>
                </a:defRPr>
              </a:lvl1pPr>
              <a:lvl2pPr marL="742950" indent="-285750" algn="ctr">
                <a:lnSpc>
                  <a:spcPct val="90000"/>
                </a:lnSpc>
                <a:defRPr sz="2400" b="1">
                  <a:solidFill>
                    <a:schemeClr val="tx1"/>
                  </a:solidFill>
                  <a:latin typeface="Arial" panose="020B0604020202020204" pitchFamily="34" charset="0"/>
                </a:defRPr>
              </a:lvl2pPr>
              <a:lvl3pPr marL="1143000" indent="-228600" algn="ctr">
                <a:lnSpc>
                  <a:spcPct val="90000"/>
                </a:lnSpc>
                <a:defRPr sz="2400" b="1">
                  <a:solidFill>
                    <a:schemeClr val="tx1"/>
                  </a:solidFill>
                  <a:latin typeface="Arial" panose="020B0604020202020204" pitchFamily="34" charset="0"/>
                </a:defRPr>
              </a:lvl3pPr>
              <a:lvl4pPr marL="1600200" indent="-228600" algn="ctr">
                <a:lnSpc>
                  <a:spcPct val="90000"/>
                </a:lnSpc>
                <a:defRPr sz="2400" b="1">
                  <a:solidFill>
                    <a:schemeClr val="tx1"/>
                  </a:solidFill>
                  <a:latin typeface="Arial" panose="020B0604020202020204" pitchFamily="34" charset="0"/>
                </a:defRPr>
              </a:lvl4pPr>
              <a:lvl5pPr marL="2057400" indent="-228600" algn="ctr">
                <a:lnSpc>
                  <a:spcPct val="90000"/>
                </a:lnSpc>
                <a:defRPr sz="2400" b="1">
                  <a:solidFill>
                    <a:schemeClr val="tx1"/>
                  </a:solidFill>
                  <a:latin typeface="Arial" panose="020B0604020202020204" pitchFamily="34" charset="0"/>
                </a:defRPr>
              </a:lvl5pPr>
              <a:lvl6pPr marL="25146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6pPr>
              <a:lvl7pPr marL="29718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7pPr>
              <a:lvl8pPr marL="34290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8pPr>
              <a:lvl9pPr marL="38862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9pPr>
            </a:lstStyle>
            <a:p>
              <a:endParaRPr lang="en-US" altLang="en-US"/>
            </a:p>
          </p:txBody>
        </p:sp>
        <p:sp>
          <p:nvSpPr>
            <p:cNvPr id="82959" name="AutoShape 79"/>
            <p:cNvSpPr>
              <a:spLocks noChangeArrowheads="1"/>
            </p:cNvSpPr>
            <p:nvPr/>
          </p:nvSpPr>
          <p:spPr bwMode="auto">
            <a:xfrm>
              <a:off x="945" y="1392"/>
              <a:ext cx="36" cy="33"/>
            </a:xfrm>
            <a:prstGeom prst="star16">
              <a:avLst>
                <a:gd name="adj" fmla="val 37500"/>
              </a:avLst>
            </a:prstGeom>
            <a:solidFill>
              <a:schemeClr val="accent1"/>
            </a:solidFill>
            <a:ln w="12700">
              <a:solidFill>
                <a:schemeClr val="accent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ctr">
                <a:lnSpc>
                  <a:spcPct val="90000"/>
                </a:lnSpc>
                <a:defRPr sz="2400" b="1">
                  <a:solidFill>
                    <a:schemeClr val="tx1"/>
                  </a:solidFill>
                  <a:latin typeface="Arial" panose="020B0604020202020204" pitchFamily="34" charset="0"/>
                </a:defRPr>
              </a:lvl1pPr>
              <a:lvl2pPr marL="742950" indent="-285750" algn="ctr">
                <a:lnSpc>
                  <a:spcPct val="90000"/>
                </a:lnSpc>
                <a:defRPr sz="2400" b="1">
                  <a:solidFill>
                    <a:schemeClr val="tx1"/>
                  </a:solidFill>
                  <a:latin typeface="Arial" panose="020B0604020202020204" pitchFamily="34" charset="0"/>
                </a:defRPr>
              </a:lvl2pPr>
              <a:lvl3pPr marL="1143000" indent="-228600" algn="ctr">
                <a:lnSpc>
                  <a:spcPct val="90000"/>
                </a:lnSpc>
                <a:defRPr sz="2400" b="1">
                  <a:solidFill>
                    <a:schemeClr val="tx1"/>
                  </a:solidFill>
                  <a:latin typeface="Arial" panose="020B0604020202020204" pitchFamily="34" charset="0"/>
                </a:defRPr>
              </a:lvl3pPr>
              <a:lvl4pPr marL="1600200" indent="-228600" algn="ctr">
                <a:lnSpc>
                  <a:spcPct val="90000"/>
                </a:lnSpc>
                <a:defRPr sz="2400" b="1">
                  <a:solidFill>
                    <a:schemeClr val="tx1"/>
                  </a:solidFill>
                  <a:latin typeface="Arial" panose="020B0604020202020204" pitchFamily="34" charset="0"/>
                </a:defRPr>
              </a:lvl4pPr>
              <a:lvl5pPr marL="2057400" indent="-228600" algn="ctr">
                <a:lnSpc>
                  <a:spcPct val="90000"/>
                </a:lnSpc>
                <a:defRPr sz="2400" b="1">
                  <a:solidFill>
                    <a:schemeClr val="tx1"/>
                  </a:solidFill>
                  <a:latin typeface="Arial" panose="020B0604020202020204" pitchFamily="34" charset="0"/>
                </a:defRPr>
              </a:lvl5pPr>
              <a:lvl6pPr marL="25146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6pPr>
              <a:lvl7pPr marL="29718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7pPr>
              <a:lvl8pPr marL="34290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8pPr>
              <a:lvl9pPr marL="38862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9pPr>
            </a:lstStyle>
            <a:p>
              <a:endParaRPr lang="en-US" altLang="en-US"/>
            </a:p>
          </p:txBody>
        </p:sp>
        <p:sp>
          <p:nvSpPr>
            <p:cNvPr id="82960" name="AutoShape 80"/>
            <p:cNvSpPr>
              <a:spLocks noChangeArrowheads="1"/>
            </p:cNvSpPr>
            <p:nvPr/>
          </p:nvSpPr>
          <p:spPr bwMode="auto">
            <a:xfrm>
              <a:off x="1098" y="1641"/>
              <a:ext cx="35" cy="32"/>
            </a:xfrm>
            <a:prstGeom prst="star16">
              <a:avLst>
                <a:gd name="adj" fmla="val 37500"/>
              </a:avLst>
            </a:prstGeom>
            <a:solidFill>
              <a:schemeClr val="accent1"/>
            </a:solidFill>
            <a:ln w="12700">
              <a:solidFill>
                <a:schemeClr val="accent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ctr">
                <a:lnSpc>
                  <a:spcPct val="90000"/>
                </a:lnSpc>
                <a:defRPr sz="2400" b="1">
                  <a:solidFill>
                    <a:schemeClr val="tx1"/>
                  </a:solidFill>
                  <a:latin typeface="Arial" panose="020B0604020202020204" pitchFamily="34" charset="0"/>
                </a:defRPr>
              </a:lvl1pPr>
              <a:lvl2pPr marL="742950" indent="-285750" algn="ctr">
                <a:lnSpc>
                  <a:spcPct val="90000"/>
                </a:lnSpc>
                <a:defRPr sz="2400" b="1">
                  <a:solidFill>
                    <a:schemeClr val="tx1"/>
                  </a:solidFill>
                  <a:latin typeface="Arial" panose="020B0604020202020204" pitchFamily="34" charset="0"/>
                </a:defRPr>
              </a:lvl2pPr>
              <a:lvl3pPr marL="1143000" indent="-228600" algn="ctr">
                <a:lnSpc>
                  <a:spcPct val="90000"/>
                </a:lnSpc>
                <a:defRPr sz="2400" b="1">
                  <a:solidFill>
                    <a:schemeClr val="tx1"/>
                  </a:solidFill>
                  <a:latin typeface="Arial" panose="020B0604020202020204" pitchFamily="34" charset="0"/>
                </a:defRPr>
              </a:lvl3pPr>
              <a:lvl4pPr marL="1600200" indent="-228600" algn="ctr">
                <a:lnSpc>
                  <a:spcPct val="90000"/>
                </a:lnSpc>
                <a:defRPr sz="2400" b="1">
                  <a:solidFill>
                    <a:schemeClr val="tx1"/>
                  </a:solidFill>
                  <a:latin typeface="Arial" panose="020B0604020202020204" pitchFamily="34" charset="0"/>
                </a:defRPr>
              </a:lvl4pPr>
              <a:lvl5pPr marL="2057400" indent="-228600" algn="ctr">
                <a:lnSpc>
                  <a:spcPct val="90000"/>
                </a:lnSpc>
                <a:defRPr sz="2400" b="1">
                  <a:solidFill>
                    <a:schemeClr val="tx1"/>
                  </a:solidFill>
                  <a:latin typeface="Arial" panose="020B0604020202020204" pitchFamily="34" charset="0"/>
                </a:defRPr>
              </a:lvl5pPr>
              <a:lvl6pPr marL="25146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6pPr>
              <a:lvl7pPr marL="29718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7pPr>
              <a:lvl8pPr marL="34290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8pPr>
              <a:lvl9pPr marL="38862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9pPr>
            </a:lstStyle>
            <a:p>
              <a:endParaRPr lang="en-US" altLang="en-US"/>
            </a:p>
          </p:txBody>
        </p:sp>
        <p:sp>
          <p:nvSpPr>
            <p:cNvPr id="82961" name="Line 81"/>
            <p:cNvSpPr>
              <a:spLocks noChangeShapeType="1"/>
            </p:cNvSpPr>
            <p:nvPr/>
          </p:nvSpPr>
          <p:spPr bwMode="auto">
            <a:xfrm>
              <a:off x="396" y="1462"/>
              <a:ext cx="44" cy="96"/>
            </a:xfrm>
            <a:prstGeom prst="line">
              <a:avLst/>
            </a:prstGeom>
            <a:noFill/>
            <a:ln w="12700">
              <a:solidFill>
                <a:schemeClr val="accent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2962" name="Line 82"/>
            <p:cNvSpPr>
              <a:spLocks noChangeShapeType="1"/>
            </p:cNvSpPr>
            <p:nvPr/>
          </p:nvSpPr>
          <p:spPr bwMode="auto">
            <a:xfrm>
              <a:off x="411" y="1443"/>
              <a:ext cx="49" cy="112"/>
            </a:xfrm>
            <a:prstGeom prst="line">
              <a:avLst/>
            </a:prstGeom>
            <a:noFill/>
            <a:ln w="12700">
              <a:solidFill>
                <a:schemeClr val="accent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2963" name="Line 83"/>
            <p:cNvSpPr>
              <a:spLocks noChangeShapeType="1"/>
            </p:cNvSpPr>
            <p:nvPr/>
          </p:nvSpPr>
          <p:spPr bwMode="auto">
            <a:xfrm flipV="1">
              <a:off x="420" y="1352"/>
              <a:ext cx="195" cy="110"/>
            </a:xfrm>
            <a:prstGeom prst="line">
              <a:avLst/>
            </a:prstGeom>
            <a:noFill/>
            <a:ln w="12700">
              <a:solidFill>
                <a:schemeClr val="accent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2964" name="Line 84"/>
            <p:cNvSpPr>
              <a:spLocks noChangeShapeType="1"/>
            </p:cNvSpPr>
            <p:nvPr/>
          </p:nvSpPr>
          <p:spPr bwMode="auto">
            <a:xfrm>
              <a:off x="620" y="1351"/>
              <a:ext cx="492" cy="23"/>
            </a:xfrm>
            <a:prstGeom prst="line">
              <a:avLst/>
            </a:prstGeom>
            <a:noFill/>
            <a:ln w="12700">
              <a:solidFill>
                <a:schemeClr val="accent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2965" name="Line 85"/>
            <p:cNvSpPr>
              <a:spLocks noChangeShapeType="1"/>
            </p:cNvSpPr>
            <p:nvPr/>
          </p:nvSpPr>
          <p:spPr bwMode="auto">
            <a:xfrm flipV="1">
              <a:off x="468" y="1470"/>
              <a:ext cx="246" cy="112"/>
            </a:xfrm>
            <a:prstGeom prst="line">
              <a:avLst/>
            </a:prstGeom>
            <a:noFill/>
            <a:ln w="12700">
              <a:solidFill>
                <a:schemeClr val="accent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2966" name="Line 86"/>
            <p:cNvSpPr>
              <a:spLocks noChangeShapeType="1"/>
            </p:cNvSpPr>
            <p:nvPr/>
          </p:nvSpPr>
          <p:spPr bwMode="auto">
            <a:xfrm>
              <a:off x="477" y="1585"/>
              <a:ext cx="235" cy="9"/>
            </a:xfrm>
            <a:prstGeom prst="line">
              <a:avLst/>
            </a:prstGeom>
            <a:noFill/>
            <a:ln w="12700">
              <a:solidFill>
                <a:schemeClr val="accent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2967" name="Line 87"/>
            <p:cNvSpPr>
              <a:spLocks noChangeShapeType="1"/>
            </p:cNvSpPr>
            <p:nvPr/>
          </p:nvSpPr>
          <p:spPr bwMode="auto">
            <a:xfrm flipV="1">
              <a:off x="722" y="1413"/>
              <a:ext cx="238" cy="63"/>
            </a:xfrm>
            <a:prstGeom prst="line">
              <a:avLst/>
            </a:prstGeom>
            <a:noFill/>
            <a:ln w="12700">
              <a:solidFill>
                <a:schemeClr val="accent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2968" name="Line 88"/>
            <p:cNvSpPr>
              <a:spLocks noChangeShapeType="1"/>
            </p:cNvSpPr>
            <p:nvPr/>
          </p:nvSpPr>
          <p:spPr bwMode="auto">
            <a:xfrm flipV="1">
              <a:off x="968" y="1391"/>
              <a:ext cx="157" cy="30"/>
            </a:xfrm>
            <a:prstGeom prst="line">
              <a:avLst/>
            </a:prstGeom>
            <a:noFill/>
            <a:ln w="12700">
              <a:solidFill>
                <a:schemeClr val="accent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2969" name="Line 89"/>
            <p:cNvSpPr>
              <a:spLocks noChangeShapeType="1"/>
            </p:cNvSpPr>
            <p:nvPr/>
          </p:nvSpPr>
          <p:spPr bwMode="auto">
            <a:xfrm>
              <a:off x="720" y="1598"/>
              <a:ext cx="387" cy="55"/>
            </a:xfrm>
            <a:prstGeom prst="line">
              <a:avLst/>
            </a:prstGeom>
            <a:noFill/>
            <a:ln w="12700">
              <a:solidFill>
                <a:schemeClr val="accent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2970" name="Line 90"/>
            <p:cNvSpPr>
              <a:spLocks noChangeShapeType="1"/>
            </p:cNvSpPr>
            <p:nvPr/>
          </p:nvSpPr>
          <p:spPr bwMode="auto">
            <a:xfrm flipV="1">
              <a:off x="1117" y="1586"/>
              <a:ext cx="174" cy="73"/>
            </a:xfrm>
            <a:prstGeom prst="line">
              <a:avLst/>
            </a:prstGeom>
            <a:noFill/>
            <a:ln w="12700">
              <a:solidFill>
                <a:schemeClr val="accent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2971" name="Line 91"/>
            <p:cNvSpPr>
              <a:spLocks noChangeShapeType="1"/>
            </p:cNvSpPr>
            <p:nvPr/>
          </p:nvSpPr>
          <p:spPr bwMode="auto">
            <a:xfrm flipV="1">
              <a:off x="1294" y="1401"/>
              <a:ext cx="67" cy="193"/>
            </a:xfrm>
            <a:prstGeom prst="line">
              <a:avLst/>
            </a:prstGeom>
            <a:noFill/>
            <a:ln w="12700">
              <a:solidFill>
                <a:schemeClr val="accent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2972" name="Line 92"/>
            <p:cNvSpPr>
              <a:spLocks noChangeShapeType="1"/>
            </p:cNvSpPr>
            <p:nvPr/>
          </p:nvSpPr>
          <p:spPr bwMode="auto">
            <a:xfrm>
              <a:off x="1149" y="1387"/>
              <a:ext cx="208" cy="4"/>
            </a:xfrm>
            <a:prstGeom prst="line">
              <a:avLst/>
            </a:prstGeom>
            <a:noFill/>
            <a:ln w="12700">
              <a:solidFill>
                <a:schemeClr val="accent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2973" name="Line 93"/>
            <p:cNvSpPr>
              <a:spLocks noChangeShapeType="1"/>
            </p:cNvSpPr>
            <p:nvPr/>
          </p:nvSpPr>
          <p:spPr bwMode="auto">
            <a:xfrm>
              <a:off x="1140" y="1413"/>
              <a:ext cx="212" cy="0"/>
            </a:xfrm>
            <a:prstGeom prst="line">
              <a:avLst/>
            </a:prstGeom>
            <a:noFill/>
            <a:ln w="12700">
              <a:solidFill>
                <a:schemeClr val="accent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2974" name="Line 94"/>
            <p:cNvSpPr>
              <a:spLocks noChangeShapeType="1"/>
            </p:cNvSpPr>
            <p:nvPr/>
          </p:nvSpPr>
          <p:spPr bwMode="auto">
            <a:xfrm flipV="1">
              <a:off x="420" y="1429"/>
              <a:ext cx="703" cy="27"/>
            </a:xfrm>
            <a:prstGeom prst="line">
              <a:avLst/>
            </a:prstGeom>
            <a:noFill/>
            <a:ln w="12700">
              <a:solidFill>
                <a:schemeClr val="accent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Tree>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Slide Number Placeholder 3"/>
          <p:cNvSpPr>
            <a:spLocks noGrp="1"/>
          </p:cNvSpPr>
          <p:nvPr>
            <p:ph type="sldNum" sz="quarter" idx="10"/>
          </p:nvPr>
        </p:nvSpPr>
        <p:spPr>
          <a:noFill/>
        </p:spPr>
        <p:txBody>
          <a:bodyPr/>
          <a:lstStyle>
            <a:lvl1pPr algn="ctr">
              <a:lnSpc>
                <a:spcPct val="90000"/>
              </a:lnSpc>
              <a:defRPr sz="2400" b="1">
                <a:solidFill>
                  <a:schemeClr val="tx1"/>
                </a:solidFill>
                <a:latin typeface="Arial" panose="020B0604020202020204" pitchFamily="34" charset="0"/>
              </a:defRPr>
            </a:lvl1pPr>
            <a:lvl2pPr marL="742950" indent="-285750" algn="ctr">
              <a:lnSpc>
                <a:spcPct val="90000"/>
              </a:lnSpc>
              <a:defRPr sz="2400" b="1">
                <a:solidFill>
                  <a:schemeClr val="tx1"/>
                </a:solidFill>
                <a:latin typeface="Arial" panose="020B0604020202020204" pitchFamily="34" charset="0"/>
              </a:defRPr>
            </a:lvl2pPr>
            <a:lvl3pPr marL="1143000" indent="-228600" algn="ctr">
              <a:lnSpc>
                <a:spcPct val="90000"/>
              </a:lnSpc>
              <a:defRPr sz="2400" b="1">
                <a:solidFill>
                  <a:schemeClr val="tx1"/>
                </a:solidFill>
                <a:latin typeface="Arial" panose="020B0604020202020204" pitchFamily="34" charset="0"/>
              </a:defRPr>
            </a:lvl3pPr>
            <a:lvl4pPr marL="1600200" indent="-228600" algn="ctr">
              <a:lnSpc>
                <a:spcPct val="90000"/>
              </a:lnSpc>
              <a:defRPr sz="2400" b="1">
                <a:solidFill>
                  <a:schemeClr val="tx1"/>
                </a:solidFill>
                <a:latin typeface="Arial" panose="020B0604020202020204" pitchFamily="34" charset="0"/>
              </a:defRPr>
            </a:lvl4pPr>
            <a:lvl5pPr marL="2057400" indent="-228600" algn="ctr">
              <a:lnSpc>
                <a:spcPct val="90000"/>
              </a:lnSpc>
              <a:defRPr sz="2400" b="1">
                <a:solidFill>
                  <a:schemeClr val="tx1"/>
                </a:solidFill>
                <a:latin typeface="Arial" panose="020B0604020202020204" pitchFamily="34" charset="0"/>
              </a:defRPr>
            </a:lvl5pPr>
            <a:lvl6pPr marL="25146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6pPr>
            <a:lvl7pPr marL="29718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7pPr>
            <a:lvl8pPr marL="34290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8pPr>
            <a:lvl9pPr marL="38862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9pPr>
          </a:lstStyle>
          <a:p>
            <a:pPr algn="r"/>
            <a:fld id="{3DE95A39-6D01-4912-90F8-90C220BF24BA}" type="slidenum">
              <a:rPr lang="en-US" altLang="en-US" sz="1400">
                <a:solidFill>
                  <a:schemeClr val="tx2"/>
                </a:solidFill>
              </a:rPr>
              <a:pPr algn="r"/>
              <a:t>13</a:t>
            </a:fld>
            <a:endParaRPr lang="en-US" altLang="en-US" sz="1400">
              <a:solidFill>
                <a:schemeClr val="tx2"/>
              </a:solidFill>
            </a:endParaRPr>
          </a:p>
        </p:txBody>
      </p:sp>
      <p:sp>
        <p:nvSpPr>
          <p:cNvPr id="82947" name="Rectangle 2"/>
          <p:cNvSpPr>
            <a:spLocks noGrp="1" noChangeArrowheads="1"/>
          </p:cNvSpPr>
          <p:nvPr>
            <p:ph type="title"/>
          </p:nvPr>
        </p:nvSpPr>
        <p:spPr>
          <a:xfrm>
            <a:off x="2171783" y="211138"/>
            <a:ext cx="6056145" cy="1084912"/>
          </a:xfrm>
          <a:noFill/>
        </p:spPr>
        <p:txBody>
          <a:bodyPr/>
          <a:lstStyle/>
          <a:p>
            <a:r>
              <a:rPr lang="en-US" altLang="en-US" sz="4400" dirty="0" smtClean="0"/>
              <a:t>The first internet virus</a:t>
            </a:r>
            <a:br>
              <a:rPr lang="en-US" altLang="en-US" sz="4400" dirty="0" smtClean="0"/>
            </a:br>
            <a:r>
              <a:rPr lang="en-US" altLang="en-US" sz="2400" dirty="0" smtClean="0"/>
              <a:t>November 2, 1988</a:t>
            </a:r>
            <a:endParaRPr lang="en-US" altLang="en-US" sz="4800" dirty="0" smtClean="0"/>
          </a:p>
        </p:txBody>
      </p:sp>
      <p:sp>
        <p:nvSpPr>
          <p:cNvPr id="82948" name="Rectangle 3"/>
          <p:cNvSpPr>
            <a:spLocks noGrp="1" noChangeArrowheads="1"/>
          </p:cNvSpPr>
          <p:nvPr>
            <p:ph type="body" idx="1"/>
          </p:nvPr>
        </p:nvSpPr>
        <p:spPr bwMode="auto">
          <a:xfrm>
            <a:off x="351692" y="1306063"/>
            <a:ext cx="9250935" cy="4533900"/>
          </a:xfrm>
          <a:noFill/>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0488" tIns="44450" rIns="90488" bIns="44450" numCol="1" anchor="t" anchorCtr="0" compatLnSpc="1">
            <a:prstTxWarp prst="textNoShape">
              <a:avLst/>
            </a:prstTxWarp>
          </a:bodyPr>
          <a:lstStyle/>
          <a:p>
            <a:pPr marL="1371600" lvl="3" indent="0">
              <a:buNone/>
            </a:pPr>
            <a:r>
              <a:rPr lang="en-US" altLang="en-US" sz="2400" dirty="0" smtClean="0">
                <a:solidFill>
                  <a:srgbClr val="00FF00"/>
                </a:solidFill>
              </a:rPr>
              <a:t>. </a:t>
            </a:r>
            <a:endParaRPr lang="en-US" altLang="en-US" sz="2400" dirty="0" smtClean="0">
              <a:solidFill>
                <a:schemeClr val="tx2"/>
              </a:solidFill>
            </a:endParaRPr>
          </a:p>
          <a:p>
            <a:r>
              <a:rPr lang="en-US" altLang="en-US" dirty="0">
                <a:solidFill>
                  <a:srgbClr val="00FF00"/>
                </a:solidFill>
              </a:rPr>
              <a:t>Designed by Robert T. Morris from Cornell University</a:t>
            </a:r>
            <a:endParaRPr lang="en-US" altLang="en-US" dirty="0" smtClean="0">
              <a:solidFill>
                <a:schemeClr val="tx2"/>
              </a:solidFill>
            </a:endParaRPr>
          </a:p>
          <a:p>
            <a:r>
              <a:rPr lang="en-US" altLang="en-US" dirty="0" smtClean="0">
                <a:solidFill>
                  <a:schemeClr val="tx2"/>
                </a:solidFill>
              </a:rPr>
              <a:t>Intended to measure the size of the Internet</a:t>
            </a:r>
          </a:p>
          <a:p>
            <a:r>
              <a:rPr lang="en-US" altLang="en-US" dirty="0" smtClean="0">
                <a:solidFill>
                  <a:schemeClr val="tx2"/>
                </a:solidFill>
              </a:rPr>
              <a:t>Got out of control and invaded some 6000 machines</a:t>
            </a:r>
          </a:p>
          <a:p>
            <a:r>
              <a:rPr lang="en-US" altLang="en-US" dirty="0" smtClean="0">
                <a:solidFill>
                  <a:srgbClr val="F57B49"/>
                </a:solidFill>
              </a:rPr>
              <a:t>Digital VAX and SUN machines running UNIX were invaded.</a:t>
            </a:r>
          </a:p>
          <a:p>
            <a:r>
              <a:rPr lang="en-US" altLang="en-US" dirty="0" smtClean="0">
                <a:solidFill>
                  <a:srgbClr val="F57B49"/>
                </a:solidFill>
              </a:rPr>
              <a:t>Invaded machines contaminated other machines and, recursively, themselves, finally blocking them.</a:t>
            </a:r>
          </a:p>
          <a:p>
            <a:r>
              <a:rPr lang="en-US" altLang="en-US" dirty="0" smtClean="0">
                <a:solidFill>
                  <a:srgbClr val="F57B49"/>
                </a:solidFill>
              </a:rPr>
              <a:t>The entire Internet was out of order for several days</a:t>
            </a:r>
          </a:p>
          <a:p>
            <a:r>
              <a:rPr lang="en-US" altLang="en-US" dirty="0" err="1" smtClean="0">
                <a:solidFill>
                  <a:schemeClr val="hlink"/>
                </a:solidFill>
              </a:rPr>
              <a:t>R.T.Morris</a:t>
            </a:r>
            <a:r>
              <a:rPr lang="en-US" altLang="en-US" dirty="0" smtClean="0">
                <a:solidFill>
                  <a:schemeClr val="hlink"/>
                </a:solidFill>
              </a:rPr>
              <a:t> was sentenced 400 hours community services and a fine of $10 050</a:t>
            </a:r>
          </a:p>
          <a:p>
            <a:r>
              <a:rPr lang="en-US" altLang="en-US" dirty="0" smtClean="0">
                <a:solidFill>
                  <a:schemeClr val="hlink"/>
                </a:solidFill>
              </a:rPr>
              <a:t>He is now a tenured professor at MIT. </a:t>
            </a:r>
          </a:p>
        </p:txBody>
      </p:sp>
    </p:spTree>
    <p:extLst>
      <p:ext uri="{BB962C8B-B14F-4D97-AF65-F5344CB8AC3E}">
        <p14:creationId xmlns:p14="http://schemas.microsoft.com/office/powerpoint/2010/main" val="3234847315"/>
      </p:ext>
    </p:extLst>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Slide Number Placeholder 3"/>
          <p:cNvSpPr>
            <a:spLocks noGrp="1"/>
          </p:cNvSpPr>
          <p:nvPr>
            <p:ph type="sldNum" sz="quarter" idx="10"/>
          </p:nvPr>
        </p:nvSpPr>
        <p:spPr>
          <a:noFill/>
        </p:spPr>
        <p:txBody>
          <a:bodyPr/>
          <a:lstStyle>
            <a:lvl1pPr algn="ctr">
              <a:lnSpc>
                <a:spcPct val="90000"/>
              </a:lnSpc>
              <a:defRPr sz="2400" b="1">
                <a:solidFill>
                  <a:schemeClr val="tx1"/>
                </a:solidFill>
                <a:latin typeface="Arial" panose="020B0604020202020204" pitchFamily="34" charset="0"/>
              </a:defRPr>
            </a:lvl1pPr>
            <a:lvl2pPr marL="742950" indent="-285750" algn="ctr">
              <a:lnSpc>
                <a:spcPct val="90000"/>
              </a:lnSpc>
              <a:defRPr sz="2400" b="1">
                <a:solidFill>
                  <a:schemeClr val="tx1"/>
                </a:solidFill>
                <a:latin typeface="Arial" panose="020B0604020202020204" pitchFamily="34" charset="0"/>
              </a:defRPr>
            </a:lvl2pPr>
            <a:lvl3pPr marL="1143000" indent="-228600" algn="ctr">
              <a:lnSpc>
                <a:spcPct val="90000"/>
              </a:lnSpc>
              <a:defRPr sz="2400" b="1">
                <a:solidFill>
                  <a:schemeClr val="tx1"/>
                </a:solidFill>
                <a:latin typeface="Arial" panose="020B0604020202020204" pitchFamily="34" charset="0"/>
              </a:defRPr>
            </a:lvl3pPr>
            <a:lvl4pPr marL="1600200" indent="-228600" algn="ctr">
              <a:lnSpc>
                <a:spcPct val="90000"/>
              </a:lnSpc>
              <a:defRPr sz="2400" b="1">
                <a:solidFill>
                  <a:schemeClr val="tx1"/>
                </a:solidFill>
                <a:latin typeface="Arial" panose="020B0604020202020204" pitchFamily="34" charset="0"/>
              </a:defRPr>
            </a:lvl4pPr>
            <a:lvl5pPr marL="2057400" indent="-228600" algn="ctr">
              <a:lnSpc>
                <a:spcPct val="90000"/>
              </a:lnSpc>
              <a:defRPr sz="2400" b="1">
                <a:solidFill>
                  <a:schemeClr val="tx1"/>
                </a:solidFill>
                <a:latin typeface="Arial" panose="020B0604020202020204" pitchFamily="34" charset="0"/>
              </a:defRPr>
            </a:lvl5pPr>
            <a:lvl6pPr marL="25146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6pPr>
            <a:lvl7pPr marL="29718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7pPr>
            <a:lvl8pPr marL="34290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8pPr>
            <a:lvl9pPr marL="38862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9pPr>
          </a:lstStyle>
          <a:p>
            <a:pPr algn="r"/>
            <a:fld id="{DD045D31-328C-44C3-ADFE-76D1DA6C9573}" type="slidenum">
              <a:rPr lang="en-US" altLang="en-US" sz="1400">
                <a:solidFill>
                  <a:schemeClr val="tx2"/>
                </a:solidFill>
              </a:rPr>
              <a:pPr algn="r"/>
              <a:t>14</a:t>
            </a:fld>
            <a:endParaRPr lang="en-US" altLang="en-US" sz="1400">
              <a:solidFill>
                <a:schemeClr val="tx2"/>
              </a:solidFill>
            </a:endParaRPr>
          </a:p>
        </p:txBody>
      </p:sp>
      <p:sp>
        <p:nvSpPr>
          <p:cNvPr id="84995" name="Rectangle 2"/>
          <p:cNvSpPr>
            <a:spLocks noGrp="1" noChangeArrowheads="1"/>
          </p:cNvSpPr>
          <p:nvPr>
            <p:ph type="title"/>
          </p:nvPr>
        </p:nvSpPr>
        <p:spPr>
          <a:xfrm>
            <a:off x="1720850" y="203200"/>
            <a:ext cx="6477000" cy="1319213"/>
          </a:xfrm>
          <a:noFill/>
        </p:spPr>
        <p:txBody>
          <a:bodyPr/>
          <a:lstStyle/>
          <a:p>
            <a:r>
              <a:rPr lang="en-US" altLang="en-US" sz="4800" smtClean="0"/>
              <a:t> </a:t>
            </a:r>
            <a:r>
              <a:rPr lang="en-US" altLang="en-US" sz="4400" smtClean="0"/>
              <a:t>Major Internet Changes</a:t>
            </a:r>
            <a:br>
              <a:rPr lang="en-US" altLang="en-US" sz="4400" smtClean="0"/>
            </a:br>
            <a:r>
              <a:rPr lang="en-US" altLang="en-US" smtClean="0">
                <a:solidFill>
                  <a:srgbClr val="F57B49"/>
                </a:solidFill>
              </a:rPr>
              <a:t>1989-1992</a:t>
            </a:r>
            <a:endParaRPr lang="en-US" altLang="en-US" sz="4800" smtClean="0">
              <a:solidFill>
                <a:srgbClr val="F57B49"/>
              </a:solidFill>
            </a:endParaRPr>
          </a:p>
        </p:txBody>
      </p:sp>
      <p:sp>
        <p:nvSpPr>
          <p:cNvPr id="84996" name="Rectangle 3"/>
          <p:cNvSpPr>
            <a:spLocks noGrp="1" noChangeArrowheads="1"/>
          </p:cNvSpPr>
          <p:nvPr>
            <p:ph type="body" idx="1"/>
          </p:nvPr>
        </p:nvSpPr>
        <p:spPr bwMode="auto">
          <a:xfrm>
            <a:off x="774700" y="1630363"/>
            <a:ext cx="8420100" cy="4732337"/>
          </a:xfrm>
          <a:noFill/>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0488" tIns="44450" rIns="90488" bIns="44450" numCol="1" anchor="t" anchorCtr="0" compatLnSpc="1">
            <a:prstTxWarp prst="textNoShape">
              <a:avLst/>
            </a:prstTxWarp>
          </a:bodyPr>
          <a:lstStyle/>
          <a:p>
            <a:pPr>
              <a:lnSpc>
                <a:spcPct val="100000"/>
              </a:lnSpc>
            </a:pPr>
            <a:r>
              <a:rPr lang="en-US" altLang="en-US" smtClean="0">
                <a:solidFill>
                  <a:srgbClr val="F57B49"/>
                </a:solidFill>
              </a:rPr>
              <a:t>DARPA is no longer the major funds provider.</a:t>
            </a:r>
          </a:p>
          <a:p>
            <a:pPr>
              <a:lnSpc>
                <a:spcPct val="100000"/>
              </a:lnSpc>
            </a:pPr>
            <a:r>
              <a:rPr lang="en-US" altLang="en-US" smtClean="0">
                <a:solidFill>
                  <a:srgbClr val="F57B49"/>
                </a:solidFill>
              </a:rPr>
              <a:t>Apparition of the .COM domain</a:t>
            </a:r>
          </a:p>
          <a:p>
            <a:pPr>
              <a:lnSpc>
                <a:spcPct val="100000"/>
              </a:lnSpc>
            </a:pPr>
            <a:r>
              <a:rPr lang="en-US" altLang="en-US" smtClean="0">
                <a:solidFill>
                  <a:srgbClr val="F57B49"/>
                </a:solidFill>
              </a:rPr>
              <a:t>Backbone operated by private companies and paid by the US-NSF and the connected networks.</a:t>
            </a:r>
            <a:endParaRPr lang="en-US" altLang="en-US" smtClean="0"/>
          </a:p>
          <a:p>
            <a:pPr>
              <a:lnSpc>
                <a:spcPct val="100000"/>
              </a:lnSpc>
            </a:pPr>
            <a:r>
              <a:rPr lang="en-US" altLang="en-US" smtClean="0"/>
              <a:t> “Acceptable Use Policy” no longer required on the backbone, even if many of the connected networks still have one.</a:t>
            </a:r>
          </a:p>
          <a:p>
            <a:pPr>
              <a:lnSpc>
                <a:spcPct val="100000"/>
              </a:lnSpc>
            </a:pPr>
            <a:r>
              <a:rPr lang="en-US" altLang="en-US" smtClean="0">
                <a:solidFill>
                  <a:schemeClr val="tx2"/>
                </a:solidFill>
              </a:rPr>
              <a:t>Commercial “Internet Service Providers” build private networks to connect their subscribers to the Internet.</a:t>
            </a:r>
          </a:p>
          <a:p>
            <a:pPr>
              <a:lnSpc>
                <a:spcPct val="100000"/>
              </a:lnSpc>
            </a:pPr>
            <a:r>
              <a:rPr lang="en-US" altLang="en-US" smtClean="0">
                <a:solidFill>
                  <a:srgbClr val="00FF00"/>
                </a:solidFill>
              </a:rPr>
              <a:t>The Internet has become a set of independently financed, cooperating regional networks.</a:t>
            </a:r>
          </a:p>
        </p:txBody>
      </p:sp>
    </p:spTree>
  </p:cSld>
  <p:clrMapOvr>
    <a:masterClrMapping/>
  </p:clrMapOv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75" name="Oval 61"/>
          <p:cNvSpPr>
            <a:spLocks noChangeArrowheads="1"/>
          </p:cNvSpPr>
          <p:nvPr/>
        </p:nvSpPr>
        <p:spPr bwMode="auto">
          <a:xfrm>
            <a:off x="4495800" y="2120900"/>
            <a:ext cx="5181600" cy="2273300"/>
          </a:xfrm>
          <a:prstGeom prst="ellipse">
            <a:avLst/>
          </a:prstGeom>
          <a:solidFill>
            <a:schemeClr val="tx2">
              <a:alpha val="50195"/>
            </a:schemeClr>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ctr">
              <a:lnSpc>
                <a:spcPct val="90000"/>
              </a:lnSpc>
              <a:defRPr sz="2400" b="1">
                <a:solidFill>
                  <a:schemeClr val="tx1"/>
                </a:solidFill>
                <a:latin typeface="Arial" panose="020B0604020202020204" pitchFamily="34" charset="0"/>
              </a:defRPr>
            </a:lvl1pPr>
            <a:lvl2pPr marL="742950" indent="-285750" algn="ctr">
              <a:lnSpc>
                <a:spcPct val="90000"/>
              </a:lnSpc>
              <a:defRPr sz="2400" b="1">
                <a:solidFill>
                  <a:schemeClr val="tx1"/>
                </a:solidFill>
                <a:latin typeface="Arial" panose="020B0604020202020204" pitchFamily="34" charset="0"/>
              </a:defRPr>
            </a:lvl2pPr>
            <a:lvl3pPr marL="1143000" indent="-228600" algn="ctr">
              <a:lnSpc>
                <a:spcPct val="90000"/>
              </a:lnSpc>
              <a:defRPr sz="2400" b="1">
                <a:solidFill>
                  <a:schemeClr val="tx1"/>
                </a:solidFill>
                <a:latin typeface="Arial" panose="020B0604020202020204" pitchFamily="34" charset="0"/>
              </a:defRPr>
            </a:lvl3pPr>
            <a:lvl4pPr marL="1600200" indent="-228600" algn="ctr">
              <a:lnSpc>
                <a:spcPct val="90000"/>
              </a:lnSpc>
              <a:defRPr sz="2400" b="1">
                <a:solidFill>
                  <a:schemeClr val="tx1"/>
                </a:solidFill>
                <a:latin typeface="Arial" panose="020B0604020202020204" pitchFamily="34" charset="0"/>
              </a:defRPr>
            </a:lvl4pPr>
            <a:lvl5pPr marL="2057400" indent="-228600" algn="ctr">
              <a:lnSpc>
                <a:spcPct val="90000"/>
              </a:lnSpc>
              <a:defRPr sz="2400" b="1">
                <a:solidFill>
                  <a:schemeClr val="tx1"/>
                </a:solidFill>
                <a:latin typeface="Arial" panose="020B0604020202020204" pitchFamily="34" charset="0"/>
              </a:defRPr>
            </a:lvl5pPr>
            <a:lvl6pPr marL="25146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6pPr>
            <a:lvl7pPr marL="29718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7pPr>
            <a:lvl8pPr marL="34290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8pPr>
            <a:lvl9pPr marL="38862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9pPr>
          </a:lstStyle>
          <a:p>
            <a:endParaRPr lang="fr-BE" altLang="en-US" sz="2800">
              <a:solidFill>
                <a:schemeClr val="accent1"/>
              </a:solidFill>
            </a:endParaRPr>
          </a:p>
        </p:txBody>
      </p:sp>
      <p:sp>
        <p:nvSpPr>
          <p:cNvPr id="87061" name="Oval 57"/>
          <p:cNvSpPr>
            <a:spLocks noChangeArrowheads="1"/>
          </p:cNvSpPr>
          <p:nvPr/>
        </p:nvSpPr>
        <p:spPr bwMode="auto">
          <a:xfrm>
            <a:off x="450850" y="1554831"/>
            <a:ext cx="3898900" cy="2984500"/>
          </a:xfrm>
          <a:prstGeom prst="ellipse">
            <a:avLst/>
          </a:prstGeom>
          <a:solidFill>
            <a:srgbClr val="FF904B">
              <a:alpha val="50195"/>
            </a:srgbClr>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ctr">
              <a:lnSpc>
                <a:spcPct val="90000"/>
              </a:lnSpc>
              <a:defRPr sz="2400" b="1">
                <a:solidFill>
                  <a:schemeClr val="tx1"/>
                </a:solidFill>
                <a:latin typeface="Arial" panose="020B0604020202020204" pitchFamily="34" charset="0"/>
              </a:defRPr>
            </a:lvl1pPr>
            <a:lvl2pPr marL="742950" indent="-285750" algn="ctr">
              <a:lnSpc>
                <a:spcPct val="90000"/>
              </a:lnSpc>
              <a:defRPr sz="2400" b="1">
                <a:solidFill>
                  <a:schemeClr val="tx1"/>
                </a:solidFill>
                <a:latin typeface="Arial" panose="020B0604020202020204" pitchFamily="34" charset="0"/>
              </a:defRPr>
            </a:lvl2pPr>
            <a:lvl3pPr marL="1143000" indent="-228600" algn="ctr">
              <a:lnSpc>
                <a:spcPct val="90000"/>
              </a:lnSpc>
              <a:defRPr sz="2400" b="1">
                <a:solidFill>
                  <a:schemeClr val="tx1"/>
                </a:solidFill>
                <a:latin typeface="Arial" panose="020B0604020202020204" pitchFamily="34" charset="0"/>
              </a:defRPr>
            </a:lvl3pPr>
            <a:lvl4pPr marL="1600200" indent="-228600" algn="ctr">
              <a:lnSpc>
                <a:spcPct val="90000"/>
              </a:lnSpc>
              <a:defRPr sz="2400" b="1">
                <a:solidFill>
                  <a:schemeClr val="tx1"/>
                </a:solidFill>
                <a:latin typeface="Arial" panose="020B0604020202020204" pitchFamily="34" charset="0"/>
              </a:defRPr>
            </a:lvl4pPr>
            <a:lvl5pPr marL="2057400" indent="-228600" algn="ctr">
              <a:lnSpc>
                <a:spcPct val="90000"/>
              </a:lnSpc>
              <a:defRPr sz="2400" b="1">
                <a:solidFill>
                  <a:schemeClr val="tx1"/>
                </a:solidFill>
                <a:latin typeface="Arial" panose="020B0604020202020204" pitchFamily="34" charset="0"/>
              </a:defRPr>
            </a:lvl5pPr>
            <a:lvl6pPr marL="25146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6pPr>
            <a:lvl7pPr marL="29718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7pPr>
            <a:lvl8pPr marL="34290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8pPr>
            <a:lvl9pPr marL="38862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9pPr>
          </a:lstStyle>
          <a:p>
            <a:endParaRPr lang="fr-BE" altLang="en-US" sz="2800"/>
          </a:p>
        </p:txBody>
      </p:sp>
      <p:sp>
        <p:nvSpPr>
          <p:cNvPr id="87042" name="Slide Number Placeholder 3"/>
          <p:cNvSpPr>
            <a:spLocks noGrp="1"/>
          </p:cNvSpPr>
          <p:nvPr>
            <p:ph type="sldNum" sz="quarter" idx="10"/>
          </p:nvPr>
        </p:nvSpPr>
        <p:spPr>
          <a:noFill/>
        </p:spPr>
        <p:txBody>
          <a:bodyPr/>
          <a:lstStyle>
            <a:lvl1pPr algn="ctr">
              <a:lnSpc>
                <a:spcPct val="90000"/>
              </a:lnSpc>
              <a:defRPr sz="2400" b="1">
                <a:solidFill>
                  <a:schemeClr val="tx1"/>
                </a:solidFill>
                <a:latin typeface="Arial" panose="020B0604020202020204" pitchFamily="34" charset="0"/>
              </a:defRPr>
            </a:lvl1pPr>
            <a:lvl2pPr marL="742950" indent="-285750" algn="ctr">
              <a:lnSpc>
                <a:spcPct val="90000"/>
              </a:lnSpc>
              <a:defRPr sz="2400" b="1">
                <a:solidFill>
                  <a:schemeClr val="tx1"/>
                </a:solidFill>
                <a:latin typeface="Arial" panose="020B0604020202020204" pitchFamily="34" charset="0"/>
              </a:defRPr>
            </a:lvl2pPr>
            <a:lvl3pPr marL="1143000" indent="-228600" algn="ctr">
              <a:lnSpc>
                <a:spcPct val="90000"/>
              </a:lnSpc>
              <a:defRPr sz="2400" b="1">
                <a:solidFill>
                  <a:schemeClr val="tx1"/>
                </a:solidFill>
                <a:latin typeface="Arial" panose="020B0604020202020204" pitchFamily="34" charset="0"/>
              </a:defRPr>
            </a:lvl3pPr>
            <a:lvl4pPr marL="1600200" indent="-228600" algn="ctr">
              <a:lnSpc>
                <a:spcPct val="90000"/>
              </a:lnSpc>
              <a:defRPr sz="2400" b="1">
                <a:solidFill>
                  <a:schemeClr val="tx1"/>
                </a:solidFill>
                <a:latin typeface="Arial" panose="020B0604020202020204" pitchFamily="34" charset="0"/>
              </a:defRPr>
            </a:lvl4pPr>
            <a:lvl5pPr marL="2057400" indent="-228600" algn="ctr">
              <a:lnSpc>
                <a:spcPct val="90000"/>
              </a:lnSpc>
              <a:defRPr sz="2400" b="1">
                <a:solidFill>
                  <a:schemeClr val="tx1"/>
                </a:solidFill>
                <a:latin typeface="Arial" panose="020B0604020202020204" pitchFamily="34" charset="0"/>
              </a:defRPr>
            </a:lvl5pPr>
            <a:lvl6pPr marL="25146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6pPr>
            <a:lvl7pPr marL="29718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7pPr>
            <a:lvl8pPr marL="34290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8pPr>
            <a:lvl9pPr marL="38862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9pPr>
          </a:lstStyle>
          <a:p>
            <a:pPr algn="r"/>
            <a:fld id="{DD2223F8-ED4F-4FC9-96EF-A3B3C537DA37}" type="slidenum">
              <a:rPr lang="en-US" altLang="en-US" sz="1400">
                <a:solidFill>
                  <a:schemeClr val="tx2"/>
                </a:solidFill>
              </a:rPr>
              <a:pPr algn="r"/>
              <a:t>15</a:t>
            </a:fld>
            <a:endParaRPr lang="en-US" altLang="en-US" sz="1400">
              <a:solidFill>
                <a:schemeClr val="tx2"/>
              </a:solidFill>
            </a:endParaRPr>
          </a:p>
        </p:txBody>
      </p:sp>
      <p:sp>
        <p:nvSpPr>
          <p:cNvPr id="87043" name="Rectangle 2"/>
          <p:cNvSpPr>
            <a:spLocks noGrp="1" noChangeArrowheads="1"/>
          </p:cNvSpPr>
          <p:nvPr>
            <p:ph type="title"/>
          </p:nvPr>
        </p:nvSpPr>
        <p:spPr>
          <a:xfrm>
            <a:off x="1893888" y="211138"/>
            <a:ext cx="6181725" cy="708025"/>
          </a:xfrm>
          <a:noFill/>
        </p:spPr>
        <p:txBody>
          <a:bodyPr/>
          <a:lstStyle/>
          <a:p>
            <a:r>
              <a:rPr lang="en-US" altLang="en-US" sz="4400" smtClean="0"/>
              <a:t>Internet Cost Structure</a:t>
            </a:r>
            <a:endParaRPr lang="en-US" altLang="en-US" sz="4800" smtClean="0"/>
          </a:p>
        </p:txBody>
      </p:sp>
      <p:sp>
        <p:nvSpPr>
          <p:cNvPr id="87044" name="Oval 16"/>
          <p:cNvSpPr>
            <a:spLocks noChangeArrowheads="1"/>
          </p:cNvSpPr>
          <p:nvPr/>
        </p:nvSpPr>
        <p:spPr bwMode="auto">
          <a:xfrm>
            <a:off x="3833813" y="1238250"/>
            <a:ext cx="1914525" cy="549275"/>
          </a:xfrm>
          <a:prstGeom prst="ellipse">
            <a:avLst/>
          </a:prstGeom>
          <a:solidFill>
            <a:srgbClr val="00FF00"/>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ctr">
              <a:lnSpc>
                <a:spcPct val="90000"/>
              </a:lnSpc>
              <a:defRPr sz="2400" b="1">
                <a:solidFill>
                  <a:schemeClr val="tx1"/>
                </a:solidFill>
                <a:latin typeface="Arial" panose="020B0604020202020204" pitchFamily="34" charset="0"/>
              </a:defRPr>
            </a:lvl1pPr>
            <a:lvl2pPr marL="742950" indent="-285750" algn="ctr">
              <a:lnSpc>
                <a:spcPct val="90000"/>
              </a:lnSpc>
              <a:defRPr sz="2400" b="1">
                <a:solidFill>
                  <a:schemeClr val="tx1"/>
                </a:solidFill>
                <a:latin typeface="Arial" panose="020B0604020202020204" pitchFamily="34" charset="0"/>
              </a:defRPr>
            </a:lvl2pPr>
            <a:lvl3pPr marL="1143000" indent="-228600" algn="ctr">
              <a:lnSpc>
                <a:spcPct val="90000"/>
              </a:lnSpc>
              <a:defRPr sz="2400" b="1">
                <a:solidFill>
                  <a:schemeClr val="tx1"/>
                </a:solidFill>
                <a:latin typeface="Arial" panose="020B0604020202020204" pitchFamily="34" charset="0"/>
              </a:defRPr>
            </a:lvl3pPr>
            <a:lvl4pPr marL="1600200" indent="-228600" algn="ctr">
              <a:lnSpc>
                <a:spcPct val="90000"/>
              </a:lnSpc>
              <a:defRPr sz="2400" b="1">
                <a:solidFill>
                  <a:schemeClr val="tx1"/>
                </a:solidFill>
                <a:latin typeface="Arial" panose="020B0604020202020204" pitchFamily="34" charset="0"/>
              </a:defRPr>
            </a:lvl4pPr>
            <a:lvl5pPr marL="2057400" indent="-228600" algn="ctr">
              <a:lnSpc>
                <a:spcPct val="90000"/>
              </a:lnSpc>
              <a:defRPr sz="2400" b="1">
                <a:solidFill>
                  <a:schemeClr val="tx1"/>
                </a:solidFill>
                <a:latin typeface="Arial" panose="020B0604020202020204" pitchFamily="34" charset="0"/>
              </a:defRPr>
            </a:lvl5pPr>
            <a:lvl6pPr marL="25146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6pPr>
            <a:lvl7pPr marL="29718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7pPr>
            <a:lvl8pPr marL="34290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8pPr>
            <a:lvl9pPr marL="38862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9pPr>
          </a:lstStyle>
          <a:p>
            <a:r>
              <a:rPr lang="en-US" altLang="en-US" sz="2000">
                <a:solidFill>
                  <a:srgbClr val="F95AB7"/>
                </a:solidFill>
              </a:rPr>
              <a:t>GéANT</a:t>
            </a:r>
          </a:p>
        </p:txBody>
      </p:sp>
      <p:sp>
        <p:nvSpPr>
          <p:cNvPr id="87045" name="Line 26"/>
          <p:cNvSpPr>
            <a:spLocks noChangeShapeType="1"/>
          </p:cNvSpPr>
          <p:nvPr/>
        </p:nvSpPr>
        <p:spPr bwMode="auto">
          <a:xfrm>
            <a:off x="3594100" y="3938588"/>
            <a:ext cx="2268538" cy="28575"/>
          </a:xfrm>
          <a:prstGeom prst="line">
            <a:avLst/>
          </a:prstGeom>
          <a:noFill/>
          <a:ln w="25400">
            <a:solidFill>
              <a:schemeClr val="tx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7046" name="Rectangle 39"/>
          <p:cNvSpPr>
            <a:spLocks noChangeArrowheads="1"/>
          </p:cNvSpPr>
          <p:nvPr/>
        </p:nvSpPr>
        <p:spPr bwMode="auto">
          <a:xfrm>
            <a:off x="1088040" y="4981576"/>
            <a:ext cx="7774565" cy="1419363"/>
          </a:xfrm>
          <a:prstGeom prst="rect">
            <a:avLst/>
          </a:prstGeom>
          <a:noFill/>
          <a:ln>
            <a:noFill/>
          </a:ln>
          <a:effectLst/>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algn="ctr">
              <a:lnSpc>
                <a:spcPct val="90000"/>
              </a:lnSpc>
              <a:defRPr sz="2400" b="1">
                <a:solidFill>
                  <a:schemeClr val="tx1"/>
                </a:solidFill>
                <a:latin typeface="Arial" panose="020B0604020202020204" pitchFamily="34" charset="0"/>
              </a:defRPr>
            </a:lvl1pPr>
            <a:lvl2pPr marL="742950" indent="-285750" algn="ctr">
              <a:lnSpc>
                <a:spcPct val="90000"/>
              </a:lnSpc>
              <a:defRPr sz="2400" b="1">
                <a:solidFill>
                  <a:schemeClr val="tx1"/>
                </a:solidFill>
                <a:latin typeface="Arial" panose="020B0604020202020204" pitchFamily="34" charset="0"/>
              </a:defRPr>
            </a:lvl2pPr>
            <a:lvl3pPr marL="1143000" indent="-228600" algn="ctr">
              <a:lnSpc>
                <a:spcPct val="90000"/>
              </a:lnSpc>
              <a:defRPr sz="2400" b="1">
                <a:solidFill>
                  <a:schemeClr val="tx1"/>
                </a:solidFill>
                <a:latin typeface="Arial" panose="020B0604020202020204" pitchFamily="34" charset="0"/>
              </a:defRPr>
            </a:lvl3pPr>
            <a:lvl4pPr marL="1600200" indent="-228600" algn="ctr">
              <a:lnSpc>
                <a:spcPct val="90000"/>
              </a:lnSpc>
              <a:defRPr sz="2400" b="1">
                <a:solidFill>
                  <a:schemeClr val="tx1"/>
                </a:solidFill>
                <a:latin typeface="Arial" panose="020B0604020202020204" pitchFamily="34" charset="0"/>
              </a:defRPr>
            </a:lvl4pPr>
            <a:lvl5pPr marL="2057400" indent="-228600" algn="ctr">
              <a:lnSpc>
                <a:spcPct val="90000"/>
              </a:lnSpc>
              <a:defRPr sz="2400" b="1">
                <a:solidFill>
                  <a:schemeClr val="tx1"/>
                </a:solidFill>
                <a:latin typeface="Arial" panose="020B0604020202020204" pitchFamily="34" charset="0"/>
              </a:defRPr>
            </a:lvl5pPr>
            <a:lvl6pPr marL="25146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6pPr>
            <a:lvl7pPr marL="29718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7pPr>
            <a:lvl8pPr marL="34290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8pPr>
            <a:lvl9pPr marL="38862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9pPr>
          </a:lstStyle>
          <a:p>
            <a:pPr algn="l"/>
            <a:r>
              <a:rPr lang="en-US" altLang="en-US" dirty="0">
                <a:solidFill>
                  <a:srgbClr val="F95AB7"/>
                </a:solidFill>
              </a:rPr>
              <a:t>- </a:t>
            </a:r>
            <a:r>
              <a:rPr lang="en-US" altLang="en-US" dirty="0">
                <a:solidFill>
                  <a:srgbClr val="00FF00"/>
                </a:solidFill>
              </a:rPr>
              <a:t>Backbone infrastructure </a:t>
            </a:r>
            <a:r>
              <a:rPr lang="en-US" altLang="en-US" dirty="0">
                <a:solidFill>
                  <a:srgbClr val="F95AB7"/>
                </a:solidFill>
              </a:rPr>
              <a:t>and neutral interconnects</a:t>
            </a:r>
          </a:p>
          <a:p>
            <a:pPr algn="l"/>
            <a:r>
              <a:rPr lang="en-US" altLang="en-US" dirty="0">
                <a:solidFill>
                  <a:srgbClr val="F95AB7"/>
                </a:solidFill>
              </a:rPr>
              <a:t>  </a:t>
            </a:r>
            <a:r>
              <a:rPr lang="en-US" altLang="en-US" dirty="0"/>
              <a:t>paid by interconnected networks, proportional to </a:t>
            </a:r>
          </a:p>
          <a:p>
            <a:pPr algn="l"/>
            <a:r>
              <a:rPr lang="en-US" altLang="en-US" dirty="0"/>
              <a:t>  their access bandwidth.</a:t>
            </a:r>
          </a:p>
          <a:p>
            <a:pPr algn="l"/>
            <a:r>
              <a:rPr lang="en-US" altLang="en-US" dirty="0">
                <a:solidFill>
                  <a:srgbClr val="F95AB7"/>
                </a:solidFill>
              </a:rPr>
              <a:t>- </a:t>
            </a:r>
            <a:r>
              <a:rPr lang="en-US" altLang="en-US" dirty="0">
                <a:solidFill>
                  <a:schemeClr val="tx2"/>
                </a:solidFill>
              </a:rPr>
              <a:t>Cost of direct </a:t>
            </a:r>
            <a:r>
              <a:rPr lang="en-US" altLang="en-US" dirty="0" smtClean="0">
                <a:solidFill>
                  <a:schemeClr val="tx2"/>
                </a:solidFill>
              </a:rPr>
              <a:t>interconnects shared by partners.</a:t>
            </a:r>
            <a:endParaRPr lang="en-US" altLang="en-US" dirty="0">
              <a:solidFill>
                <a:srgbClr val="F95AB7"/>
              </a:solidFill>
            </a:endParaRPr>
          </a:p>
        </p:txBody>
      </p:sp>
      <p:sp>
        <p:nvSpPr>
          <p:cNvPr id="87047" name="Rectangle 40"/>
          <p:cNvSpPr>
            <a:spLocks noChangeArrowheads="1"/>
          </p:cNvSpPr>
          <p:nvPr/>
        </p:nvSpPr>
        <p:spPr bwMode="auto">
          <a:xfrm>
            <a:off x="679450" y="6064250"/>
            <a:ext cx="267703" cy="422167"/>
          </a:xfrm>
          <a:prstGeom prst="rect">
            <a:avLst/>
          </a:prstGeom>
          <a:noFill/>
          <a:ln>
            <a:noFill/>
          </a:ln>
          <a:effectLst/>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algn="ctr">
              <a:lnSpc>
                <a:spcPct val="90000"/>
              </a:lnSpc>
              <a:defRPr sz="2400" b="1">
                <a:solidFill>
                  <a:schemeClr val="tx1"/>
                </a:solidFill>
                <a:latin typeface="Arial" panose="020B0604020202020204" pitchFamily="34" charset="0"/>
              </a:defRPr>
            </a:lvl1pPr>
            <a:lvl2pPr marL="742950" indent="-285750" algn="ctr">
              <a:lnSpc>
                <a:spcPct val="90000"/>
              </a:lnSpc>
              <a:defRPr sz="2400" b="1">
                <a:solidFill>
                  <a:schemeClr val="tx1"/>
                </a:solidFill>
                <a:latin typeface="Arial" panose="020B0604020202020204" pitchFamily="34" charset="0"/>
              </a:defRPr>
            </a:lvl2pPr>
            <a:lvl3pPr marL="1143000" indent="-228600" algn="ctr">
              <a:lnSpc>
                <a:spcPct val="90000"/>
              </a:lnSpc>
              <a:defRPr sz="2400" b="1">
                <a:solidFill>
                  <a:schemeClr val="tx1"/>
                </a:solidFill>
                <a:latin typeface="Arial" panose="020B0604020202020204" pitchFamily="34" charset="0"/>
              </a:defRPr>
            </a:lvl3pPr>
            <a:lvl4pPr marL="1600200" indent="-228600" algn="ctr">
              <a:lnSpc>
                <a:spcPct val="90000"/>
              </a:lnSpc>
              <a:defRPr sz="2400" b="1">
                <a:solidFill>
                  <a:schemeClr val="tx1"/>
                </a:solidFill>
                <a:latin typeface="Arial" panose="020B0604020202020204" pitchFamily="34" charset="0"/>
              </a:defRPr>
            </a:lvl4pPr>
            <a:lvl5pPr marL="2057400" indent="-228600" algn="ctr">
              <a:lnSpc>
                <a:spcPct val="90000"/>
              </a:lnSpc>
              <a:defRPr sz="2400" b="1">
                <a:solidFill>
                  <a:schemeClr val="tx1"/>
                </a:solidFill>
                <a:latin typeface="Arial" panose="020B0604020202020204" pitchFamily="34" charset="0"/>
              </a:defRPr>
            </a:lvl5pPr>
            <a:lvl6pPr marL="25146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6pPr>
            <a:lvl7pPr marL="29718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7pPr>
            <a:lvl8pPr marL="34290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8pPr>
            <a:lvl9pPr marL="38862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9pPr>
          </a:lstStyle>
          <a:p>
            <a:pPr algn="l"/>
            <a:r>
              <a:rPr lang="en-US" altLang="en-US" dirty="0" smtClean="0">
                <a:solidFill>
                  <a:srgbClr val="F57B49"/>
                </a:solidFill>
              </a:rPr>
              <a:t>.</a:t>
            </a:r>
            <a:endParaRPr lang="en-US" altLang="en-US" dirty="0">
              <a:solidFill>
                <a:srgbClr val="F57B49"/>
              </a:solidFill>
            </a:endParaRPr>
          </a:p>
        </p:txBody>
      </p:sp>
      <p:sp>
        <p:nvSpPr>
          <p:cNvPr id="87049" name="Line 21"/>
          <p:cNvSpPr>
            <a:spLocks noChangeShapeType="1"/>
          </p:cNvSpPr>
          <p:nvPr/>
        </p:nvSpPr>
        <p:spPr bwMode="auto">
          <a:xfrm>
            <a:off x="5472113" y="1708150"/>
            <a:ext cx="698500" cy="881063"/>
          </a:xfrm>
          <a:prstGeom prst="line">
            <a:avLst/>
          </a:prstGeom>
          <a:noFill/>
          <a:ln w="50800">
            <a:solidFill>
              <a:srgbClr val="00FF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7050" name="Line 23"/>
          <p:cNvSpPr>
            <a:spLocks noChangeShapeType="1"/>
          </p:cNvSpPr>
          <p:nvPr/>
        </p:nvSpPr>
        <p:spPr bwMode="auto">
          <a:xfrm flipV="1">
            <a:off x="6997700" y="1203325"/>
            <a:ext cx="0" cy="1571625"/>
          </a:xfrm>
          <a:prstGeom prst="line">
            <a:avLst/>
          </a:prstGeom>
          <a:noFill/>
          <a:ln w="38100">
            <a:solidFill>
              <a:schemeClr val="tx2"/>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7051" name="Text Box 52"/>
          <p:cNvSpPr txBox="1">
            <a:spLocks noChangeArrowheads="1"/>
          </p:cNvSpPr>
          <p:nvPr/>
        </p:nvSpPr>
        <p:spPr bwMode="auto">
          <a:xfrm>
            <a:off x="7040563" y="1382713"/>
            <a:ext cx="722312" cy="366712"/>
          </a:xfrm>
          <a:prstGeom prst="rect">
            <a:avLst/>
          </a:prstGeom>
          <a:noFill/>
          <a:ln>
            <a:noFill/>
          </a:ln>
          <a:effectLst/>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lgn="ctr">
              <a:lnSpc>
                <a:spcPct val="90000"/>
              </a:lnSpc>
              <a:defRPr sz="2400" b="1">
                <a:solidFill>
                  <a:schemeClr val="tx1"/>
                </a:solidFill>
                <a:latin typeface="Arial" panose="020B0604020202020204" pitchFamily="34" charset="0"/>
              </a:defRPr>
            </a:lvl1pPr>
            <a:lvl2pPr marL="742950" indent="-285750" algn="ctr">
              <a:lnSpc>
                <a:spcPct val="90000"/>
              </a:lnSpc>
              <a:defRPr sz="2400" b="1">
                <a:solidFill>
                  <a:schemeClr val="tx1"/>
                </a:solidFill>
                <a:latin typeface="Arial" panose="020B0604020202020204" pitchFamily="34" charset="0"/>
              </a:defRPr>
            </a:lvl2pPr>
            <a:lvl3pPr marL="1143000" indent="-228600" algn="ctr">
              <a:lnSpc>
                <a:spcPct val="90000"/>
              </a:lnSpc>
              <a:defRPr sz="2400" b="1">
                <a:solidFill>
                  <a:schemeClr val="tx1"/>
                </a:solidFill>
                <a:latin typeface="Arial" panose="020B0604020202020204" pitchFamily="34" charset="0"/>
              </a:defRPr>
            </a:lvl3pPr>
            <a:lvl4pPr marL="1600200" indent="-228600" algn="ctr">
              <a:lnSpc>
                <a:spcPct val="90000"/>
              </a:lnSpc>
              <a:defRPr sz="2400" b="1">
                <a:solidFill>
                  <a:schemeClr val="tx1"/>
                </a:solidFill>
                <a:latin typeface="Arial" panose="020B0604020202020204" pitchFamily="34" charset="0"/>
              </a:defRPr>
            </a:lvl4pPr>
            <a:lvl5pPr marL="2057400" indent="-228600" algn="ctr">
              <a:lnSpc>
                <a:spcPct val="90000"/>
              </a:lnSpc>
              <a:defRPr sz="2400" b="1">
                <a:solidFill>
                  <a:schemeClr val="tx1"/>
                </a:solidFill>
                <a:latin typeface="Arial" panose="020B0604020202020204" pitchFamily="34" charset="0"/>
              </a:defRPr>
            </a:lvl5pPr>
            <a:lvl6pPr marL="25146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6pPr>
            <a:lvl7pPr marL="29718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7pPr>
            <a:lvl8pPr marL="34290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8pPr>
            <a:lvl9pPr marL="38862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9pPr>
          </a:lstStyle>
          <a:p>
            <a:pPr algn="r"/>
            <a:r>
              <a:rPr lang="en-US" altLang="en-US" sz="2000">
                <a:solidFill>
                  <a:srgbClr val="F95AB7"/>
                </a:solidFill>
              </a:rPr>
              <a:t>USA</a:t>
            </a:r>
          </a:p>
        </p:txBody>
      </p:sp>
      <p:sp>
        <p:nvSpPr>
          <p:cNvPr id="87052" name="Oval 14"/>
          <p:cNvSpPr>
            <a:spLocks noChangeArrowheads="1"/>
          </p:cNvSpPr>
          <p:nvPr/>
        </p:nvSpPr>
        <p:spPr bwMode="auto">
          <a:xfrm>
            <a:off x="1941513" y="2146300"/>
            <a:ext cx="1306512" cy="395288"/>
          </a:xfrm>
          <a:prstGeom prst="ellipse">
            <a:avLst/>
          </a:prstGeom>
          <a:solidFill>
            <a:schemeClr val="tx2"/>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ctr">
              <a:lnSpc>
                <a:spcPct val="90000"/>
              </a:lnSpc>
              <a:defRPr sz="2400" b="1">
                <a:solidFill>
                  <a:schemeClr val="tx1"/>
                </a:solidFill>
                <a:latin typeface="Arial" panose="020B0604020202020204" pitchFamily="34" charset="0"/>
              </a:defRPr>
            </a:lvl1pPr>
            <a:lvl2pPr marL="742950" indent="-285750" algn="ctr">
              <a:lnSpc>
                <a:spcPct val="90000"/>
              </a:lnSpc>
              <a:defRPr sz="2400" b="1">
                <a:solidFill>
                  <a:schemeClr val="tx1"/>
                </a:solidFill>
                <a:latin typeface="Arial" panose="020B0604020202020204" pitchFamily="34" charset="0"/>
              </a:defRPr>
            </a:lvl2pPr>
            <a:lvl3pPr marL="1143000" indent="-228600" algn="ctr">
              <a:lnSpc>
                <a:spcPct val="90000"/>
              </a:lnSpc>
              <a:defRPr sz="2400" b="1">
                <a:solidFill>
                  <a:schemeClr val="tx1"/>
                </a:solidFill>
                <a:latin typeface="Arial" panose="020B0604020202020204" pitchFamily="34" charset="0"/>
              </a:defRPr>
            </a:lvl3pPr>
            <a:lvl4pPr marL="1600200" indent="-228600" algn="ctr">
              <a:lnSpc>
                <a:spcPct val="90000"/>
              </a:lnSpc>
              <a:defRPr sz="2400" b="1">
                <a:solidFill>
                  <a:schemeClr val="tx1"/>
                </a:solidFill>
                <a:latin typeface="Arial" panose="020B0604020202020204" pitchFamily="34" charset="0"/>
              </a:defRPr>
            </a:lvl4pPr>
            <a:lvl5pPr marL="2057400" indent="-228600" algn="ctr">
              <a:lnSpc>
                <a:spcPct val="90000"/>
              </a:lnSpc>
              <a:defRPr sz="2400" b="1">
                <a:solidFill>
                  <a:schemeClr val="tx1"/>
                </a:solidFill>
                <a:latin typeface="Arial" panose="020B0604020202020204" pitchFamily="34" charset="0"/>
              </a:defRPr>
            </a:lvl5pPr>
            <a:lvl6pPr marL="25146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6pPr>
            <a:lvl7pPr marL="29718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7pPr>
            <a:lvl8pPr marL="34290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8pPr>
            <a:lvl9pPr marL="38862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9pPr>
          </a:lstStyle>
          <a:p>
            <a:r>
              <a:rPr lang="en-US" altLang="en-US" sz="2000" dirty="0" err="1" smtClean="0">
                <a:solidFill>
                  <a:srgbClr val="F95AB7"/>
                </a:solidFill>
              </a:rPr>
              <a:t>Renater</a:t>
            </a:r>
            <a:endParaRPr lang="en-US" altLang="en-US" sz="2000" dirty="0">
              <a:solidFill>
                <a:srgbClr val="F95AB7"/>
              </a:solidFill>
            </a:endParaRPr>
          </a:p>
        </p:txBody>
      </p:sp>
      <p:sp>
        <p:nvSpPr>
          <p:cNvPr id="87053" name="Oval 47"/>
          <p:cNvSpPr>
            <a:spLocks noChangeArrowheads="1"/>
          </p:cNvSpPr>
          <p:nvPr/>
        </p:nvSpPr>
        <p:spPr bwMode="auto">
          <a:xfrm>
            <a:off x="631825" y="3208338"/>
            <a:ext cx="1500188" cy="360362"/>
          </a:xfrm>
          <a:prstGeom prst="ellipse">
            <a:avLst/>
          </a:prstGeom>
          <a:solidFill>
            <a:schemeClr val="tx2"/>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ctr">
              <a:lnSpc>
                <a:spcPct val="90000"/>
              </a:lnSpc>
              <a:defRPr sz="2400" b="1">
                <a:solidFill>
                  <a:schemeClr val="tx1"/>
                </a:solidFill>
                <a:latin typeface="Arial" panose="020B0604020202020204" pitchFamily="34" charset="0"/>
              </a:defRPr>
            </a:lvl1pPr>
            <a:lvl2pPr marL="742950" indent="-285750" algn="ctr">
              <a:lnSpc>
                <a:spcPct val="90000"/>
              </a:lnSpc>
              <a:defRPr sz="2400" b="1">
                <a:solidFill>
                  <a:schemeClr val="tx1"/>
                </a:solidFill>
                <a:latin typeface="Arial" panose="020B0604020202020204" pitchFamily="34" charset="0"/>
              </a:defRPr>
            </a:lvl2pPr>
            <a:lvl3pPr marL="1143000" indent="-228600" algn="ctr">
              <a:lnSpc>
                <a:spcPct val="90000"/>
              </a:lnSpc>
              <a:defRPr sz="2400" b="1">
                <a:solidFill>
                  <a:schemeClr val="tx1"/>
                </a:solidFill>
                <a:latin typeface="Arial" panose="020B0604020202020204" pitchFamily="34" charset="0"/>
              </a:defRPr>
            </a:lvl3pPr>
            <a:lvl4pPr marL="1600200" indent="-228600" algn="ctr">
              <a:lnSpc>
                <a:spcPct val="90000"/>
              </a:lnSpc>
              <a:defRPr sz="2400" b="1">
                <a:solidFill>
                  <a:schemeClr val="tx1"/>
                </a:solidFill>
                <a:latin typeface="Arial" panose="020B0604020202020204" pitchFamily="34" charset="0"/>
              </a:defRPr>
            </a:lvl4pPr>
            <a:lvl5pPr marL="2057400" indent="-228600" algn="ctr">
              <a:lnSpc>
                <a:spcPct val="90000"/>
              </a:lnSpc>
              <a:defRPr sz="2400" b="1">
                <a:solidFill>
                  <a:schemeClr val="tx1"/>
                </a:solidFill>
                <a:latin typeface="Arial" panose="020B0604020202020204" pitchFamily="34" charset="0"/>
              </a:defRPr>
            </a:lvl5pPr>
            <a:lvl6pPr marL="25146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6pPr>
            <a:lvl7pPr marL="29718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7pPr>
            <a:lvl8pPr marL="34290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8pPr>
            <a:lvl9pPr marL="38862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9pPr>
          </a:lstStyle>
          <a:p>
            <a:endParaRPr lang="en-US" altLang="en-US" sz="1800" dirty="0">
              <a:solidFill>
                <a:srgbClr val="F95AB7"/>
              </a:solidFill>
            </a:endParaRPr>
          </a:p>
        </p:txBody>
      </p:sp>
      <p:sp>
        <p:nvSpPr>
          <p:cNvPr id="87054" name="Oval 48"/>
          <p:cNvSpPr>
            <a:spLocks noChangeArrowheads="1"/>
          </p:cNvSpPr>
          <p:nvPr/>
        </p:nvSpPr>
        <p:spPr bwMode="auto">
          <a:xfrm>
            <a:off x="2182813" y="3678238"/>
            <a:ext cx="1422400" cy="506412"/>
          </a:xfrm>
          <a:prstGeom prst="ellipse">
            <a:avLst/>
          </a:prstGeom>
          <a:solidFill>
            <a:schemeClr val="tx2"/>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ctr">
              <a:lnSpc>
                <a:spcPct val="90000"/>
              </a:lnSpc>
              <a:defRPr sz="2400" b="1">
                <a:solidFill>
                  <a:schemeClr val="tx1"/>
                </a:solidFill>
                <a:latin typeface="Arial" panose="020B0604020202020204" pitchFamily="34" charset="0"/>
              </a:defRPr>
            </a:lvl1pPr>
            <a:lvl2pPr marL="742950" indent="-285750" algn="ctr">
              <a:lnSpc>
                <a:spcPct val="90000"/>
              </a:lnSpc>
              <a:defRPr sz="2400" b="1">
                <a:solidFill>
                  <a:schemeClr val="tx1"/>
                </a:solidFill>
                <a:latin typeface="Arial" panose="020B0604020202020204" pitchFamily="34" charset="0"/>
              </a:defRPr>
            </a:lvl2pPr>
            <a:lvl3pPr marL="1143000" indent="-228600" algn="ctr">
              <a:lnSpc>
                <a:spcPct val="90000"/>
              </a:lnSpc>
              <a:defRPr sz="2400" b="1">
                <a:solidFill>
                  <a:schemeClr val="tx1"/>
                </a:solidFill>
                <a:latin typeface="Arial" panose="020B0604020202020204" pitchFamily="34" charset="0"/>
              </a:defRPr>
            </a:lvl3pPr>
            <a:lvl4pPr marL="1600200" indent="-228600" algn="ctr">
              <a:lnSpc>
                <a:spcPct val="90000"/>
              </a:lnSpc>
              <a:defRPr sz="2400" b="1">
                <a:solidFill>
                  <a:schemeClr val="tx1"/>
                </a:solidFill>
                <a:latin typeface="Arial" panose="020B0604020202020204" pitchFamily="34" charset="0"/>
              </a:defRPr>
            </a:lvl4pPr>
            <a:lvl5pPr marL="2057400" indent="-228600" algn="ctr">
              <a:lnSpc>
                <a:spcPct val="90000"/>
              </a:lnSpc>
              <a:defRPr sz="2400" b="1">
                <a:solidFill>
                  <a:schemeClr val="tx1"/>
                </a:solidFill>
                <a:latin typeface="Arial" panose="020B0604020202020204" pitchFamily="34" charset="0"/>
              </a:defRPr>
            </a:lvl5pPr>
            <a:lvl6pPr marL="25146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6pPr>
            <a:lvl7pPr marL="29718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7pPr>
            <a:lvl8pPr marL="34290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8pPr>
            <a:lvl9pPr marL="38862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9pPr>
          </a:lstStyle>
          <a:p>
            <a:r>
              <a:rPr lang="en-US" altLang="en-US" sz="2000" dirty="0" smtClean="0">
                <a:solidFill>
                  <a:srgbClr val="F95AB7"/>
                </a:solidFill>
              </a:rPr>
              <a:t>Orange</a:t>
            </a:r>
            <a:endParaRPr lang="en-US" altLang="en-US" sz="2000" dirty="0">
              <a:solidFill>
                <a:srgbClr val="F95AB7"/>
              </a:solidFill>
            </a:endParaRPr>
          </a:p>
        </p:txBody>
      </p:sp>
      <p:sp>
        <p:nvSpPr>
          <p:cNvPr id="87055" name="AutoShape 49"/>
          <p:cNvSpPr>
            <a:spLocks noChangeArrowheads="1"/>
          </p:cNvSpPr>
          <p:nvPr/>
        </p:nvSpPr>
        <p:spPr bwMode="auto">
          <a:xfrm>
            <a:off x="2406650" y="2835275"/>
            <a:ext cx="315913" cy="247650"/>
          </a:xfrm>
          <a:prstGeom prst="star16">
            <a:avLst>
              <a:gd name="adj" fmla="val 37500"/>
            </a:avLst>
          </a:prstGeom>
          <a:solidFill>
            <a:srgbClr val="F95AB7"/>
          </a:solidFill>
          <a:ln w="12700">
            <a:solidFill>
              <a:srgbClr val="F95AB7"/>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ctr">
              <a:lnSpc>
                <a:spcPct val="90000"/>
              </a:lnSpc>
              <a:defRPr sz="2400" b="1">
                <a:solidFill>
                  <a:schemeClr val="tx1"/>
                </a:solidFill>
                <a:latin typeface="Arial" panose="020B0604020202020204" pitchFamily="34" charset="0"/>
              </a:defRPr>
            </a:lvl1pPr>
            <a:lvl2pPr marL="742950" indent="-285750" algn="ctr">
              <a:lnSpc>
                <a:spcPct val="90000"/>
              </a:lnSpc>
              <a:defRPr sz="2400" b="1">
                <a:solidFill>
                  <a:schemeClr val="tx1"/>
                </a:solidFill>
                <a:latin typeface="Arial" panose="020B0604020202020204" pitchFamily="34" charset="0"/>
              </a:defRPr>
            </a:lvl2pPr>
            <a:lvl3pPr marL="1143000" indent="-228600" algn="ctr">
              <a:lnSpc>
                <a:spcPct val="90000"/>
              </a:lnSpc>
              <a:defRPr sz="2400" b="1">
                <a:solidFill>
                  <a:schemeClr val="tx1"/>
                </a:solidFill>
                <a:latin typeface="Arial" panose="020B0604020202020204" pitchFamily="34" charset="0"/>
              </a:defRPr>
            </a:lvl3pPr>
            <a:lvl4pPr marL="1600200" indent="-228600" algn="ctr">
              <a:lnSpc>
                <a:spcPct val="90000"/>
              </a:lnSpc>
              <a:defRPr sz="2400" b="1">
                <a:solidFill>
                  <a:schemeClr val="tx1"/>
                </a:solidFill>
                <a:latin typeface="Arial" panose="020B0604020202020204" pitchFamily="34" charset="0"/>
              </a:defRPr>
            </a:lvl4pPr>
            <a:lvl5pPr marL="2057400" indent="-228600" algn="ctr">
              <a:lnSpc>
                <a:spcPct val="90000"/>
              </a:lnSpc>
              <a:defRPr sz="2400" b="1">
                <a:solidFill>
                  <a:schemeClr val="tx1"/>
                </a:solidFill>
                <a:latin typeface="Arial" panose="020B0604020202020204" pitchFamily="34" charset="0"/>
              </a:defRPr>
            </a:lvl5pPr>
            <a:lvl6pPr marL="25146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6pPr>
            <a:lvl7pPr marL="29718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7pPr>
            <a:lvl8pPr marL="34290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8pPr>
            <a:lvl9pPr marL="38862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9pPr>
          </a:lstStyle>
          <a:p>
            <a:endParaRPr lang="en-US" altLang="en-US"/>
          </a:p>
        </p:txBody>
      </p:sp>
      <p:sp>
        <p:nvSpPr>
          <p:cNvPr id="87056" name="Line 50"/>
          <p:cNvSpPr>
            <a:spLocks noChangeShapeType="1"/>
          </p:cNvSpPr>
          <p:nvPr/>
        </p:nvSpPr>
        <p:spPr bwMode="auto">
          <a:xfrm flipH="1">
            <a:off x="1862138" y="2954338"/>
            <a:ext cx="704850" cy="290512"/>
          </a:xfrm>
          <a:prstGeom prst="line">
            <a:avLst/>
          </a:prstGeom>
          <a:noFill/>
          <a:ln w="25400">
            <a:solidFill>
              <a:srgbClr val="F95AB7"/>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7057" name="Line 51"/>
          <p:cNvSpPr>
            <a:spLocks noChangeShapeType="1"/>
          </p:cNvSpPr>
          <p:nvPr/>
        </p:nvSpPr>
        <p:spPr bwMode="auto">
          <a:xfrm>
            <a:off x="2554288" y="2987675"/>
            <a:ext cx="577850" cy="681038"/>
          </a:xfrm>
          <a:prstGeom prst="line">
            <a:avLst/>
          </a:prstGeom>
          <a:noFill/>
          <a:ln w="25400">
            <a:solidFill>
              <a:srgbClr val="F95AB7"/>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7058" name="Line 53"/>
          <p:cNvSpPr>
            <a:spLocks noChangeShapeType="1"/>
          </p:cNvSpPr>
          <p:nvPr/>
        </p:nvSpPr>
        <p:spPr bwMode="auto">
          <a:xfrm flipV="1">
            <a:off x="3451225" y="3586163"/>
            <a:ext cx="268288" cy="209550"/>
          </a:xfrm>
          <a:prstGeom prst="line">
            <a:avLst/>
          </a:prstGeom>
          <a:noFill/>
          <a:ln w="25400">
            <a:solidFill>
              <a:schemeClr val="tx2"/>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7059" name="Line 55"/>
          <p:cNvSpPr>
            <a:spLocks noChangeShapeType="1"/>
          </p:cNvSpPr>
          <p:nvPr/>
        </p:nvSpPr>
        <p:spPr bwMode="auto">
          <a:xfrm flipH="1">
            <a:off x="1663700" y="3948113"/>
            <a:ext cx="530225" cy="146050"/>
          </a:xfrm>
          <a:prstGeom prst="line">
            <a:avLst/>
          </a:prstGeom>
          <a:noFill/>
          <a:ln w="25400">
            <a:solidFill>
              <a:schemeClr val="tx2"/>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7060" name="Line 56"/>
          <p:cNvSpPr>
            <a:spLocks noChangeShapeType="1"/>
          </p:cNvSpPr>
          <p:nvPr/>
        </p:nvSpPr>
        <p:spPr bwMode="auto">
          <a:xfrm flipH="1">
            <a:off x="2678113" y="1581150"/>
            <a:ext cx="1233487" cy="576263"/>
          </a:xfrm>
          <a:prstGeom prst="line">
            <a:avLst/>
          </a:prstGeom>
          <a:noFill/>
          <a:ln w="50800">
            <a:solidFill>
              <a:srgbClr val="00FF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7062" name="Text Box 59"/>
          <p:cNvSpPr txBox="1">
            <a:spLocks noChangeArrowheads="1"/>
          </p:cNvSpPr>
          <p:nvPr/>
        </p:nvSpPr>
        <p:spPr bwMode="auto">
          <a:xfrm>
            <a:off x="1095523" y="2232025"/>
            <a:ext cx="444352" cy="480131"/>
          </a:xfrm>
          <a:prstGeom prst="rect">
            <a:avLst/>
          </a:prstGeom>
          <a:noFill/>
          <a:ln>
            <a:noFill/>
          </a:ln>
          <a:effectLst/>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lgn="ctr">
              <a:lnSpc>
                <a:spcPct val="90000"/>
              </a:lnSpc>
              <a:defRPr sz="2400" b="1">
                <a:solidFill>
                  <a:schemeClr val="tx1"/>
                </a:solidFill>
                <a:latin typeface="Arial" panose="020B0604020202020204" pitchFamily="34" charset="0"/>
              </a:defRPr>
            </a:lvl1pPr>
            <a:lvl2pPr marL="742950" indent="-285750" algn="ctr">
              <a:lnSpc>
                <a:spcPct val="90000"/>
              </a:lnSpc>
              <a:defRPr sz="2400" b="1">
                <a:solidFill>
                  <a:schemeClr val="tx1"/>
                </a:solidFill>
                <a:latin typeface="Arial" panose="020B0604020202020204" pitchFamily="34" charset="0"/>
              </a:defRPr>
            </a:lvl2pPr>
            <a:lvl3pPr marL="1143000" indent="-228600" algn="ctr">
              <a:lnSpc>
                <a:spcPct val="90000"/>
              </a:lnSpc>
              <a:defRPr sz="2400" b="1">
                <a:solidFill>
                  <a:schemeClr val="tx1"/>
                </a:solidFill>
                <a:latin typeface="Arial" panose="020B0604020202020204" pitchFamily="34" charset="0"/>
              </a:defRPr>
            </a:lvl3pPr>
            <a:lvl4pPr marL="1600200" indent="-228600" algn="ctr">
              <a:lnSpc>
                <a:spcPct val="90000"/>
              </a:lnSpc>
              <a:defRPr sz="2400" b="1">
                <a:solidFill>
                  <a:schemeClr val="tx1"/>
                </a:solidFill>
                <a:latin typeface="Arial" panose="020B0604020202020204" pitchFamily="34" charset="0"/>
              </a:defRPr>
            </a:lvl4pPr>
            <a:lvl5pPr marL="2057400" indent="-228600" algn="ctr">
              <a:lnSpc>
                <a:spcPct val="90000"/>
              </a:lnSpc>
              <a:defRPr sz="2400" b="1">
                <a:solidFill>
                  <a:schemeClr val="tx1"/>
                </a:solidFill>
                <a:latin typeface="Arial" panose="020B0604020202020204" pitchFamily="34" charset="0"/>
              </a:defRPr>
            </a:lvl5pPr>
            <a:lvl6pPr marL="25146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6pPr>
            <a:lvl7pPr marL="29718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7pPr>
            <a:lvl8pPr marL="34290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8pPr>
            <a:lvl9pPr marL="38862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9pPr>
          </a:lstStyle>
          <a:p>
            <a:pPr algn="r"/>
            <a:r>
              <a:rPr lang="en-US" altLang="en-US" sz="2800" dirty="0" err="1" smtClean="0"/>
              <a:t>fr</a:t>
            </a:r>
            <a:endParaRPr lang="en-US" altLang="en-US" sz="2800" dirty="0"/>
          </a:p>
        </p:txBody>
      </p:sp>
      <p:grpSp>
        <p:nvGrpSpPr>
          <p:cNvPr id="87063" name="Group 4"/>
          <p:cNvGrpSpPr>
            <a:grpSpLocks/>
          </p:cNvGrpSpPr>
          <p:nvPr/>
        </p:nvGrpSpPr>
        <p:grpSpPr bwMode="auto">
          <a:xfrm>
            <a:off x="6137275" y="2462213"/>
            <a:ext cx="1692275" cy="446087"/>
            <a:chOff x="2108" y="1759"/>
            <a:chExt cx="984" cy="281"/>
          </a:xfrm>
        </p:grpSpPr>
        <p:sp>
          <p:nvSpPr>
            <p:cNvPr id="87080" name="Oval 5"/>
            <p:cNvSpPr>
              <a:spLocks noChangeArrowheads="1"/>
            </p:cNvSpPr>
            <p:nvPr/>
          </p:nvSpPr>
          <p:spPr bwMode="auto">
            <a:xfrm>
              <a:off x="2108" y="1759"/>
              <a:ext cx="984" cy="256"/>
            </a:xfrm>
            <a:prstGeom prst="ellipse">
              <a:avLst/>
            </a:prstGeom>
            <a:solidFill>
              <a:schemeClr val="tx2"/>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ctr">
                <a:lnSpc>
                  <a:spcPct val="90000"/>
                </a:lnSpc>
                <a:defRPr sz="2400" b="1">
                  <a:solidFill>
                    <a:schemeClr val="tx1"/>
                  </a:solidFill>
                  <a:latin typeface="Arial" panose="020B0604020202020204" pitchFamily="34" charset="0"/>
                </a:defRPr>
              </a:lvl1pPr>
              <a:lvl2pPr marL="742950" indent="-285750" algn="ctr">
                <a:lnSpc>
                  <a:spcPct val="90000"/>
                </a:lnSpc>
                <a:defRPr sz="2400" b="1">
                  <a:solidFill>
                    <a:schemeClr val="tx1"/>
                  </a:solidFill>
                  <a:latin typeface="Arial" panose="020B0604020202020204" pitchFamily="34" charset="0"/>
                </a:defRPr>
              </a:lvl2pPr>
              <a:lvl3pPr marL="1143000" indent="-228600" algn="ctr">
                <a:lnSpc>
                  <a:spcPct val="90000"/>
                </a:lnSpc>
                <a:defRPr sz="2400" b="1">
                  <a:solidFill>
                    <a:schemeClr val="tx1"/>
                  </a:solidFill>
                  <a:latin typeface="Arial" panose="020B0604020202020204" pitchFamily="34" charset="0"/>
                </a:defRPr>
              </a:lvl3pPr>
              <a:lvl4pPr marL="1600200" indent="-228600" algn="ctr">
                <a:lnSpc>
                  <a:spcPct val="90000"/>
                </a:lnSpc>
                <a:defRPr sz="2400" b="1">
                  <a:solidFill>
                    <a:schemeClr val="tx1"/>
                  </a:solidFill>
                  <a:latin typeface="Arial" panose="020B0604020202020204" pitchFamily="34" charset="0"/>
                </a:defRPr>
              </a:lvl4pPr>
              <a:lvl5pPr marL="2057400" indent="-228600" algn="ctr">
                <a:lnSpc>
                  <a:spcPct val="90000"/>
                </a:lnSpc>
                <a:defRPr sz="2400" b="1">
                  <a:solidFill>
                    <a:schemeClr val="tx1"/>
                  </a:solidFill>
                  <a:latin typeface="Arial" panose="020B0604020202020204" pitchFamily="34" charset="0"/>
                </a:defRPr>
              </a:lvl5pPr>
              <a:lvl6pPr marL="25146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6pPr>
              <a:lvl7pPr marL="29718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7pPr>
              <a:lvl8pPr marL="34290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8pPr>
              <a:lvl9pPr marL="38862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9pPr>
            </a:lstStyle>
            <a:p>
              <a:endParaRPr lang="en-US" altLang="en-US"/>
            </a:p>
          </p:txBody>
        </p:sp>
        <p:sp>
          <p:nvSpPr>
            <p:cNvPr id="87081" name="Rectangle 6"/>
            <p:cNvSpPr>
              <a:spLocks noChangeArrowheads="1"/>
            </p:cNvSpPr>
            <p:nvPr/>
          </p:nvSpPr>
          <p:spPr bwMode="auto">
            <a:xfrm>
              <a:off x="2246" y="1777"/>
              <a:ext cx="648" cy="263"/>
            </a:xfrm>
            <a:prstGeom prst="rect">
              <a:avLst/>
            </a:prstGeom>
            <a:noFill/>
            <a:ln>
              <a:noFill/>
            </a:ln>
            <a:effectLst/>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algn="ctr">
                <a:lnSpc>
                  <a:spcPct val="90000"/>
                </a:lnSpc>
                <a:defRPr sz="2400" b="1">
                  <a:solidFill>
                    <a:schemeClr val="tx1"/>
                  </a:solidFill>
                  <a:latin typeface="Arial" panose="020B0604020202020204" pitchFamily="34" charset="0"/>
                </a:defRPr>
              </a:lvl1pPr>
              <a:lvl2pPr marL="742950" indent="-285750" algn="ctr">
                <a:lnSpc>
                  <a:spcPct val="90000"/>
                </a:lnSpc>
                <a:defRPr sz="2400" b="1">
                  <a:solidFill>
                    <a:schemeClr val="tx1"/>
                  </a:solidFill>
                  <a:latin typeface="Arial" panose="020B0604020202020204" pitchFamily="34" charset="0"/>
                </a:defRPr>
              </a:lvl2pPr>
              <a:lvl3pPr marL="1143000" indent="-228600" algn="ctr">
                <a:lnSpc>
                  <a:spcPct val="90000"/>
                </a:lnSpc>
                <a:defRPr sz="2400" b="1">
                  <a:solidFill>
                    <a:schemeClr val="tx1"/>
                  </a:solidFill>
                  <a:latin typeface="Arial" panose="020B0604020202020204" pitchFamily="34" charset="0"/>
                </a:defRPr>
              </a:lvl3pPr>
              <a:lvl4pPr marL="1600200" indent="-228600" algn="ctr">
                <a:lnSpc>
                  <a:spcPct val="90000"/>
                </a:lnSpc>
                <a:defRPr sz="2400" b="1">
                  <a:solidFill>
                    <a:schemeClr val="tx1"/>
                  </a:solidFill>
                  <a:latin typeface="Arial" panose="020B0604020202020204" pitchFamily="34" charset="0"/>
                </a:defRPr>
              </a:lvl4pPr>
              <a:lvl5pPr marL="2057400" indent="-228600" algn="ctr">
                <a:lnSpc>
                  <a:spcPct val="90000"/>
                </a:lnSpc>
                <a:defRPr sz="2400" b="1">
                  <a:solidFill>
                    <a:schemeClr val="tx1"/>
                  </a:solidFill>
                  <a:latin typeface="Arial" panose="020B0604020202020204" pitchFamily="34" charset="0"/>
                </a:defRPr>
              </a:lvl5pPr>
              <a:lvl6pPr marL="25146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6pPr>
              <a:lvl7pPr marL="29718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7pPr>
              <a:lvl8pPr marL="34290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8pPr>
              <a:lvl9pPr marL="38862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9pPr>
            </a:lstStyle>
            <a:p>
              <a:pPr algn="l"/>
              <a:r>
                <a:rPr lang="en-US" altLang="en-US">
                  <a:solidFill>
                    <a:schemeClr val="accent1"/>
                  </a:solidFill>
                </a:rPr>
                <a:t>Belnet</a:t>
              </a:r>
            </a:p>
          </p:txBody>
        </p:sp>
      </p:grpSp>
      <p:sp>
        <p:nvSpPr>
          <p:cNvPr id="87078" name="Oval 8"/>
          <p:cNvSpPr>
            <a:spLocks noChangeArrowheads="1"/>
          </p:cNvSpPr>
          <p:nvPr/>
        </p:nvSpPr>
        <p:spPr bwMode="auto">
          <a:xfrm>
            <a:off x="8059738" y="2776533"/>
            <a:ext cx="1308100" cy="417512"/>
          </a:xfrm>
          <a:prstGeom prst="ellipse">
            <a:avLst/>
          </a:prstGeom>
          <a:solidFill>
            <a:schemeClr val="tx2"/>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ctr">
              <a:lnSpc>
                <a:spcPct val="90000"/>
              </a:lnSpc>
              <a:defRPr sz="2400" b="1">
                <a:solidFill>
                  <a:schemeClr val="tx1"/>
                </a:solidFill>
                <a:latin typeface="Arial" panose="020B0604020202020204" pitchFamily="34" charset="0"/>
              </a:defRPr>
            </a:lvl1pPr>
            <a:lvl2pPr marL="742950" indent="-285750" algn="ctr">
              <a:lnSpc>
                <a:spcPct val="90000"/>
              </a:lnSpc>
              <a:defRPr sz="2400" b="1">
                <a:solidFill>
                  <a:schemeClr val="tx1"/>
                </a:solidFill>
                <a:latin typeface="Arial" panose="020B0604020202020204" pitchFamily="34" charset="0"/>
              </a:defRPr>
            </a:lvl2pPr>
            <a:lvl3pPr marL="1143000" indent="-228600" algn="ctr">
              <a:lnSpc>
                <a:spcPct val="90000"/>
              </a:lnSpc>
              <a:defRPr sz="2400" b="1">
                <a:solidFill>
                  <a:schemeClr val="tx1"/>
                </a:solidFill>
                <a:latin typeface="Arial" panose="020B0604020202020204" pitchFamily="34" charset="0"/>
              </a:defRPr>
            </a:lvl3pPr>
            <a:lvl4pPr marL="1600200" indent="-228600" algn="ctr">
              <a:lnSpc>
                <a:spcPct val="90000"/>
              </a:lnSpc>
              <a:defRPr sz="2400" b="1">
                <a:solidFill>
                  <a:schemeClr val="tx1"/>
                </a:solidFill>
                <a:latin typeface="Arial" panose="020B0604020202020204" pitchFamily="34" charset="0"/>
              </a:defRPr>
            </a:lvl4pPr>
            <a:lvl5pPr marL="2057400" indent="-228600" algn="ctr">
              <a:lnSpc>
                <a:spcPct val="90000"/>
              </a:lnSpc>
              <a:defRPr sz="2400" b="1">
                <a:solidFill>
                  <a:schemeClr val="tx1"/>
                </a:solidFill>
                <a:latin typeface="Arial" panose="020B0604020202020204" pitchFamily="34" charset="0"/>
              </a:defRPr>
            </a:lvl5pPr>
            <a:lvl6pPr marL="25146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6pPr>
            <a:lvl7pPr marL="29718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7pPr>
            <a:lvl8pPr marL="34290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8pPr>
            <a:lvl9pPr marL="38862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9pPr>
          </a:lstStyle>
          <a:p>
            <a:endParaRPr lang="en-US" altLang="en-US"/>
          </a:p>
        </p:txBody>
      </p:sp>
      <p:sp>
        <p:nvSpPr>
          <p:cNvPr id="87079" name="Rectangle 9"/>
          <p:cNvSpPr>
            <a:spLocks noChangeArrowheads="1"/>
          </p:cNvSpPr>
          <p:nvPr/>
        </p:nvSpPr>
        <p:spPr bwMode="auto">
          <a:xfrm>
            <a:off x="8293894" y="2801938"/>
            <a:ext cx="865756" cy="422274"/>
          </a:xfrm>
          <a:prstGeom prst="rect">
            <a:avLst/>
          </a:prstGeom>
          <a:noFill/>
          <a:ln>
            <a:noFill/>
          </a:ln>
          <a:effectLst/>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algn="ctr">
              <a:lnSpc>
                <a:spcPct val="90000"/>
              </a:lnSpc>
              <a:defRPr sz="2400" b="1">
                <a:solidFill>
                  <a:schemeClr val="tx1"/>
                </a:solidFill>
                <a:latin typeface="Arial" panose="020B0604020202020204" pitchFamily="34" charset="0"/>
              </a:defRPr>
            </a:lvl1pPr>
            <a:lvl2pPr marL="742950" indent="-285750" algn="ctr">
              <a:lnSpc>
                <a:spcPct val="90000"/>
              </a:lnSpc>
              <a:defRPr sz="2400" b="1">
                <a:solidFill>
                  <a:schemeClr val="tx1"/>
                </a:solidFill>
                <a:latin typeface="Arial" panose="020B0604020202020204" pitchFamily="34" charset="0"/>
              </a:defRPr>
            </a:lvl2pPr>
            <a:lvl3pPr marL="1143000" indent="-228600" algn="ctr">
              <a:lnSpc>
                <a:spcPct val="90000"/>
              </a:lnSpc>
              <a:defRPr sz="2400" b="1">
                <a:solidFill>
                  <a:schemeClr val="tx1"/>
                </a:solidFill>
                <a:latin typeface="Arial" panose="020B0604020202020204" pitchFamily="34" charset="0"/>
              </a:defRPr>
            </a:lvl3pPr>
            <a:lvl4pPr marL="1600200" indent="-228600" algn="ctr">
              <a:lnSpc>
                <a:spcPct val="90000"/>
              </a:lnSpc>
              <a:defRPr sz="2400" b="1">
                <a:solidFill>
                  <a:schemeClr val="tx1"/>
                </a:solidFill>
                <a:latin typeface="Arial" panose="020B0604020202020204" pitchFamily="34" charset="0"/>
              </a:defRPr>
            </a:lvl4pPr>
            <a:lvl5pPr marL="2057400" indent="-228600" algn="ctr">
              <a:lnSpc>
                <a:spcPct val="90000"/>
              </a:lnSpc>
              <a:defRPr sz="2400" b="1">
                <a:solidFill>
                  <a:schemeClr val="tx1"/>
                </a:solidFill>
                <a:latin typeface="Arial" panose="020B0604020202020204" pitchFamily="34" charset="0"/>
              </a:defRPr>
            </a:lvl5pPr>
            <a:lvl6pPr marL="25146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6pPr>
            <a:lvl7pPr marL="29718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7pPr>
            <a:lvl8pPr marL="34290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8pPr>
            <a:lvl9pPr marL="38862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9pPr>
          </a:lstStyle>
          <a:p>
            <a:pPr algn="l"/>
            <a:r>
              <a:rPr lang="en-US" altLang="en-US" dirty="0" smtClean="0">
                <a:solidFill>
                  <a:schemeClr val="accent1"/>
                </a:solidFill>
              </a:rPr>
              <a:t>VOO</a:t>
            </a:r>
            <a:endParaRPr lang="en-US" altLang="en-US" dirty="0">
              <a:solidFill>
                <a:schemeClr val="accent1"/>
              </a:solidFill>
            </a:endParaRPr>
          </a:p>
        </p:txBody>
      </p:sp>
      <p:sp>
        <p:nvSpPr>
          <p:cNvPr id="87065" name="Oval 11"/>
          <p:cNvSpPr>
            <a:spLocks noChangeArrowheads="1"/>
          </p:cNvSpPr>
          <p:nvPr/>
        </p:nvSpPr>
        <p:spPr bwMode="auto">
          <a:xfrm>
            <a:off x="7691438" y="3395663"/>
            <a:ext cx="1692275" cy="371475"/>
          </a:xfrm>
          <a:prstGeom prst="ellipse">
            <a:avLst/>
          </a:prstGeom>
          <a:solidFill>
            <a:schemeClr val="tx2"/>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ctr">
              <a:lnSpc>
                <a:spcPct val="90000"/>
              </a:lnSpc>
              <a:defRPr sz="2400" b="1">
                <a:solidFill>
                  <a:schemeClr val="tx1"/>
                </a:solidFill>
                <a:latin typeface="Arial" panose="020B0604020202020204" pitchFamily="34" charset="0"/>
              </a:defRPr>
            </a:lvl1pPr>
            <a:lvl2pPr marL="742950" indent="-285750" algn="ctr">
              <a:lnSpc>
                <a:spcPct val="90000"/>
              </a:lnSpc>
              <a:defRPr sz="2400" b="1">
                <a:solidFill>
                  <a:schemeClr val="tx1"/>
                </a:solidFill>
                <a:latin typeface="Arial" panose="020B0604020202020204" pitchFamily="34" charset="0"/>
              </a:defRPr>
            </a:lvl2pPr>
            <a:lvl3pPr marL="1143000" indent="-228600" algn="ctr">
              <a:lnSpc>
                <a:spcPct val="90000"/>
              </a:lnSpc>
              <a:defRPr sz="2400" b="1">
                <a:solidFill>
                  <a:schemeClr val="tx1"/>
                </a:solidFill>
                <a:latin typeface="Arial" panose="020B0604020202020204" pitchFamily="34" charset="0"/>
              </a:defRPr>
            </a:lvl3pPr>
            <a:lvl4pPr marL="1600200" indent="-228600" algn="ctr">
              <a:lnSpc>
                <a:spcPct val="90000"/>
              </a:lnSpc>
              <a:defRPr sz="2400" b="1">
                <a:solidFill>
                  <a:schemeClr val="tx1"/>
                </a:solidFill>
                <a:latin typeface="Arial" panose="020B0604020202020204" pitchFamily="34" charset="0"/>
              </a:defRPr>
            </a:lvl4pPr>
            <a:lvl5pPr marL="2057400" indent="-228600" algn="ctr">
              <a:lnSpc>
                <a:spcPct val="90000"/>
              </a:lnSpc>
              <a:defRPr sz="2400" b="1">
                <a:solidFill>
                  <a:schemeClr val="tx1"/>
                </a:solidFill>
                <a:latin typeface="Arial" panose="020B0604020202020204" pitchFamily="34" charset="0"/>
              </a:defRPr>
            </a:lvl5pPr>
            <a:lvl6pPr marL="25146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6pPr>
            <a:lvl7pPr marL="29718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7pPr>
            <a:lvl8pPr marL="34290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8pPr>
            <a:lvl9pPr marL="38862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9pPr>
          </a:lstStyle>
          <a:p>
            <a:r>
              <a:rPr lang="en-US" altLang="en-US">
                <a:solidFill>
                  <a:schemeClr val="accent1"/>
                </a:solidFill>
              </a:rPr>
              <a:t>Skynet</a:t>
            </a:r>
          </a:p>
        </p:txBody>
      </p:sp>
      <p:sp>
        <p:nvSpPr>
          <p:cNvPr id="87066" name="Oval 20"/>
          <p:cNvSpPr>
            <a:spLocks noChangeArrowheads="1"/>
          </p:cNvSpPr>
          <p:nvPr/>
        </p:nvSpPr>
        <p:spPr bwMode="auto">
          <a:xfrm>
            <a:off x="4860925" y="3208338"/>
            <a:ext cx="1500188" cy="360362"/>
          </a:xfrm>
          <a:prstGeom prst="ellipse">
            <a:avLst/>
          </a:prstGeom>
          <a:solidFill>
            <a:schemeClr val="tx2"/>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ctr">
              <a:lnSpc>
                <a:spcPct val="90000"/>
              </a:lnSpc>
              <a:defRPr sz="2400" b="1">
                <a:solidFill>
                  <a:schemeClr val="tx1"/>
                </a:solidFill>
                <a:latin typeface="Arial" panose="020B0604020202020204" pitchFamily="34" charset="0"/>
              </a:defRPr>
            </a:lvl1pPr>
            <a:lvl2pPr marL="742950" indent="-285750" algn="ctr">
              <a:lnSpc>
                <a:spcPct val="90000"/>
              </a:lnSpc>
              <a:defRPr sz="2400" b="1">
                <a:solidFill>
                  <a:schemeClr val="tx1"/>
                </a:solidFill>
                <a:latin typeface="Arial" panose="020B0604020202020204" pitchFamily="34" charset="0"/>
              </a:defRPr>
            </a:lvl2pPr>
            <a:lvl3pPr marL="1143000" indent="-228600" algn="ctr">
              <a:lnSpc>
                <a:spcPct val="90000"/>
              </a:lnSpc>
              <a:defRPr sz="2400" b="1">
                <a:solidFill>
                  <a:schemeClr val="tx1"/>
                </a:solidFill>
                <a:latin typeface="Arial" panose="020B0604020202020204" pitchFamily="34" charset="0"/>
              </a:defRPr>
            </a:lvl3pPr>
            <a:lvl4pPr marL="1600200" indent="-228600" algn="ctr">
              <a:lnSpc>
                <a:spcPct val="90000"/>
              </a:lnSpc>
              <a:defRPr sz="2400" b="1">
                <a:solidFill>
                  <a:schemeClr val="tx1"/>
                </a:solidFill>
                <a:latin typeface="Arial" panose="020B0604020202020204" pitchFamily="34" charset="0"/>
              </a:defRPr>
            </a:lvl4pPr>
            <a:lvl5pPr marL="2057400" indent="-228600" algn="ctr">
              <a:lnSpc>
                <a:spcPct val="90000"/>
              </a:lnSpc>
              <a:defRPr sz="2400" b="1">
                <a:solidFill>
                  <a:schemeClr val="tx1"/>
                </a:solidFill>
                <a:latin typeface="Arial" panose="020B0604020202020204" pitchFamily="34" charset="0"/>
              </a:defRPr>
            </a:lvl5pPr>
            <a:lvl6pPr marL="25146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6pPr>
            <a:lvl7pPr marL="29718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7pPr>
            <a:lvl8pPr marL="34290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8pPr>
            <a:lvl9pPr marL="38862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9pPr>
          </a:lstStyle>
          <a:p>
            <a:r>
              <a:rPr lang="en-US" altLang="en-US" sz="2000" dirty="0" err="1" smtClean="0">
                <a:solidFill>
                  <a:schemeClr val="accent1"/>
                </a:solidFill>
              </a:rPr>
              <a:t>Telenet</a:t>
            </a:r>
            <a:endParaRPr lang="en-US" altLang="en-US" sz="2000" dirty="0">
              <a:solidFill>
                <a:schemeClr val="accent1"/>
              </a:solidFill>
            </a:endParaRPr>
          </a:p>
        </p:txBody>
      </p:sp>
      <p:sp>
        <p:nvSpPr>
          <p:cNvPr id="87067" name="Line 29"/>
          <p:cNvSpPr>
            <a:spLocks noChangeShapeType="1"/>
          </p:cNvSpPr>
          <p:nvPr/>
        </p:nvSpPr>
        <p:spPr bwMode="auto">
          <a:xfrm>
            <a:off x="7024688" y="3001963"/>
            <a:ext cx="773112" cy="515937"/>
          </a:xfrm>
          <a:prstGeom prst="line">
            <a:avLst/>
          </a:prstGeom>
          <a:noFill/>
          <a:ln w="25400">
            <a:solidFill>
              <a:srgbClr val="F95AB7"/>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7068" name="Line 30"/>
          <p:cNvSpPr>
            <a:spLocks noChangeShapeType="1"/>
          </p:cNvSpPr>
          <p:nvPr/>
        </p:nvSpPr>
        <p:spPr bwMode="auto">
          <a:xfrm flipH="1">
            <a:off x="6637338" y="3013075"/>
            <a:ext cx="387350" cy="693738"/>
          </a:xfrm>
          <a:prstGeom prst="line">
            <a:avLst/>
          </a:prstGeom>
          <a:noFill/>
          <a:ln w="25400">
            <a:solidFill>
              <a:srgbClr val="F95AB7"/>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7069" name="Line 31"/>
          <p:cNvSpPr>
            <a:spLocks noChangeShapeType="1"/>
          </p:cNvSpPr>
          <p:nvPr/>
        </p:nvSpPr>
        <p:spPr bwMode="auto">
          <a:xfrm flipH="1">
            <a:off x="6142038" y="2979738"/>
            <a:ext cx="844550" cy="290512"/>
          </a:xfrm>
          <a:prstGeom prst="line">
            <a:avLst/>
          </a:prstGeom>
          <a:noFill/>
          <a:ln w="25400">
            <a:solidFill>
              <a:srgbClr val="F95AB7"/>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7070" name="AutoShape 32"/>
          <p:cNvSpPr>
            <a:spLocks noChangeArrowheads="1"/>
          </p:cNvSpPr>
          <p:nvPr/>
        </p:nvSpPr>
        <p:spPr bwMode="auto">
          <a:xfrm>
            <a:off x="6838950" y="2860675"/>
            <a:ext cx="315913" cy="247650"/>
          </a:xfrm>
          <a:prstGeom prst="star16">
            <a:avLst>
              <a:gd name="adj" fmla="val 37500"/>
            </a:avLst>
          </a:prstGeom>
          <a:solidFill>
            <a:srgbClr val="F95AB7"/>
          </a:solidFill>
          <a:ln w="12700">
            <a:solidFill>
              <a:srgbClr val="F95AB7"/>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ctr">
              <a:lnSpc>
                <a:spcPct val="90000"/>
              </a:lnSpc>
              <a:defRPr sz="2400" b="1">
                <a:solidFill>
                  <a:schemeClr val="tx1"/>
                </a:solidFill>
                <a:latin typeface="Arial" panose="020B0604020202020204" pitchFamily="34" charset="0"/>
              </a:defRPr>
            </a:lvl1pPr>
            <a:lvl2pPr marL="742950" indent="-285750" algn="ctr">
              <a:lnSpc>
                <a:spcPct val="90000"/>
              </a:lnSpc>
              <a:defRPr sz="2400" b="1">
                <a:solidFill>
                  <a:schemeClr val="tx1"/>
                </a:solidFill>
                <a:latin typeface="Arial" panose="020B0604020202020204" pitchFamily="34" charset="0"/>
              </a:defRPr>
            </a:lvl2pPr>
            <a:lvl3pPr marL="1143000" indent="-228600" algn="ctr">
              <a:lnSpc>
                <a:spcPct val="90000"/>
              </a:lnSpc>
              <a:defRPr sz="2400" b="1">
                <a:solidFill>
                  <a:schemeClr val="tx1"/>
                </a:solidFill>
                <a:latin typeface="Arial" panose="020B0604020202020204" pitchFamily="34" charset="0"/>
              </a:defRPr>
            </a:lvl3pPr>
            <a:lvl4pPr marL="1600200" indent="-228600" algn="ctr">
              <a:lnSpc>
                <a:spcPct val="90000"/>
              </a:lnSpc>
              <a:defRPr sz="2400" b="1">
                <a:solidFill>
                  <a:schemeClr val="tx1"/>
                </a:solidFill>
                <a:latin typeface="Arial" panose="020B0604020202020204" pitchFamily="34" charset="0"/>
              </a:defRPr>
            </a:lvl4pPr>
            <a:lvl5pPr marL="2057400" indent="-228600" algn="ctr">
              <a:lnSpc>
                <a:spcPct val="90000"/>
              </a:lnSpc>
              <a:defRPr sz="2400" b="1">
                <a:solidFill>
                  <a:schemeClr val="tx1"/>
                </a:solidFill>
                <a:latin typeface="Arial" panose="020B0604020202020204" pitchFamily="34" charset="0"/>
              </a:defRPr>
            </a:lvl5pPr>
            <a:lvl6pPr marL="25146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6pPr>
            <a:lvl7pPr marL="29718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7pPr>
            <a:lvl8pPr marL="34290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8pPr>
            <a:lvl9pPr marL="38862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9pPr>
          </a:lstStyle>
          <a:p>
            <a:endParaRPr lang="en-US" altLang="en-US"/>
          </a:p>
        </p:txBody>
      </p:sp>
      <p:sp>
        <p:nvSpPr>
          <p:cNvPr id="87071" name="Oval 42"/>
          <p:cNvSpPr>
            <a:spLocks noChangeArrowheads="1"/>
          </p:cNvSpPr>
          <p:nvPr/>
        </p:nvSpPr>
        <p:spPr bwMode="auto">
          <a:xfrm>
            <a:off x="5851525" y="3716338"/>
            <a:ext cx="1420813" cy="506412"/>
          </a:xfrm>
          <a:prstGeom prst="ellipse">
            <a:avLst/>
          </a:prstGeom>
          <a:solidFill>
            <a:schemeClr val="tx2"/>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ctr">
              <a:lnSpc>
                <a:spcPct val="90000"/>
              </a:lnSpc>
              <a:defRPr sz="2400" b="1">
                <a:solidFill>
                  <a:schemeClr val="tx1"/>
                </a:solidFill>
                <a:latin typeface="Arial" panose="020B0604020202020204" pitchFamily="34" charset="0"/>
              </a:defRPr>
            </a:lvl1pPr>
            <a:lvl2pPr marL="742950" indent="-285750" algn="ctr">
              <a:lnSpc>
                <a:spcPct val="90000"/>
              </a:lnSpc>
              <a:defRPr sz="2400" b="1">
                <a:solidFill>
                  <a:schemeClr val="tx1"/>
                </a:solidFill>
                <a:latin typeface="Arial" panose="020B0604020202020204" pitchFamily="34" charset="0"/>
              </a:defRPr>
            </a:lvl2pPr>
            <a:lvl3pPr marL="1143000" indent="-228600" algn="ctr">
              <a:lnSpc>
                <a:spcPct val="90000"/>
              </a:lnSpc>
              <a:defRPr sz="2400" b="1">
                <a:solidFill>
                  <a:schemeClr val="tx1"/>
                </a:solidFill>
                <a:latin typeface="Arial" panose="020B0604020202020204" pitchFamily="34" charset="0"/>
              </a:defRPr>
            </a:lvl3pPr>
            <a:lvl4pPr marL="1600200" indent="-228600" algn="ctr">
              <a:lnSpc>
                <a:spcPct val="90000"/>
              </a:lnSpc>
              <a:defRPr sz="2400" b="1">
                <a:solidFill>
                  <a:schemeClr val="tx1"/>
                </a:solidFill>
                <a:latin typeface="Arial" panose="020B0604020202020204" pitchFamily="34" charset="0"/>
              </a:defRPr>
            </a:lvl4pPr>
            <a:lvl5pPr marL="2057400" indent="-228600" algn="ctr">
              <a:lnSpc>
                <a:spcPct val="90000"/>
              </a:lnSpc>
              <a:defRPr sz="2400" b="1">
                <a:solidFill>
                  <a:schemeClr val="tx1"/>
                </a:solidFill>
                <a:latin typeface="Arial" panose="020B0604020202020204" pitchFamily="34" charset="0"/>
              </a:defRPr>
            </a:lvl5pPr>
            <a:lvl6pPr marL="25146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6pPr>
            <a:lvl7pPr marL="29718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7pPr>
            <a:lvl8pPr marL="34290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8pPr>
            <a:lvl9pPr marL="38862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9pPr>
          </a:lstStyle>
          <a:p>
            <a:r>
              <a:rPr lang="en-US" altLang="en-US" sz="2000" dirty="0" err="1" smtClean="0">
                <a:solidFill>
                  <a:schemeClr val="accent1"/>
                </a:solidFill>
              </a:rPr>
              <a:t>Mobistar</a:t>
            </a:r>
            <a:endParaRPr lang="en-US" altLang="en-US" sz="2000" dirty="0">
              <a:solidFill>
                <a:schemeClr val="accent1"/>
              </a:solidFill>
            </a:endParaRPr>
          </a:p>
        </p:txBody>
      </p:sp>
      <p:sp>
        <p:nvSpPr>
          <p:cNvPr id="87072" name="Line 44"/>
          <p:cNvSpPr>
            <a:spLocks noChangeShapeType="1"/>
          </p:cNvSpPr>
          <p:nvPr/>
        </p:nvSpPr>
        <p:spPr bwMode="auto">
          <a:xfrm>
            <a:off x="7261225" y="3986213"/>
            <a:ext cx="473075" cy="209550"/>
          </a:xfrm>
          <a:prstGeom prst="line">
            <a:avLst/>
          </a:prstGeom>
          <a:noFill/>
          <a:ln w="25400">
            <a:solidFill>
              <a:schemeClr val="tx2"/>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7073" name="Line 46"/>
          <p:cNvSpPr>
            <a:spLocks noChangeShapeType="1"/>
          </p:cNvSpPr>
          <p:nvPr/>
        </p:nvSpPr>
        <p:spPr bwMode="auto">
          <a:xfrm>
            <a:off x="6986588" y="2976563"/>
            <a:ext cx="1077912" cy="20637"/>
          </a:xfrm>
          <a:prstGeom prst="line">
            <a:avLst/>
          </a:prstGeom>
          <a:noFill/>
          <a:ln w="25400">
            <a:solidFill>
              <a:srgbClr val="F95AB7"/>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7074" name="Line 54"/>
          <p:cNvSpPr>
            <a:spLocks noChangeShapeType="1"/>
          </p:cNvSpPr>
          <p:nvPr/>
        </p:nvSpPr>
        <p:spPr bwMode="auto">
          <a:xfrm flipV="1">
            <a:off x="6931025" y="3484563"/>
            <a:ext cx="307975" cy="273050"/>
          </a:xfrm>
          <a:prstGeom prst="line">
            <a:avLst/>
          </a:prstGeom>
          <a:noFill/>
          <a:ln w="25400">
            <a:solidFill>
              <a:schemeClr val="tx2"/>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7076" name="Text Box 63"/>
          <p:cNvSpPr txBox="1">
            <a:spLocks noChangeArrowheads="1"/>
          </p:cNvSpPr>
          <p:nvPr/>
        </p:nvSpPr>
        <p:spPr bwMode="auto">
          <a:xfrm>
            <a:off x="5177021" y="2613025"/>
            <a:ext cx="604654" cy="480131"/>
          </a:xfrm>
          <a:prstGeom prst="rect">
            <a:avLst/>
          </a:prstGeom>
          <a:noFill/>
          <a:ln>
            <a:noFill/>
          </a:ln>
          <a:effectLst/>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lgn="ctr">
              <a:lnSpc>
                <a:spcPct val="90000"/>
              </a:lnSpc>
              <a:defRPr sz="2400" b="1">
                <a:solidFill>
                  <a:schemeClr val="tx1"/>
                </a:solidFill>
                <a:latin typeface="Arial" panose="020B0604020202020204" pitchFamily="34" charset="0"/>
              </a:defRPr>
            </a:lvl1pPr>
            <a:lvl2pPr marL="742950" indent="-285750" algn="ctr">
              <a:lnSpc>
                <a:spcPct val="90000"/>
              </a:lnSpc>
              <a:defRPr sz="2400" b="1">
                <a:solidFill>
                  <a:schemeClr val="tx1"/>
                </a:solidFill>
                <a:latin typeface="Arial" panose="020B0604020202020204" pitchFamily="34" charset="0"/>
              </a:defRPr>
            </a:lvl2pPr>
            <a:lvl3pPr marL="1143000" indent="-228600" algn="ctr">
              <a:lnSpc>
                <a:spcPct val="90000"/>
              </a:lnSpc>
              <a:defRPr sz="2400" b="1">
                <a:solidFill>
                  <a:schemeClr val="tx1"/>
                </a:solidFill>
                <a:latin typeface="Arial" panose="020B0604020202020204" pitchFamily="34" charset="0"/>
              </a:defRPr>
            </a:lvl3pPr>
            <a:lvl4pPr marL="1600200" indent="-228600" algn="ctr">
              <a:lnSpc>
                <a:spcPct val="90000"/>
              </a:lnSpc>
              <a:defRPr sz="2400" b="1">
                <a:solidFill>
                  <a:schemeClr val="tx1"/>
                </a:solidFill>
                <a:latin typeface="Arial" panose="020B0604020202020204" pitchFamily="34" charset="0"/>
              </a:defRPr>
            </a:lvl4pPr>
            <a:lvl5pPr marL="2057400" indent="-228600" algn="ctr">
              <a:lnSpc>
                <a:spcPct val="90000"/>
              </a:lnSpc>
              <a:defRPr sz="2400" b="1">
                <a:solidFill>
                  <a:schemeClr val="tx1"/>
                </a:solidFill>
                <a:latin typeface="Arial" panose="020B0604020202020204" pitchFamily="34" charset="0"/>
              </a:defRPr>
            </a:lvl5pPr>
            <a:lvl6pPr marL="25146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6pPr>
            <a:lvl7pPr marL="29718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7pPr>
            <a:lvl8pPr marL="34290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8pPr>
            <a:lvl9pPr marL="38862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9pPr>
          </a:lstStyle>
          <a:p>
            <a:pPr algn="r"/>
            <a:r>
              <a:rPr lang="en-US" altLang="en-US" sz="2800" dirty="0" smtClean="0"/>
              <a:t>be</a:t>
            </a:r>
            <a:endParaRPr lang="en-US" altLang="en-US" sz="2800" dirty="0"/>
          </a:p>
        </p:txBody>
      </p:sp>
      <p:sp>
        <p:nvSpPr>
          <p:cNvPr id="87077" name="Line 65"/>
          <p:cNvSpPr>
            <a:spLocks noChangeShapeType="1"/>
          </p:cNvSpPr>
          <p:nvPr/>
        </p:nvSpPr>
        <p:spPr bwMode="auto">
          <a:xfrm flipV="1">
            <a:off x="2554288" y="2559050"/>
            <a:ext cx="69850" cy="433388"/>
          </a:xfrm>
          <a:prstGeom prst="line">
            <a:avLst/>
          </a:prstGeom>
          <a:noFill/>
          <a:ln w="25400">
            <a:solidFill>
              <a:srgbClr val="F95AB7"/>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Tree>
    <p:extLst>
      <p:ext uri="{BB962C8B-B14F-4D97-AF65-F5344CB8AC3E}">
        <p14:creationId xmlns:p14="http://schemas.microsoft.com/office/powerpoint/2010/main" val="228719345"/>
      </p:ext>
    </p:extLst>
  </p:cSld>
  <p:clrMapOvr>
    <a:masterClrMapping/>
  </p:clrMapOv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41" name="Line Callout 1 137"/>
          <p:cNvSpPr>
            <a:spLocks/>
          </p:cNvSpPr>
          <p:nvPr/>
        </p:nvSpPr>
        <p:spPr bwMode="auto">
          <a:xfrm>
            <a:off x="2322513" y="2503488"/>
            <a:ext cx="1328737" cy="466725"/>
          </a:xfrm>
          <a:prstGeom prst="borderCallout1">
            <a:avLst>
              <a:gd name="adj1" fmla="val -34473"/>
              <a:gd name="adj2" fmla="val 163764"/>
              <a:gd name="adj3" fmla="val 48657"/>
              <a:gd name="adj4" fmla="val 100292"/>
            </a:avLst>
          </a:prstGeom>
          <a:solidFill>
            <a:srgbClr val="FF904B"/>
          </a:solidFill>
          <a:ln w="12700">
            <a:solidFill>
              <a:schemeClr val="accent1"/>
            </a:solidFill>
            <a:round/>
            <a:headEnd/>
            <a:tailEnd/>
          </a:ln>
        </p:spPr>
        <p:txBody>
          <a:bodyPr/>
          <a:lstStyle/>
          <a:p>
            <a:pPr algn="ctr">
              <a:lnSpc>
                <a:spcPct val="90000"/>
              </a:lnSpc>
              <a:defRPr/>
            </a:pPr>
            <a:r>
              <a:rPr lang="en-GB" sz="1200">
                <a:solidFill>
                  <a:schemeClr val="accent1">
                    <a:lumMod val="50000"/>
                  </a:schemeClr>
                </a:solidFill>
              </a:rPr>
              <a:t>Dublin: </a:t>
            </a:r>
          </a:p>
          <a:p>
            <a:pPr algn="ctr">
              <a:lnSpc>
                <a:spcPct val="90000"/>
              </a:lnSpc>
              <a:defRPr/>
            </a:pPr>
            <a:r>
              <a:rPr lang="en-GB" sz="1200">
                <a:solidFill>
                  <a:schemeClr val="accent1">
                    <a:lumMod val="50000"/>
                  </a:schemeClr>
                </a:solidFill>
              </a:rPr>
              <a:t>24 Networks</a:t>
            </a:r>
          </a:p>
          <a:p>
            <a:pPr algn="ctr">
              <a:lnSpc>
                <a:spcPct val="90000"/>
              </a:lnSpc>
              <a:defRPr/>
            </a:pPr>
            <a:endParaRPr lang="en-GB" sz="1200">
              <a:solidFill>
                <a:schemeClr val="accent1">
                  <a:lumMod val="50000"/>
                </a:schemeClr>
              </a:solidFill>
            </a:endParaRPr>
          </a:p>
        </p:txBody>
      </p:sp>
      <p:sp>
        <p:nvSpPr>
          <p:cNvPr id="14342" name="Line Callout 1 138"/>
          <p:cNvSpPr>
            <a:spLocks/>
          </p:cNvSpPr>
          <p:nvPr/>
        </p:nvSpPr>
        <p:spPr bwMode="auto">
          <a:xfrm>
            <a:off x="3338513" y="1601788"/>
            <a:ext cx="1212850" cy="423862"/>
          </a:xfrm>
          <a:prstGeom prst="borderCallout1">
            <a:avLst>
              <a:gd name="adj1" fmla="val 275700"/>
              <a:gd name="adj2" fmla="val 198923"/>
              <a:gd name="adj3" fmla="val 49671"/>
              <a:gd name="adj4" fmla="val 100981"/>
            </a:avLst>
          </a:prstGeom>
          <a:solidFill>
            <a:srgbClr val="FF904B"/>
          </a:solidFill>
          <a:ln w="12700">
            <a:solidFill>
              <a:schemeClr val="accent1"/>
            </a:solidFill>
            <a:round/>
            <a:headEnd/>
            <a:tailEnd/>
          </a:ln>
        </p:spPr>
        <p:txBody>
          <a:bodyPr/>
          <a:lstStyle/>
          <a:p>
            <a:pPr algn="ctr">
              <a:lnSpc>
                <a:spcPct val="90000"/>
              </a:lnSpc>
              <a:defRPr/>
            </a:pPr>
            <a:r>
              <a:rPr lang="en-GB" sz="1200" dirty="0">
                <a:solidFill>
                  <a:schemeClr val="accent1">
                    <a:lumMod val="50000"/>
                  </a:schemeClr>
                </a:solidFill>
              </a:rPr>
              <a:t>London:</a:t>
            </a:r>
          </a:p>
          <a:p>
            <a:pPr algn="ctr">
              <a:lnSpc>
                <a:spcPct val="90000"/>
              </a:lnSpc>
              <a:defRPr/>
            </a:pPr>
            <a:r>
              <a:rPr lang="en-GB" sz="1200" dirty="0">
                <a:solidFill>
                  <a:schemeClr val="accent1">
                    <a:lumMod val="50000"/>
                  </a:schemeClr>
                </a:solidFill>
              </a:rPr>
              <a:t>30 Networks</a:t>
            </a:r>
          </a:p>
          <a:p>
            <a:pPr algn="ctr">
              <a:lnSpc>
                <a:spcPct val="90000"/>
              </a:lnSpc>
              <a:defRPr/>
            </a:pPr>
            <a:endParaRPr lang="en-GB" sz="1200" dirty="0">
              <a:solidFill>
                <a:schemeClr val="accent1">
                  <a:lumMod val="50000"/>
                </a:schemeClr>
              </a:solidFill>
            </a:endParaRPr>
          </a:p>
        </p:txBody>
      </p:sp>
      <p:sp>
        <p:nvSpPr>
          <p:cNvPr id="14343" name="Line Callout 1 139"/>
          <p:cNvSpPr>
            <a:spLocks/>
          </p:cNvSpPr>
          <p:nvPr/>
        </p:nvSpPr>
        <p:spPr bwMode="auto">
          <a:xfrm>
            <a:off x="5721350" y="5594350"/>
            <a:ext cx="1184275" cy="501650"/>
          </a:xfrm>
          <a:prstGeom prst="borderCallout1">
            <a:avLst>
              <a:gd name="adj1" fmla="val 114586"/>
              <a:gd name="adj2" fmla="val -106591"/>
              <a:gd name="adj3" fmla="val 49310"/>
              <a:gd name="adj4" fmla="val -569"/>
            </a:avLst>
          </a:prstGeom>
          <a:solidFill>
            <a:srgbClr val="FF904B"/>
          </a:solidFill>
          <a:ln w="12700">
            <a:solidFill>
              <a:schemeClr val="accent1"/>
            </a:solidFill>
            <a:round/>
            <a:headEnd/>
            <a:tailEnd/>
          </a:ln>
        </p:spPr>
        <p:txBody>
          <a:bodyPr/>
          <a:lstStyle/>
          <a:p>
            <a:pPr algn="ctr">
              <a:lnSpc>
                <a:spcPct val="90000"/>
              </a:lnSpc>
              <a:defRPr/>
            </a:pPr>
            <a:r>
              <a:rPr lang="en-GB" sz="1200" dirty="0">
                <a:solidFill>
                  <a:schemeClr val="accent1">
                    <a:lumMod val="50000"/>
                  </a:schemeClr>
                </a:solidFill>
              </a:rPr>
              <a:t>Madrid:</a:t>
            </a:r>
          </a:p>
          <a:p>
            <a:pPr algn="ctr">
              <a:lnSpc>
                <a:spcPct val="90000"/>
              </a:lnSpc>
              <a:defRPr/>
            </a:pPr>
            <a:r>
              <a:rPr lang="en-GB" sz="1200" dirty="0">
                <a:solidFill>
                  <a:schemeClr val="accent1">
                    <a:lumMod val="50000"/>
                  </a:schemeClr>
                </a:solidFill>
              </a:rPr>
              <a:t>40 Networks</a:t>
            </a:r>
          </a:p>
        </p:txBody>
      </p:sp>
      <p:sp>
        <p:nvSpPr>
          <p:cNvPr id="14344" name="Line Callout 1 140"/>
          <p:cNvSpPr>
            <a:spLocks/>
          </p:cNvSpPr>
          <p:nvPr/>
        </p:nvSpPr>
        <p:spPr bwMode="auto">
          <a:xfrm>
            <a:off x="8315325" y="5181600"/>
            <a:ext cx="1147763" cy="396875"/>
          </a:xfrm>
          <a:prstGeom prst="borderCallout1">
            <a:avLst>
              <a:gd name="adj1" fmla="val -187006"/>
              <a:gd name="adj2" fmla="val -63539"/>
              <a:gd name="adj3" fmla="val -671"/>
              <a:gd name="adj4" fmla="val 50398"/>
            </a:avLst>
          </a:prstGeom>
          <a:solidFill>
            <a:srgbClr val="FF904B"/>
          </a:solidFill>
          <a:ln w="12700">
            <a:solidFill>
              <a:schemeClr val="accent1"/>
            </a:solidFill>
            <a:round/>
            <a:headEnd/>
            <a:tailEnd/>
          </a:ln>
        </p:spPr>
        <p:txBody>
          <a:bodyPr/>
          <a:lstStyle/>
          <a:p>
            <a:pPr algn="ctr">
              <a:lnSpc>
                <a:spcPct val="90000"/>
              </a:lnSpc>
              <a:defRPr/>
            </a:pPr>
            <a:r>
              <a:rPr lang="en-GB" sz="1200">
                <a:solidFill>
                  <a:schemeClr val="accent1">
                    <a:lumMod val="50000"/>
                  </a:schemeClr>
                </a:solidFill>
              </a:rPr>
              <a:t>Zurich:</a:t>
            </a:r>
          </a:p>
          <a:p>
            <a:pPr algn="ctr">
              <a:lnSpc>
                <a:spcPct val="90000"/>
              </a:lnSpc>
              <a:defRPr/>
            </a:pPr>
            <a:r>
              <a:rPr lang="en-GB" sz="1200">
                <a:solidFill>
                  <a:schemeClr val="accent1">
                    <a:lumMod val="50000"/>
                  </a:schemeClr>
                </a:solidFill>
              </a:rPr>
              <a:t>30 Networks</a:t>
            </a:r>
          </a:p>
          <a:p>
            <a:pPr algn="ctr">
              <a:lnSpc>
                <a:spcPct val="90000"/>
              </a:lnSpc>
              <a:defRPr/>
            </a:pPr>
            <a:endParaRPr lang="en-GB" sz="1200">
              <a:solidFill>
                <a:schemeClr val="accent1">
                  <a:lumMod val="50000"/>
                </a:schemeClr>
              </a:solidFill>
            </a:endParaRPr>
          </a:p>
        </p:txBody>
      </p:sp>
      <p:sp>
        <p:nvSpPr>
          <p:cNvPr id="14345" name="Line Callout 1 141"/>
          <p:cNvSpPr>
            <a:spLocks/>
          </p:cNvSpPr>
          <p:nvPr/>
        </p:nvSpPr>
        <p:spPr bwMode="auto">
          <a:xfrm>
            <a:off x="8499475" y="4286250"/>
            <a:ext cx="1139825" cy="488950"/>
          </a:xfrm>
          <a:prstGeom prst="borderCallout1">
            <a:avLst>
              <a:gd name="adj1" fmla="val -23695"/>
              <a:gd name="adj2" fmla="val 45198"/>
              <a:gd name="adj3" fmla="val -2282"/>
              <a:gd name="adj4" fmla="val 50051"/>
            </a:avLst>
          </a:prstGeom>
          <a:solidFill>
            <a:srgbClr val="FF904B"/>
          </a:solidFill>
          <a:ln w="12700">
            <a:solidFill>
              <a:schemeClr val="accent1"/>
            </a:solidFill>
            <a:round/>
            <a:headEnd/>
            <a:tailEnd/>
          </a:ln>
        </p:spPr>
        <p:txBody>
          <a:bodyPr/>
          <a:lstStyle/>
          <a:p>
            <a:pPr algn="ctr">
              <a:lnSpc>
                <a:spcPct val="90000"/>
              </a:lnSpc>
              <a:defRPr/>
            </a:pPr>
            <a:r>
              <a:rPr lang="en-GB" sz="1200" dirty="0">
                <a:solidFill>
                  <a:schemeClr val="accent1">
                    <a:lumMod val="50000"/>
                  </a:schemeClr>
                </a:solidFill>
              </a:rPr>
              <a:t>Vienna:</a:t>
            </a:r>
          </a:p>
          <a:p>
            <a:pPr algn="ctr">
              <a:lnSpc>
                <a:spcPct val="90000"/>
              </a:lnSpc>
              <a:defRPr/>
            </a:pPr>
            <a:r>
              <a:rPr lang="en-GB" sz="1200" dirty="0">
                <a:solidFill>
                  <a:schemeClr val="accent1">
                    <a:lumMod val="50000"/>
                  </a:schemeClr>
                </a:solidFill>
              </a:rPr>
              <a:t>91 Networks</a:t>
            </a:r>
          </a:p>
          <a:p>
            <a:pPr algn="ctr">
              <a:lnSpc>
                <a:spcPct val="90000"/>
              </a:lnSpc>
              <a:defRPr/>
            </a:pPr>
            <a:endParaRPr lang="en-GB" sz="1200" dirty="0">
              <a:solidFill>
                <a:schemeClr val="accent1">
                  <a:lumMod val="50000"/>
                </a:schemeClr>
              </a:solidFill>
            </a:endParaRPr>
          </a:p>
        </p:txBody>
      </p:sp>
      <p:sp>
        <p:nvSpPr>
          <p:cNvPr id="14346" name="Line Callout 1 142"/>
          <p:cNvSpPr>
            <a:spLocks/>
          </p:cNvSpPr>
          <p:nvPr/>
        </p:nvSpPr>
        <p:spPr bwMode="auto">
          <a:xfrm>
            <a:off x="6303963" y="1135063"/>
            <a:ext cx="1141412" cy="466725"/>
          </a:xfrm>
          <a:prstGeom prst="borderCallout1">
            <a:avLst>
              <a:gd name="adj1" fmla="val -68564"/>
              <a:gd name="adj2" fmla="val 214021"/>
              <a:gd name="adj3" fmla="val 53255"/>
              <a:gd name="adj4" fmla="val 100176"/>
            </a:avLst>
          </a:prstGeom>
          <a:solidFill>
            <a:srgbClr val="FF904B"/>
          </a:solidFill>
          <a:ln w="12700">
            <a:solidFill>
              <a:schemeClr val="accent1"/>
            </a:solidFill>
            <a:round/>
            <a:headEnd/>
            <a:tailEnd/>
          </a:ln>
        </p:spPr>
        <p:txBody>
          <a:bodyPr/>
          <a:lstStyle/>
          <a:p>
            <a:pPr algn="ctr">
              <a:lnSpc>
                <a:spcPct val="90000"/>
              </a:lnSpc>
              <a:defRPr/>
            </a:pPr>
            <a:r>
              <a:rPr lang="en-GB" sz="1200" dirty="0">
                <a:solidFill>
                  <a:schemeClr val="accent1">
                    <a:lumMod val="50000"/>
                  </a:schemeClr>
                </a:solidFill>
              </a:rPr>
              <a:t>Stockholm:</a:t>
            </a:r>
          </a:p>
          <a:p>
            <a:pPr algn="ctr">
              <a:lnSpc>
                <a:spcPct val="90000"/>
              </a:lnSpc>
              <a:defRPr/>
            </a:pPr>
            <a:r>
              <a:rPr lang="en-GB" sz="1200" dirty="0">
                <a:solidFill>
                  <a:schemeClr val="accent1">
                    <a:lumMod val="50000"/>
                  </a:schemeClr>
                </a:solidFill>
              </a:rPr>
              <a:t>21 Networks</a:t>
            </a:r>
          </a:p>
        </p:txBody>
      </p:sp>
      <p:sp>
        <p:nvSpPr>
          <p:cNvPr id="14347" name="Line Callout 1 143"/>
          <p:cNvSpPr>
            <a:spLocks/>
          </p:cNvSpPr>
          <p:nvPr/>
        </p:nvSpPr>
        <p:spPr bwMode="auto">
          <a:xfrm>
            <a:off x="8475663" y="2025650"/>
            <a:ext cx="1200150" cy="411163"/>
          </a:xfrm>
          <a:prstGeom prst="borderCallout1">
            <a:avLst>
              <a:gd name="adj1" fmla="val -5556"/>
              <a:gd name="adj2" fmla="val -24395"/>
              <a:gd name="adj3" fmla="val 49944"/>
              <a:gd name="adj4" fmla="val -269"/>
            </a:avLst>
          </a:prstGeom>
          <a:solidFill>
            <a:srgbClr val="FF904B"/>
          </a:solidFill>
          <a:ln w="12700">
            <a:solidFill>
              <a:schemeClr val="accent1"/>
            </a:solidFill>
            <a:round/>
            <a:headEnd/>
            <a:tailEnd/>
          </a:ln>
        </p:spPr>
        <p:txBody>
          <a:bodyPr/>
          <a:lstStyle/>
          <a:p>
            <a:pPr algn="ctr">
              <a:lnSpc>
                <a:spcPct val="90000"/>
              </a:lnSpc>
              <a:defRPr/>
            </a:pPr>
            <a:r>
              <a:rPr lang="en-GB" sz="1200" dirty="0">
                <a:solidFill>
                  <a:schemeClr val="accent1">
                    <a:lumMod val="50000"/>
                  </a:schemeClr>
                </a:solidFill>
              </a:rPr>
              <a:t>Copenhagen:</a:t>
            </a:r>
          </a:p>
          <a:p>
            <a:pPr algn="ctr">
              <a:lnSpc>
                <a:spcPct val="90000"/>
              </a:lnSpc>
              <a:defRPr/>
            </a:pPr>
            <a:r>
              <a:rPr lang="en-GB" sz="1200" dirty="0">
                <a:solidFill>
                  <a:schemeClr val="accent1">
                    <a:lumMod val="50000"/>
                  </a:schemeClr>
                </a:solidFill>
              </a:rPr>
              <a:t>21 Networks</a:t>
            </a:r>
          </a:p>
        </p:txBody>
      </p:sp>
      <p:sp>
        <p:nvSpPr>
          <p:cNvPr id="14348" name="Line Callout 1 144"/>
          <p:cNvSpPr>
            <a:spLocks/>
          </p:cNvSpPr>
          <p:nvPr/>
        </p:nvSpPr>
        <p:spPr bwMode="auto">
          <a:xfrm>
            <a:off x="8547100" y="3317875"/>
            <a:ext cx="1128713" cy="473075"/>
          </a:xfrm>
          <a:prstGeom prst="borderCallout1">
            <a:avLst>
              <a:gd name="adj1" fmla="val 66110"/>
              <a:gd name="adj2" fmla="val -96878"/>
              <a:gd name="adj3" fmla="val 50963"/>
              <a:gd name="adj4" fmla="val -556"/>
            </a:avLst>
          </a:prstGeom>
          <a:solidFill>
            <a:srgbClr val="FF904B"/>
          </a:solidFill>
          <a:ln w="12700">
            <a:solidFill>
              <a:schemeClr val="accent1"/>
            </a:solidFill>
            <a:round/>
            <a:headEnd/>
            <a:tailEnd/>
          </a:ln>
        </p:spPr>
        <p:txBody>
          <a:bodyPr/>
          <a:lstStyle/>
          <a:p>
            <a:pPr algn="ctr">
              <a:lnSpc>
                <a:spcPct val="90000"/>
              </a:lnSpc>
              <a:defRPr/>
            </a:pPr>
            <a:r>
              <a:rPr lang="en-GB" sz="1200" dirty="0">
                <a:solidFill>
                  <a:schemeClr val="accent1">
                    <a:lumMod val="50000"/>
                  </a:schemeClr>
                </a:solidFill>
              </a:rPr>
              <a:t>Dusseldorf:</a:t>
            </a:r>
          </a:p>
          <a:p>
            <a:pPr algn="ctr">
              <a:lnSpc>
                <a:spcPct val="90000"/>
              </a:lnSpc>
              <a:defRPr/>
            </a:pPr>
            <a:r>
              <a:rPr lang="en-GB" sz="1200" dirty="0">
                <a:solidFill>
                  <a:schemeClr val="accent1">
                    <a:lumMod val="50000"/>
                  </a:schemeClr>
                </a:solidFill>
              </a:rPr>
              <a:t>40 Networks</a:t>
            </a:r>
          </a:p>
          <a:p>
            <a:pPr algn="ctr">
              <a:lnSpc>
                <a:spcPct val="90000"/>
              </a:lnSpc>
              <a:defRPr/>
            </a:pPr>
            <a:endParaRPr lang="en-GB" sz="1200" dirty="0">
              <a:solidFill>
                <a:schemeClr val="accent1">
                  <a:lumMod val="50000"/>
                </a:schemeClr>
              </a:solidFill>
            </a:endParaRPr>
          </a:p>
        </p:txBody>
      </p:sp>
      <p:sp>
        <p:nvSpPr>
          <p:cNvPr id="14349" name="Line Callout 1 145"/>
          <p:cNvSpPr>
            <a:spLocks/>
          </p:cNvSpPr>
          <p:nvPr/>
        </p:nvSpPr>
        <p:spPr bwMode="auto">
          <a:xfrm>
            <a:off x="8482013" y="2765425"/>
            <a:ext cx="1243012" cy="463550"/>
          </a:xfrm>
          <a:prstGeom prst="borderCallout1">
            <a:avLst>
              <a:gd name="adj1" fmla="val 113814"/>
              <a:gd name="adj2" fmla="val -94566"/>
              <a:gd name="adj3" fmla="val 50130"/>
              <a:gd name="adj4" fmla="val -495"/>
            </a:avLst>
          </a:prstGeom>
          <a:solidFill>
            <a:srgbClr val="FF904B"/>
          </a:solidFill>
          <a:ln w="12700">
            <a:solidFill>
              <a:schemeClr val="accent1"/>
            </a:solidFill>
            <a:round/>
            <a:headEnd/>
            <a:tailEnd/>
          </a:ln>
        </p:spPr>
        <p:txBody>
          <a:bodyPr/>
          <a:lstStyle/>
          <a:p>
            <a:pPr algn="ctr">
              <a:lnSpc>
                <a:spcPct val="90000"/>
              </a:lnSpc>
              <a:defRPr/>
            </a:pPr>
            <a:r>
              <a:rPr lang="en-GB" sz="1200" dirty="0">
                <a:solidFill>
                  <a:schemeClr val="accent1">
                    <a:lumMod val="50000"/>
                  </a:schemeClr>
                </a:solidFill>
              </a:rPr>
              <a:t>Frankfurt:</a:t>
            </a:r>
          </a:p>
          <a:p>
            <a:pPr algn="ctr">
              <a:lnSpc>
                <a:spcPct val="90000"/>
              </a:lnSpc>
              <a:defRPr/>
            </a:pPr>
            <a:r>
              <a:rPr lang="en-GB" sz="1200" dirty="0">
                <a:solidFill>
                  <a:schemeClr val="accent1">
                    <a:lumMod val="50000"/>
                  </a:schemeClr>
                </a:solidFill>
              </a:rPr>
              <a:t>156 Networks</a:t>
            </a:r>
          </a:p>
        </p:txBody>
      </p:sp>
      <p:sp>
        <p:nvSpPr>
          <p:cNvPr id="14350" name="Line Callout 1 147"/>
          <p:cNvSpPr>
            <a:spLocks/>
          </p:cNvSpPr>
          <p:nvPr/>
        </p:nvSpPr>
        <p:spPr bwMode="auto">
          <a:xfrm>
            <a:off x="5473700" y="2025650"/>
            <a:ext cx="1201738" cy="411163"/>
          </a:xfrm>
          <a:prstGeom prst="borderCallout1">
            <a:avLst>
              <a:gd name="adj1" fmla="val 196393"/>
              <a:gd name="adj2" fmla="val 96013"/>
              <a:gd name="adj3" fmla="val 99815"/>
              <a:gd name="adj4" fmla="val 50528"/>
            </a:avLst>
          </a:prstGeom>
          <a:solidFill>
            <a:srgbClr val="FF904B"/>
          </a:solidFill>
          <a:ln w="12700">
            <a:solidFill>
              <a:schemeClr val="accent1"/>
            </a:solidFill>
            <a:round/>
            <a:headEnd/>
            <a:tailEnd/>
          </a:ln>
        </p:spPr>
        <p:txBody>
          <a:bodyPr/>
          <a:lstStyle/>
          <a:p>
            <a:pPr algn="ctr">
              <a:lnSpc>
                <a:spcPct val="90000"/>
              </a:lnSpc>
              <a:defRPr/>
            </a:pPr>
            <a:r>
              <a:rPr lang="en-GB" sz="1200" dirty="0">
                <a:solidFill>
                  <a:schemeClr val="accent1">
                    <a:lumMod val="50000"/>
                  </a:schemeClr>
                </a:solidFill>
              </a:rPr>
              <a:t>Amsterdam:</a:t>
            </a:r>
          </a:p>
          <a:p>
            <a:pPr algn="ctr">
              <a:lnSpc>
                <a:spcPct val="90000"/>
              </a:lnSpc>
              <a:defRPr/>
            </a:pPr>
            <a:r>
              <a:rPr lang="en-GB" sz="1200" dirty="0">
                <a:solidFill>
                  <a:schemeClr val="accent1">
                    <a:lumMod val="50000"/>
                  </a:schemeClr>
                </a:solidFill>
              </a:rPr>
              <a:t>38 Networks</a:t>
            </a:r>
          </a:p>
        </p:txBody>
      </p:sp>
      <p:sp>
        <p:nvSpPr>
          <p:cNvPr id="14351" name="Line Callout 1 148"/>
          <p:cNvSpPr>
            <a:spLocks/>
          </p:cNvSpPr>
          <p:nvPr/>
        </p:nvSpPr>
        <p:spPr bwMode="auto">
          <a:xfrm>
            <a:off x="4940300" y="4244975"/>
            <a:ext cx="1162050" cy="530225"/>
          </a:xfrm>
          <a:prstGeom prst="borderCallout1">
            <a:avLst>
              <a:gd name="adj1" fmla="val -55860"/>
              <a:gd name="adj2" fmla="val 115229"/>
              <a:gd name="adj3" fmla="val -3717"/>
              <a:gd name="adj4" fmla="val 100160"/>
            </a:avLst>
          </a:prstGeom>
          <a:solidFill>
            <a:srgbClr val="FF904B"/>
          </a:solidFill>
          <a:ln w="12700">
            <a:solidFill>
              <a:schemeClr val="accent1"/>
            </a:solidFill>
            <a:round/>
            <a:headEnd/>
            <a:tailEnd/>
          </a:ln>
        </p:spPr>
        <p:txBody>
          <a:bodyPr/>
          <a:lstStyle/>
          <a:p>
            <a:pPr algn="ctr">
              <a:lnSpc>
                <a:spcPct val="90000"/>
              </a:lnSpc>
              <a:defRPr/>
            </a:pPr>
            <a:r>
              <a:rPr lang="en-GB" sz="1200" dirty="0">
                <a:solidFill>
                  <a:schemeClr val="accent1">
                    <a:lumMod val="50000"/>
                  </a:schemeClr>
                </a:solidFill>
              </a:rPr>
              <a:t>Paris:</a:t>
            </a:r>
          </a:p>
          <a:p>
            <a:pPr algn="ctr">
              <a:lnSpc>
                <a:spcPct val="90000"/>
              </a:lnSpc>
              <a:defRPr/>
            </a:pPr>
            <a:r>
              <a:rPr lang="en-GB" sz="1200" dirty="0">
                <a:solidFill>
                  <a:schemeClr val="accent1">
                    <a:lumMod val="50000"/>
                  </a:schemeClr>
                </a:solidFill>
              </a:rPr>
              <a:t>53 Networks</a:t>
            </a:r>
          </a:p>
        </p:txBody>
      </p:sp>
      <p:sp>
        <p:nvSpPr>
          <p:cNvPr id="14352" name="Line Callout 1 149"/>
          <p:cNvSpPr>
            <a:spLocks/>
          </p:cNvSpPr>
          <p:nvPr/>
        </p:nvSpPr>
        <p:spPr bwMode="auto">
          <a:xfrm>
            <a:off x="6675438" y="4584700"/>
            <a:ext cx="1150937" cy="469900"/>
          </a:xfrm>
          <a:prstGeom prst="borderCallout1">
            <a:avLst>
              <a:gd name="adj1" fmla="val -234145"/>
              <a:gd name="adj2" fmla="val -3599"/>
              <a:gd name="adj3" fmla="val -546"/>
              <a:gd name="adj4" fmla="val 50407"/>
            </a:avLst>
          </a:prstGeom>
          <a:solidFill>
            <a:srgbClr val="FF904B"/>
          </a:solidFill>
          <a:ln w="12700">
            <a:solidFill>
              <a:schemeClr val="accent1"/>
            </a:solidFill>
            <a:round/>
            <a:headEnd/>
            <a:tailEnd/>
          </a:ln>
        </p:spPr>
        <p:txBody>
          <a:bodyPr/>
          <a:lstStyle/>
          <a:p>
            <a:pPr algn="ctr">
              <a:lnSpc>
                <a:spcPct val="90000"/>
              </a:lnSpc>
              <a:defRPr/>
            </a:pPr>
            <a:r>
              <a:rPr lang="en-GB" sz="1200" dirty="0">
                <a:solidFill>
                  <a:schemeClr val="accent1">
                    <a:lumMod val="50000"/>
                  </a:schemeClr>
                </a:solidFill>
              </a:rPr>
              <a:t>Brussels:</a:t>
            </a:r>
          </a:p>
          <a:p>
            <a:pPr algn="ctr">
              <a:lnSpc>
                <a:spcPct val="90000"/>
              </a:lnSpc>
              <a:defRPr/>
            </a:pPr>
            <a:r>
              <a:rPr lang="en-GB" sz="1200" dirty="0">
                <a:solidFill>
                  <a:schemeClr val="accent1">
                    <a:lumMod val="50000"/>
                  </a:schemeClr>
                </a:solidFill>
              </a:rPr>
              <a:t>34 Networks</a:t>
            </a:r>
          </a:p>
          <a:p>
            <a:pPr algn="ctr">
              <a:lnSpc>
                <a:spcPct val="90000"/>
              </a:lnSpc>
              <a:defRPr/>
            </a:pPr>
            <a:endParaRPr lang="en-GB" sz="1200" dirty="0">
              <a:solidFill>
                <a:schemeClr val="accent1">
                  <a:lumMod val="50000"/>
                </a:schemeClr>
              </a:solidFill>
            </a:endParaRPr>
          </a:p>
        </p:txBody>
      </p:sp>
      <p:sp>
        <p:nvSpPr>
          <p:cNvPr id="158" name="Rectangle 157"/>
          <p:cNvSpPr/>
          <p:nvPr/>
        </p:nvSpPr>
        <p:spPr>
          <a:xfrm>
            <a:off x="266700" y="3300413"/>
            <a:ext cx="3181350" cy="1587500"/>
          </a:xfrm>
          <a:prstGeom prst="rect">
            <a:avLst/>
          </a:prstGeom>
        </p:spPr>
        <p:txBody>
          <a:bodyPr>
            <a:spAutoFit/>
          </a:bodyPr>
          <a:lstStyle/>
          <a:p>
            <a:pPr marL="342900" indent="-342900" algn="ctr">
              <a:lnSpc>
                <a:spcPct val="90000"/>
              </a:lnSpc>
              <a:spcBef>
                <a:spcPts val="0"/>
              </a:spcBef>
              <a:buClr>
                <a:schemeClr val="bg1"/>
              </a:buClr>
              <a:buFont typeface="Arial" pitchFamily="34" charset="0"/>
              <a:buChar char="•"/>
              <a:defRPr/>
            </a:pPr>
            <a:r>
              <a:rPr lang="en-GB" sz="1800" kern="0" dirty="0">
                <a:solidFill>
                  <a:schemeClr val="accent1">
                    <a:lumMod val="20000"/>
                    <a:lumOff val="80000"/>
                  </a:schemeClr>
                </a:solidFill>
              </a:rPr>
              <a:t>Over 350 Carriers/ISPs</a:t>
            </a:r>
          </a:p>
          <a:p>
            <a:pPr marL="342900" indent="-342900" algn="ctr">
              <a:lnSpc>
                <a:spcPct val="90000"/>
              </a:lnSpc>
              <a:spcBef>
                <a:spcPts val="0"/>
              </a:spcBef>
              <a:buClr>
                <a:schemeClr val="bg1"/>
              </a:buClr>
              <a:buFont typeface="Arial" pitchFamily="34" charset="0"/>
              <a:buChar char="•"/>
              <a:defRPr/>
            </a:pPr>
            <a:endParaRPr lang="en-GB" sz="1800" kern="0" dirty="0">
              <a:solidFill>
                <a:schemeClr val="accent1">
                  <a:lumMod val="20000"/>
                  <a:lumOff val="80000"/>
                </a:schemeClr>
              </a:solidFill>
            </a:endParaRPr>
          </a:p>
          <a:p>
            <a:pPr marL="342900" indent="-342900" algn="ctr">
              <a:lnSpc>
                <a:spcPct val="90000"/>
              </a:lnSpc>
              <a:spcBef>
                <a:spcPts val="0"/>
              </a:spcBef>
              <a:buClr>
                <a:schemeClr val="bg1"/>
              </a:buClr>
              <a:buFont typeface="Arial" pitchFamily="34" charset="0"/>
              <a:buChar char="•"/>
              <a:defRPr/>
            </a:pPr>
            <a:r>
              <a:rPr lang="en-GB" sz="1800" kern="0" dirty="0">
                <a:solidFill>
                  <a:schemeClr val="accent1">
                    <a:lumMod val="20000"/>
                    <a:lumOff val="80000"/>
                  </a:schemeClr>
                </a:solidFill>
              </a:rPr>
              <a:t>The broadest range of </a:t>
            </a:r>
          </a:p>
          <a:p>
            <a:pPr marL="342900" indent="-342900" algn="ctr">
              <a:lnSpc>
                <a:spcPct val="90000"/>
              </a:lnSpc>
              <a:spcBef>
                <a:spcPts val="0"/>
              </a:spcBef>
              <a:buClr>
                <a:schemeClr val="bg1"/>
              </a:buClr>
              <a:defRPr/>
            </a:pPr>
            <a:r>
              <a:rPr lang="en-GB" sz="1800" kern="0" dirty="0">
                <a:solidFill>
                  <a:schemeClr val="accent1">
                    <a:lumMod val="20000"/>
                    <a:lumOff val="80000"/>
                  </a:schemeClr>
                </a:solidFill>
              </a:rPr>
              <a:t>	network providers of any  data centre operator in Europe</a:t>
            </a:r>
          </a:p>
        </p:txBody>
      </p:sp>
      <p:sp>
        <p:nvSpPr>
          <p:cNvPr id="89103" name="Title 18"/>
          <p:cNvSpPr>
            <a:spLocks noGrp="1"/>
          </p:cNvSpPr>
          <p:nvPr>
            <p:ph type="title"/>
          </p:nvPr>
        </p:nvSpPr>
        <p:spPr>
          <a:xfrm>
            <a:off x="931863" y="704850"/>
            <a:ext cx="3584575" cy="592138"/>
          </a:xfrm>
          <a:ln/>
        </p:spPr>
        <p:txBody>
          <a:bodyPr/>
          <a:lstStyle/>
          <a:p>
            <a:r>
              <a:rPr lang="en-GB" altLang="en-US" smtClean="0"/>
              <a:t>Network Choice</a:t>
            </a:r>
          </a:p>
        </p:txBody>
      </p:sp>
    </p:spTree>
  </p:cSld>
  <p:clrMapOvr>
    <a:masterClrMapping/>
  </p:clrMapOv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5" name="Line Callout 1 137"/>
          <p:cNvSpPr>
            <a:spLocks/>
          </p:cNvSpPr>
          <p:nvPr/>
        </p:nvSpPr>
        <p:spPr bwMode="auto">
          <a:xfrm>
            <a:off x="1685925" y="1954213"/>
            <a:ext cx="1327150" cy="493712"/>
          </a:xfrm>
          <a:prstGeom prst="borderCallout1">
            <a:avLst>
              <a:gd name="adj1" fmla="val 64590"/>
              <a:gd name="adj2" fmla="val 208713"/>
              <a:gd name="adj3" fmla="val 50375"/>
              <a:gd name="adj4" fmla="val 100981"/>
            </a:avLst>
          </a:prstGeom>
          <a:solidFill>
            <a:schemeClr val="tx2">
              <a:lumMod val="20000"/>
              <a:lumOff val="80000"/>
            </a:schemeClr>
          </a:solidFill>
          <a:ln w="12700">
            <a:solidFill>
              <a:schemeClr val="accent1"/>
            </a:solidFill>
            <a:round/>
            <a:headEnd/>
            <a:tailEnd/>
          </a:ln>
        </p:spPr>
        <p:txBody>
          <a:bodyPr/>
          <a:lstStyle/>
          <a:p>
            <a:pPr algn="ctr">
              <a:lnSpc>
                <a:spcPct val="90000"/>
              </a:lnSpc>
              <a:defRPr/>
            </a:pPr>
            <a:endParaRPr lang="en-GB" sz="1200"/>
          </a:p>
        </p:txBody>
      </p:sp>
      <p:sp>
        <p:nvSpPr>
          <p:cNvPr id="15366" name="Line Callout 1 138"/>
          <p:cNvSpPr>
            <a:spLocks/>
          </p:cNvSpPr>
          <p:nvPr/>
        </p:nvSpPr>
        <p:spPr bwMode="auto">
          <a:xfrm>
            <a:off x="3482975" y="2678113"/>
            <a:ext cx="938213" cy="812800"/>
          </a:xfrm>
          <a:prstGeom prst="borderCallout1">
            <a:avLst>
              <a:gd name="adj1" fmla="val 26782"/>
              <a:gd name="adj2" fmla="val 236311"/>
              <a:gd name="adj3" fmla="val 51356"/>
              <a:gd name="adj4" fmla="val 98585"/>
            </a:avLst>
          </a:prstGeom>
          <a:solidFill>
            <a:schemeClr val="tx2">
              <a:lumMod val="20000"/>
              <a:lumOff val="80000"/>
            </a:schemeClr>
          </a:solidFill>
          <a:ln w="12700">
            <a:solidFill>
              <a:schemeClr val="accent1"/>
            </a:solidFill>
            <a:round/>
            <a:headEnd/>
            <a:tailEnd/>
          </a:ln>
        </p:spPr>
        <p:txBody>
          <a:bodyPr/>
          <a:lstStyle/>
          <a:p>
            <a:pPr algn="ctr">
              <a:lnSpc>
                <a:spcPct val="90000"/>
              </a:lnSpc>
              <a:defRPr/>
            </a:pPr>
            <a:endParaRPr lang="en-GB" sz="1200"/>
          </a:p>
        </p:txBody>
      </p:sp>
      <p:sp>
        <p:nvSpPr>
          <p:cNvPr id="15367" name="Line Callout 1 139"/>
          <p:cNvSpPr>
            <a:spLocks/>
          </p:cNvSpPr>
          <p:nvPr/>
        </p:nvSpPr>
        <p:spPr bwMode="auto">
          <a:xfrm>
            <a:off x="5540375" y="5689600"/>
            <a:ext cx="1193800" cy="331788"/>
          </a:xfrm>
          <a:prstGeom prst="borderCallout1">
            <a:avLst>
              <a:gd name="adj1" fmla="val 152070"/>
              <a:gd name="adj2" fmla="val -90712"/>
              <a:gd name="adj3" fmla="val 95701"/>
              <a:gd name="adj4" fmla="val 623"/>
            </a:avLst>
          </a:prstGeom>
          <a:solidFill>
            <a:schemeClr val="tx2">
              <a:lumMod val="20000"/>
              <a:lumOff val="80000"/>
            </a:schemeClr>
          </a:solidFill>
          <a:ln w="12700">
            <a:solidFill>
              <a:schemeClr val="accent1"/>
            </a:solidFill>
            <a:round/>
            <a:headEnd/>
            <a:tailEnd/>
          </a:ln>
        </p:spPr>
        <p:txBody>
          <a:bodyPr/>
          <a:lstStyle/>
          <a:p>
            <a:pPr algn="ctr">
              <a:lnSpc>
                <a:spcPct val="90000"/>
              </a:lnSpc>
              <a:defRPr/>
            </a:pPr>
            <a:endParaRPr lang="en-GB" sz="1200"/>
          </a:p>
        </p:txBody>
      </p:sp>
      <p:sp>
        <p:nvSpPr>
          <p:cNvPr id="15368" name="Line Callout 1 140"/>
          <p:cNvSpPr>
            <a:spLocks/>
          </p:cNvSpPr>
          <p:nvPr/>
        </p:nvSpPr>
        <p:spPr bwMode="auto">
          <a:xfrm>
            <a:off x="7766050" y="5146675"/>
            <a:ext cx="1304925" cy="396875"/>
          </a:xfrm>
          <a:prstGeom prst="borderCallout1">
            <a:avLst>
              <a:gd name="adj1" fmla="val -175185"/>
              <a:gd name="adj2" fmla="val -14301"/>
              <a:gd name="adj3" fmla="val 1463"/>
              <a:gd name="adj4" fmla="val 49884"/>
            </a:avLst>
          </a:prstGeom>
          <a:solidFill>
            <a:schemeClr val="tx2">
              <a:lumMod val="20000"/>
              <a:lumOff val="80000"/>
            </a:schemeClr>
          </a:solidFill>
          <a:ln w="12700">
            <a:solidFill>
              <a:schemeClr val="accent1"/>
            </a:solidFill>
            <a:round/>
            <a:headEnd/>
            <a:tailEnd/>
          </a:ln>
        </p:spPr>
        <p:txBody>
          <a:bodyPr/>
          <a:lstStyle/>
          <a:p>
            <a:pPr algn="ctr">
              <a:lnSpc>
                <a:spcPct val="90000"/>
              </a:lnSpc>
              <a:defRPr/>
            </a:pPr>
            <a:endParaRPr lang="en-GB" sz="1200"/>
          </a:p>
        </p:txBody>
      </p:sp>
      <p:sp>
        <p:nvSpPr>
          <p:cNvPr id="15369" name="Line Callout 1 141"/>
          <p:cNvSpPr>
            <a:spLocks/>
          </p:cNvSpPr>
          <p:nvPr/>
        </p:nvSpPr>
        <p:spPr bwMode="auto">
          <a:xfrm>
            <a:off x="8145463" y="4273550"/>
            <a:ext cx="1138237" cy="515938"/>
          </a:xfrm>
          <a:prstGeom prst="borderCallout1">
            <a:avLst>
              <a:gd name="adj1" fmla="val -22960"/>
              <a:gd name="adj2" fmla="val 63114"/>
              <a:gd name="adj3" fmla="val -644"/>
              <a:gd name="adj4" fmla="val 50931"/>
            </a:avLst>
          </a:prstGeom>
          <a:solidFill>
            <a:schemeClr val="tx2">
              <a:lumMod val="20000"/>
              <a:lumOff val="80000"/>
            </a:schemeClr>
          </a:solidFill>
          <a:ln w="12700">
            <a:solidFill>
              <a:schemeClr val="accent1"/>
            </a:solidFill>
            <a:round/>
            <a:headEnd/>
            <a:tailEnd/>
          </a:ln>
        </p:spPr>
        <p:txBody>
          <a:bodyPr/>
          <a:lstStyle/>
          <a:p>
            <a:pPr algn="ctr">
              <a:lnSpc>
                <a:spcPct val="90000"/>
              </a:lnSpc>
              <a:defRPr/>
            </a:pPr>
            <a:endParaRPr lang="en-GB" sz="1200"/>
          </a:p>
        </p:txBody>
      </p:sp>
      <p:sp>
        <p:nvSpPr>
          <p:cNvPr id="15370" name="Line Callout 1 142"/>
          <p:cNvSpPr>
            <a:spLocks/>
          </p:cNvSpPr>
          <p:nvPr/>
        </p:nvSpPr>
        <p:spPr bwMode="auto">
          <a:xfrm>
            <a:off x="6313488" y="1066800"/>
            <a:ext cx="1141412" cy="509588"/>
          </a:xfrm>
          <a:prstGeom prst="borderCallout1">
            <a:avLst>
              <a:gd name="adj1" fmla="val -49872"/>
              <a:gd name="adj2" fmla="val 215023"/>
              <a:gd name="adj3" fmla="val 49931"/>
              <a:gd name="adj4" fmla="val 100981"/>
            </a:avLst>
          </a:prstGeom>
          <a:solidFill>
            <a:schemeClr val="tx2">
              <a:lumMod val="20000"/>
              <a:lumOff val="80000"/>
            </a:schemeClr>
          </a:solidFill>
          <a:ln w="12700">
            <a:solidFill>
              <a:schemeClr val="accent1"/>
            </a:solidFill>
            <a:round/>
            <a:headEnd/>
            <a:tailEnd/>
          </a:ln>
        </p:spPr>
        <p:txBody>
          <a:bodyPr/>
          <a:lstStyle/>
          <a:p>
            <a:pPr algn="ctr">
              <a:lnSpc>
                <a:spcPct val="90000"/>
              </a:lnSpc>
              <a:defRPr/>
            </a:pPr>
            <a:endParaRPr lang="en-GB" sz="1200"/>
          </a:p>
        </p:txBody>
      </p:sp>
      <p:sp>
        <p:nvSpPr>
          <p:cNvPr id="15371" name="Line Callout 1 144"/>
          <p:cNvSpPr>
            <a:spLocks/>
          </p:cNvSpPr>
          <p:nvPr/>
        </p:nvSpPr>
        <p:spPr bwMode="auto">
          <a:xfrm>
            <a:off x="8482013" y="3198813"/>
            <a:ext cx="1193800" cy="471487"/>
          </a:xfrm>
          <a:prstGeom prst="borderCallout1">
            <a:avLst>
              <a:gd name="adj1" fmla="val 83474"/>
              <a:gd name="adj2" fmla="val -91882"/>
              <a:gd name="adj3" fmla="val 51125"/>
              <a:gd name="adj4" fmla="val 213"/>
            </a:avLst>
          </a:prstGeom>
          <a:solidFill>
            <a:schemeClr val="tx2">
              <a:lumMod val="20000"/>
              <a:lumOff val="80000"/>
            </a:schemeClr>
          </a:solidFill>
          <a:ln w="12700">
            <a:solidFill>
              <a:schemeClr val="accent1"/>
            </a:solidFill>
            <a:round/>
            <a:headEnd/>
            <a:tailEnd/>
          </a:ln>
        </p:spPr>
        <p:txBody>
          <a:bodyPr/>
          <a:lstStyle/>
          <a:p>
            <a:pPr algn="ctr">
              <a:lnSpc>
                <a:spcPct val="90000"/>
              </a:lnSpc>
              <a:defRPr/>
            </a:pPr>
            <a:endParaRPr lang="en-GB" sz="1200"/>
          </a:p>
        </p:txBody>
      </p:sp>
      <p:sp>
        <p:nvSpPr>
          <p:cNvPr id="15372" name="Line Callout 1 145"/>
          <p:cNvSpPr>
            <a:spLocks/>
          </p:cNvSpPr>
          <p:nvPr/>
        </p:nvSpPr>
        <p:spPr bwMode="auto">
          <a:xfrm>
            <a:off x="8197850" y="2570163"/>
            <a:ext cx="1243013" cy="465137"/>
          </a:xfrm>
          <a:prstGeom prst="borderCallout1">
            <a:avLst>
              <a:gd name="adj1" fmla="val 151841"/>
              <a:gd name="adj2" fmla="val -74379"/>
              <a:gd name="adj3" fmla="val 51787"/>
              <a:gd name="adj4" fmla="val 241"/>
            </a:avLst>
          </a:prstGeom>
          <a:solidFill>
            <a:schemeClr val="tx2">
              <a:lumMod val="20000"/>
              <a:lumOff val="80000"/>
            </a:schemeClr>
          </a:solidFill>
          <a:ln w="12700">
            <a:solidFill>
              <a:schemeClr val="accent1"/>
            </a:solidFill>
            <a:round/>
            <a:headEnd/>
            <a:tailEnd/>
          </a:ln>
        </p:spPr>
        <p:txBody>
          <a:bodyPr/>
          <a:lstStyle/>
          <a:p>
            <a:pPr algn="ctr">
              <a:lnSpc>
                <a:spcPct val="90000"/>
              </a:lnSpc>
              <a:defRPr/>
            </a:pPr>
            <a:endParaRPr lang="en-GB" sz="1200"/>
          </a:p>
        </p:txBody>
      </p:sp>
      <p:sp>
        <p:nvSpPr>
          <p:cNvPr id="15373" name="Line Callout 1 147"/>
          <p:cNvSpPr>
            <a:spLocks/>
          </p:cNvSpPr>
          <p:nvPr/>
        </p:nvSpPr>
        <p:spPr bwMode="auto">
          <a:xfrm>
            <a:off x="5487988" y="1809750"/>
            <a:ext cx="1474787" cy="542925"/>
          </a:xfrm>
          <a:prstGeom prst="borderCallout1">
            <a:avLst>
              <a:gd name="adj1" fmla="val 187220"/>
              <a:gd name="adj2" fmla="val 77823"/>
              <a:gd name="adj3" fmla="val 101370"/>
              <a:gd name="adj4" fmla="val 49759"/>
            </a:avLst>
          </a:prstGeom>
          <a:solidFill>
            <a:schemeClr val="tx2">
              <a:lumMod val="20000"/>
              <a:lumOff val="80000"/>
            </a:schemeClr>
          </a:solidFill>
          <a:ln w="12700">
            <a:solidFill>
              <a:schemeClr val="accent1"/>
            </a:solidFill>
            <a:round/>
            <a:headEnd/>
            <a:tailEnd/>
          </a:ln>
        </p:spPr>
        <p:txBody>
          <a:bodyPr/>
          <a:lstStyle/>
          <a:p>
            <a:pPr algn="ctr">
              <a:lnSpc>
                <a:spcPct val="90000"/>
              </a:lnSpc>
              <a:defRPr/>
            </a:pPr>
            <a:endParaRPr lang="en-GB" sz="1200"/>
          </a:p>
        </p:txBody>
      </p:sp>
      <p:sp>
        <p:nvSpPr>
          <p:cNvPr id="15374" name="Line Callout 1 148"/>
          <p:cNvSpPr>
            <a:spLocks/>
          </p:cNvSpPr>
          <p:nvPr/>
        </p:nvSpPr>
        <p:spPr bwMode="auto">
          <a:xfrm>
            <a:off x="4314825" y="3900488"/>
            <a:ext cx="969963" cy="1246187"/>
          </a:xfrm>
          <a:prstGeom prst="borderCallout1">
            <a:avLst>
              <a:gd name="adj1" fmla="val 1532"/>
              <a:gd name="adj2" fmla="val 198506"/>
              <a:gd name="adj3" fmla="val 50509"/>
              <a:gd name="adj4" fmla="val 100676"/>
            </a:avLst>
          </a:prstGeom>
          <a:solidFill>
            <a:schemeClr val="tx2">
              <a:lumMod val="20000"/>
              <a:lumOff val="80000"/>
            </a:schemeClr>
          </a:solidFill>
          <a:ln w="12700">
            <a:solidFill>
              <a:schemeClr val="accent1"/>
            </a:solidFill>
            <a:round/>
            <a:headEnd/>
            <a:tailEnd/>
          </a:ln>
        </p:spPr>
        <p:txBody>
          <a:bodyPr/>
          <a:lstStyle/>
          <a:p>
            <a:pPr algn="ctr">
              <a:lnSpc>
                <a:spcPct val="90000"/>
              </a:lnSpc>
              <a:defRPr/>
            </a:pPr>
            <a:r>
              <a:rPr lang="en-GB" sz="1200" dirty="0">
                <a:solidFill>
                  <a:schemeClr val="bg2"/>
                </a:solidFill>
              </a:rPr>
              <a:t>SFINX</a:t>
            </a:r>
          </a:p>
          <a:p>
            <a:pPr algn="ctr">
              <a:lnSpc>
                <a:spcPct val="90000"/>
              </a:lnSpc>
              <a:defRPr/>
            </a:pPr>
            <a:r>
              <a:rPr lang="en-GB" sz="1200" dirty="0" err="1">
                <a:latin typeface="Batang" pitchFamily="18" charset="-127"/>
                <a:ea typeface="Batang" pitchFamily="18" charset="-127"/>
              </a:rPr>
              <a:t>ParIX</a:t>
            </a:r>
            <a:endParaRPr lang="en-GB" sz="1200" dirty="0">
              <a:latin typeface="Batang" pitchFamily="18" charset="-127"/>
              <a:ea typeface="Batang" pitchFamily="18" charset="-127"/>
            </a:endParaRPr>
          </a:p>
          <a:p>
            <a:pPr algn="ctr">
              <a:lnSpc>
                <a:spcPct val="90000"/>
              </a:lnSpc>
              <a:defRPr/>
            </a:pPr>
            <a:endParaRPr lang="en-GB" sz="1200" dirty="0">
              <a:solidFill>
                <a:schemeClr val="bg2"/>
              </a:solidFill>
            </a:endParaRPr>
          </a:p>
        </p:txBody>
      </p:sp>
      <p:sp>
        <p:nvSpPr>
          <p:cNvPr id="15375" name="Line Callout 1 149"/>
          <p:cNvSpPr>
            <a:spLocks/>
          </p:cNvSpPr>
          <p:nvPr/>
        </p:nvSpPr>
        <p:spPr bwMode="auto">
          <a:xfrm>
            <a:off x="6299200" y="4535488"/>
            <a:ext cx="1150938" cy="668337"/>
          </a:xfrm>
          <a:prstGeom prst="borderCallout1">
            <a:avLst>
              <a:gd name="adj1" fmla="val -173193"/>
              <a:gd name="adj2" fmla="val 27834"/>
              <a:gd name="adj3" fmla="val 1051"/>
              <a:gd name="adj4" fmla="val 50407"/>
            </a:avLst>
          </a:prstGeom>
          <a:solidFill>
            <a:schemeClr val="tx2">
              <a:lumMod val="20000"/>
              <a:lumOff val="80000"/>
            </a:schemeClr>
          </a:solidFill>
          <a:ln w="12700">
            <a:solidFill>
              <a:schemeClr val="accent1"/>
            </a:solidFill>
            <a:round/>
            <a:headEnd/>
            <a:tailEnd/>
          </a:ln>
        </p:spPr>
        <p:txBody>
          <a:bodyPr/>
          <a:lstStyle/>
          <a:p>
            <a:pPr algn="ctr">
              <a:lnSpc>
                <a:spcPct val="90000"/>
              </a:lnSpc>
              <a:defRPr/>
            </a:pPr>
            <a:endParaRPr lang="en-GB" sz="1200"/>
          </a:p>
        </p:txBody>
      </p:sp>
      <p:sp>
        <p:nvSpPr>
          <p:cNvPr id="158" name="Rectangle 157"/>
          <p:cNvSpPr/>
          <p:nvPr/>
        </p:nvSpPr>
        <p:spPr>
          <a:xfrm>
            <a:off x="95250" y="2695575"/>
            <a:ext cx="3179763" cy="3084513"/>
          </a:xfrm>
          <a:prstGeom prst="rect">
            <a:avLst/>
          </a:prstGeom>
        </p:spPr>
        <p:txBody>
          <a:bodyPr>
            <a:spAutoFit/>
          </a:bodyPr>
          <a:lstStyle/>
          <a:p>
            <a:pPr marL="342900" indent="-342900" algn="ctr">
              <a:lnSpc>
                <a:spcPct val="90000"/>
              </a:lnSpc>
              <a:spcBef>
                <a:spcPts val="0"/>
              </a:spcBef>
              <a:buClr>
                <a:schemeClr val="bg1"/>
              </a:buClr>
              <a:buFont typeface="Arial" pitchFamily="34" charset="0"/>
              <a:buChar char="•"/>
              <a:defRPr/>
            </a:pPr>
            <a:r>
              <a:rPr lang="en-GB" sz="1800" kern="0" dirty="0">
                <a:solidFill>
                  <a:schemeClr val="accent1">
                    <a:lumMod val="20000"/>
                    <a:lumOff val="80000"/>
                  </a:schemeClr>
                </a:solidFill>
              </a:rPr>
              <a:t>18 Leading Internet  Exchanges</a:t>
            </a:r>
          </a:p>
          <a:p>
            <a:pPr marL="342900" indent="-342900" algn="ctr">
              <a:lnSpc>
                <a:spcPct val="90000"/>
              </a:lnSpc>
              <a:spcBef>
                <a:spcPts val="0"/>
              </a:spcBef>
              <a:buClr>
                <a:schemeClr val="bg1"/>
              </a:buClr>
              <a:buFont typeface="Arial" pitchFamily="34" charset="0"/>
              <a:buChar char="•"/>
              <a:defRPr/>
            </a:pPr>
            <a:endParaRPr lang="en-GB" sz="1800" kern="0" dirty="0">
              <a:solidFill>
                <a:schemeClr val="accent1">
                  <a:lumMod val="20000"/>
                  <a:lumOff val="80000"/>
                </a:schemeClr>
              </a:solidFill>
            </a:endParaRPr>
          </a:p>
          <a:p>
            <a:pPr marL="342900" indent="-342900" algn="ctr">
              <a:lnSpc>
                <a:spcPct val="90000"/>
              </a:lnSpc>
              <a:spcBef>
                <a:spcPts val="0"/>
              </a:spcBef>
              <a:buClr>
                <a:schemeClr val="bg1"/>
              </a:buClr>
              <a:buFont typeface="Arial" pitchFamily="34" charset="0"/>
              <a:buChar char="•"/>
              <a:defRPr/>
            </a:pPr>
            <a:r>
              <a:rPr lang="en-GB" sz="1800" kern="0" dirty="0">
                <a:solidFill>
                  <a:schemeClr val="accent1">
                    <a:lumMod val="20000"/>
                    <a:lumOff val="80000"/>
                  </a:schemeClr>
                </a:solidFill>
              </a:rPr>
              <a:t>4 Carrier Ethernet Exchanges</a:t>
            </a:r>
          </a:p>
          <a:p>
            <a:pPr marL="342900" indent="-342900" algn="ctr">
              <a:lnSpc>
                <a:spcPct val="90000"/>
              </a:lnSpc>
              <a:spcBef>
                <a:spcPts val="0"/>
              </a:spcBef>
              <a:buClr>
                <a:schemeClr val="bg1"/>
              </a:buClr>
              <a:buFont typeface="Arial" pitchFamily="34" charset="0"/>
              <a:buChar char="•"/>
              <a:defRPr/>
            </a:pPr>
            <a:endParaRPr lang="en-GB" sz="1800" kern="0" dirty="0">
              <a:solidFill>
                <a:schemeClr val="accent1">
                  <a:lumMod val="20000"/>
                  <a:lumOff val="80000"/>
                </a:schemeClr>
              </a:solidFill>
            </a:endParaRPr>
          </a:p>
          <a:p>
            <a:pPr marL="342900" indent="-342900" algn="ctr">
              <a:lnSpc>
                <a:spcPct val="90000"/>
              </a:lnSpc>
              <a:spcBef>
                <a:spcPts val="0"/>
              </a:spcBef>
              <a:buClr>
                <a:schemeClr val="bg1"/>
              </a:buClr>
              <a:buFont typeface="Arial" pitchFamily="34" charset="0"/>
              <a:buChar char="•"/>
              <a:defRPr/>
            </a:pPr>
            <a:r>
              <a:rPr lang="en-GB" sz="1800" kern="0" dirty="0">
                <a:solidFill>
                  <a:schemeClr val="accent1">
                    <a:lumMod val="20000"/>
                    <a:lumOff val="80000"/>
                  </a:schemeClr>
                </a:solidFill>
              </a:rPr>
              <a:t>The broadest range of Exchanges with  the largest aggregated traffic volume of any data centre operator in Europe</a:t>
            </a:r>
          </a:p>
        </p:txBody>
      </p:sp>
      <p:pic>
        <p:nvPicPr>
          <p:cNvPr id="91150"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581775" y="1127125"/>
            <a:ext cx="674688" cy="392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1151"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524500" y="1954213"/>
            <a:ext cx="922338" cy="38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1152" name="Picture 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483350" y="2081213"/>
            <a:ext cx="417513" cy="209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1153" name="Picture 9"/>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480175" y="4610100"/>
            <a:ext cx="782638" cy="27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1154" name="Picture 10"/>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8734425" y="3240088"/>
            <a:ext cx="681038" cy="392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1155" name="Picture 11"/>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8356600" y="4305300"/>
            <a:ext cx="763588" cy="455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1156" name="Picture 12"/>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7869238" y="5203825"/>
            <a:ext cx="1133475" cy="295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1157" name="Picture 13"/>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5557838" y="5768975"/>
            <a:ext cx="1131887" cy="192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1158" name="Picture 14"/>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8520113" y="2678113"/>
            <a:ext cx="595312"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1159" name="Picture 2"/>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1946275" y="2011363"/>
            <a:ext cx="776288" cy="358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1160" name="Picture 3"/>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3500438" y="2741613"/>
            <a:ext cx="908050" cy="282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1161" name="Picture 4"/>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4594225" y="4397375"/>
            <a:ext cx="690563" cy="141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1162" name="Picture 5"/>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4551363" y="4638675"/>
            <a:ext cx="579437" cy="268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1163" name="Title 30"/>
          <p:cNvSpPr>
            <a:spLocks noGrp="1"/>
          </p:cNvSpPr>
          <p:nvPr>
            <p:ph type="title"/>
          </p:nvPr>
        </p:nvSpPr>
        <p:spPr>
          <a:xfrm>
            <a:off x="752475" y="704850"/>
            <a:ext cx="3943350" cy="592138"/>
          </a:xfrm>
          <a:ln/>
        </p:spPr>
        <p:txBody>
          <a:bodyPr/>
          <a:lstStyle/>
          <a:p>
            <a:r>
              <a:rPr lang="en-GB" altLang="en-US" smtClean="0"/>
              <a:t>Exchange Choice</a:t>
            </a:r>
          </a:p>
        </p:txBody>
      </p:sp>
      <p:pic>
        <p:nvPicPr>
          <p:cNvPr id="91164" name="Picture 2"/>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3516313" y="3051175"/>
            <a:ext cx="908050" cy="285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1165" name="Picture 28" descr="CorporateOverviewLON#2.2(161209)NOTESforRDactions.pptx.jpg"/>
          <p:cNvPicPr>
            <a:picLocks noChangeAspect="1"/>
          </p:cNvPicPr>
          <p:nvPr/>
        </p:nvPicPr>
        <p:blipFill>
          <a:blip r:embed="rId17">
            <a:extLst>
              <a:ext uri="{28A0092B-C50C-407E-A947-70E740481C1C}">
                <a14:useLocalDpi xmlns:a14="http://schemas.microsoft.com/office/drawing/2010/main" val="0"/>
              </a:ext>
            </a:extLst>
          </a:blip>
          <a:srcRect/>
          <a:stretch>
            <a:fillRect/>
          </a:stretch>
        </p:blipFill>
        <p:spPr bwMode="auto">
          <a:xfrm>
            <a:off x="4348163" y="4891088"/>
            <a:ext cx="912812"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1166" name="Picture 1"/>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6550025" y="4876800"/>
            <a:ext cx="617538" cy="285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Slide Number Placeholder 3"/>
          <p:cNvSpPr>
            <a:spLocks noGrp="1"/>
          </p:cNvSpPr>
          <p:nvPr>
            <p:ph type="sldNum" sz="quarter" idx="10"/>
          </p:nvPr>
        </p:nvSpPr>
        <p:spPr>
          <a:noFill/>
        </p:spPr>
        <p:txBody>
          <a:bodyPr/>
          <a:lstStyle>
            <a:lvl1pPr algn="ctr">
              <a:lnSpc>
                <a:spcPct val="90000"/>
              </a:lnSpc>
              <a:defRPr sz="2400" b="1">
                <a:solidFill>
                  <a:schemeClr val="tx1"/>
                </a:solidFill>
                <a:latin typeface="Arial" panose="020B0604020202020204" pitchFamily="34" charset="0"/>
              </a:defRPr>
            </a:lvl1pPr>
            <a:lvl2pPr marL="742950" indent="-285750" algn="ctr">
              <a:lnSpc>
                <a:spcPct val="90000"/>
              </a:lnSpc>
              <a:defRPr sz="2400" b="1">
                <a:solidFill>
                  <a:schemeClr val="tx1"/>
                </a:solidFill>
                <a:latin typeface="Arial" panose="020B0604020202020204" pitchFamily="34" charset="0"/>
              </a:defRPr>
            </a:lvl2pPr>
            <a:lvl3pPr marL="1143000" indent="-228600" algn="ctr">
              <a:lnSpc>
                <a:spcPct val="90000"/>
              </a:lnSpc>
              <a:defRPr sz="2400" b="1">
                <a:solidFill>
                  <a:schemeClr val="tx1"/>
                </a:solidFill>
                <a:latin typeface="Arial" panose="020B0604020202020204" pitchFamily="34" charset="0"/>
              </a:defRPr>
            </a:lvl3pPr>
            <a:lvl4pPr marL="1600200" indent="-228600" algn="ctr">
              <a:lnSpc>
                <a:spcPct val="90000"/>
              </a:lnSpc>
              <a:defRPr sz="2400" b="1">
                <a:solidFill>
                  <a:schemeClr val="tx1"/>
                </a:solidFill>
                <a:latin typeface="Arial" panose="020B0604020202020204" pitchFamily="34" charset="0"/>
              </a:defRPr>
            </a:lvl4pPr>
            <a:lvl5pPr marL="2057400" indent="-228600" algn="ctr">
              <a:lnSpc>
                <a:spcPct val="90000"/>
              </a:lnSpc>
              <a:defRPr sz="2400" b="1">
                <a:solidFill>
                  <a:schemeClr val="tx1"/>
                </a:solidFill>
                <a:latin typeface="Arial" panose="020B0604020202020204" pitchFamily="34" charset="0"/>
              </a:defRPr>
            </a:lvl5pPr>
            <a:lvl6pPr marL="25146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6pPr>
            <a:lvl7pPr marL="29718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7pPr>
            <a:lvl8pPr marL="34290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8pPr>
            <a:lvl9pPr marL="38862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9pPr>
          </a:lstStyle>
          <a:p>
            <a:pPr algn="r"/>
            <a:fld id="{5A579939-4DE5-4380-8FCE-BA316A72A341}" type="slidenum">
              <a:rPr lang="en-US" altLang="en-US" sz="1400">
                <a:solidFill>
                  <a:schemeClr val="tx2"/>
                </a:solidFill>
              </a:rPr>
              <a:pPr algn="r"/>
              <a:t>18</a:t>
            </a:fld>
            <a:endParaRPr lang="en-US" altLang="en-US" sz="1400">
              <a:solidFill>
                <a:schemeClr val="tx2"/>
              </a:solidFill>
            </a:endParaRPr>
          </a:p>
        </p:txBody>
      </p:sp>
      <p:sp>
        <p:nvSpPr>
          <p:cNvPr id="95235" name="Rectangle 2"/>
          <p:cNvSpPr>
            <a:spLocks noGrp="1" noChangeArrowheads="1"/>
          </p:cNvSpPr>
          <p:nvPr>
            <p:ph type="title"/>
          </p:nvPr>
        </p:nvSpPr>
        <p:spPr>
          <a:xfrm>
            <a:off x="1417638" y="211138"/>
            <a:ext cx="7085012" cy="708025"/>
          </a:xfrm>
        </p:spPr>
        <p:txBody>
          <a:bodyPr/>
          <a:lstStyle/>
          <a:p>
            <a:r>
              <a:rPr lang="en-US" altLang="en-US" sz="4400" smtClean="0"/>
              <a:t>The Multi-media challenge</a:t>
            </a:r>
          </a:p>
        </p:txBody>
      </p:sp>
      <p:grpSp>
        <p:nvGrpSpPr>
          <p:cNvPr id="95236" name="Group 53"/>
          <p:cNvGrpSpPr>
            <a:grpSpLocks/>
          </p:cNvGrpSpPr>
          <p:nvPr/>
        </p:nvGrpSpPr>
        <p:grpSpPr bwMode="auto">
          <a:xfrm>
            <a:off x="685800" y="1201738"/>
            <a:ext cx="8763000" cy="2173287"/>
            <a:chOff x="336" y="1070"/>
            <a:chExt cx="5520" cy="1369"/>
          </a:xfrm>
        </p:grpSpPr>
        <p:grpSp>
          <p:nvGrpSpPr>
            <p:cNvPr id="95238" name="Group 51"/>
            <p:cNvGrpSpPr>
              <a:grpSpLocks/>
            </p:cNvGrpSpPr>
            <p:nvPr/>
          </p:nvGrpSpPr>
          <p:grpSpPr bwMode="auto">
            <a:xfrm>
              <a:off x="336" y="1488"/>
              <a:ext cx="5520" cy="951"/>
              <a:chOff x="224" y="1488"/>
              <a:chExt cx="5520" cy="951"/>
            </a:xfrm>
          </p:grpSpPr>
          <p:sp>
            <p:nvSpPr>
              <p:cNvPr id="95240" name="Text Box 5"/>
              <p:cNvSpPr txBox="1">
                <a:spLocks noChangeArrowheads="1"/>
              </p:cNvSpPr>
              <p:nvPr/>
            </p:nvSpPr>
            <p:spPr bwMode="auto">
              <a:xfrm>
                <a:off x="224" y="1488"/>
                <a:ext cx="1840" cy="324"/>
              </a:xfrm>
              <a:prstGeom prst="rect">
                <a:avLst/>
              </a:prstGeom>
              <a:solidFill>
                <a:schemeClr val="bg2"/>
              </a:solidFill>
              <a:ln w="38100">
                <a:solidFill>
                  <a:srgbClr val="081D58"/>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ctr">
                  <a:lnSpc>
                    <a:spcPct val="90000"/>
                  </a:lnSpc>
                  <a:defRPr sz="2400" b="1">
                    <a:solidFill>
                      <a:schemeClr val="tx1"/>
                    </a:solidFill>
                    <a:latin typeface="Arial" panose="020B0604020202020204" pitchFamily="34" charset="0"/>
                  </a:defRPr>
                </a:lvl1pPr>
                <a:lvl2pPr marL="742950" indent="-285750" algn="ctr">
                  <a:lnSpc>
                    <a:spcPct val="90000"/>
                  </a:lnSpc>
                  <a:defRPr sz="2400" b="1">
                    <a:solidFill>
                      <a:schemeClr val="tx1"/>
                    </a:solidFill>
                    <a:latin typeface="Arial" panose="020B0604020202020204" pitchFamily="34" charset="0"/>
                  </a:defRPr>
                </a:lvl2pPr>
                <a:lvl3pPr marL="1143000" indent="-228600" algn="ctr">
                  <a:lnSpc>
                    <a:spcPct val="90000"/>
                  </a:lnSpc>
                  <a:defRPr sz="2400" b="1">
                    <a:solidFill>
                      <a:schemeClr val="tx1"/>
                    </a:solidFill>
                    <a:latin typeface="Arial" panose="020B0604020202020204" pitchFamily="34" charset="0"/>
                  </a:defRPr>
                </a:lvl3pPr>
                <a:lvl4pPr marL="1600200" indent="-228600" algn="ctr">
                  <a:lnSpc>
                    <a:spcPct val="90000"/>
                  </a:lnSpc>
                  <a:defRPr sz="2400" b="1">
                    <a:solidFill>
                      <a:schemeClr val="tx1"/>
                    </a:solidFill>
                    <a:latin typeface="Arial" panose="020B0604020202020204" pitchFamily="34" charset="0"/>
                  </a:defRPr>
                </a:lvl4pPr>
                <a:lvl5pPr marL="2057400" indent="-228600" algn="ctr">
                  <a:lnSpc>
                    <a:spcPct val="90000"/>
                  </a:lnSpc>
                  <a:defRPr sz="2400" b="1">
                    <a:solidFill>
                      <a:schemeClr val="tx1"/>
                    </a:solidFill>
                    <a:latin typeface="Arial" panose="020B0604020202020204" pitchFamily="34" charset="0"/>
                  </a:defRPr>
                </a:lvl5pPr>
                <a:lvl6pPr marL="25146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6pPr>
                <a:lvl7pPr marL="29718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7pPr>
                <a:lvl8pPr marL="34290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8pPr>
                <a:lvl9pPr marL="38862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9pPr>
              </a:lstStyle>
              <a:p>
                <a:endParaRPr lang="fr-BE" altLang="en-US" sz="2800"/>
              </a:p>
            </p:txBody>
          </p:sp>
          <p:sp>
            <p:nvSpPr>
              <p:cNvPr id="95241" name="Text Box 6"/>
              <p:cNvSpPr txBox="1">
                <a:spLocks noChangeArrowheads="1"/>
              </p:cNvSpPr>
              <p:nvPr/>
            </p:nvSpPr>
            <p:spPr bwMode="auto">
              <a:xfrm>
                <a:off x="3904" y="1488"/>
                <a:ext cx="1840" cy="324"/>
              </a:xfrm>
              <a:prstGeom prst="rect">
                <a:avLst/>
              </a:prstGeom>
              <a:solidFill>
                <a:srgbClr val="FF904B"/>
              </a:solidFill>
              <a:ln w="38100">
                <a:solidFill>
                  <a:srgbClr val="081D58"/>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ctr">
                  <a:lnSpc>
                    <a:spcPct val="90000"/>
                  </a:lnSpc>
                  <a:defRPr sz="2400" b="1">
                    <a:solidFill>
                      <a:schemeClr val="tx1"/>
                    </a:solidFill>
                    <a:latin typeface="Arial" panose="020B0604020202020204" pitchFamily="34" charset="0"/>
                  </a:defRPr>
                </a:lvl1pPr>
                <a:lvl2pPr marL="742950" indent="-285750" algn="ctr">
                  <a:lnSpc>
                    <a:spcPct val="90000"/>
                  </a:lnSpc>
                  <a:defRPr sz="2400" b="1">
                    <a:solidFill>
                      <a:schemeClr val="tx1"/>
                    </a:solidFill>
                    <a:latin typeface="Arial" panose="020B0604020202020204" pitchFamily="34" charset="0"/>
                  </a:defRPr>
                </a:lvl2pPr>
                <a:lvl3pPr marL="1143000" indent="-228600" algn="ctr">
                  <a:lnSpc>
                    <a:spcPct val="90000"/>
                  </a:lnSpc>
                  <a:defRPr sz="2400" b="1">
                    <a:solidFill>
                      <a:schemeClr val="tx1"/>
                    </a:solidFill>
                    <a:latin typeface="Arial" panose="020B0604020202020204" pitchFamily="34" charset="0"/>
                  </a:defRPr>
                </a:lvl3pPr>
                <a:lvl4pPr marL="1600200" indent="-228600" algn="ctr">
                  <a:lnSpc>
                    <a:spcPct val="90000"/>
                  </a:lnSpc>
                  <a:defRPr sz="2400" b="1">
                    <a:solidFill>
                      <a:schemeClr val="tx1"/>
                    </a:solidFill>
                    <a:latin typeface="Arial" panose="020B0604020202020204" pitchFamily="34" charset="0"/>
                  </a:defRPr>
                </a:lvl4pPr>
                <a:lvl5pPr marL="2057400" indent="-228600" algn="ctr">
                  <a:lnSpc>
                    <a:spcPct val="90000"/>
                  </a:lnSpc>
                  <a:defRPr sz="2400" b="1">
                    <a:solidFill>
                      <a:schemeClr val="tx1"/>
                    </a:solidFill>
                    <a:latin typeface="Arial" panose="020B0604020202020204" pitchFamily="34" charset="0"/>
                  </a:defRPr>
                </a:lvl5pPr>
                <a:lvl6pPr marL="25146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6pPr>
                <a:lvl7pPr marL="29718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7pPr>
                <a:lvl8pPr marL="34290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8pPr>
                <a:lvl9pPr marL="38862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9pPr>
              </a:lstStyle>
              <a:p>
                <a:r>
                  <a:rPr lang="en-US" altLang="en-US" sz="2800">
                    <a:solidFill>
                      <a:schemeClr val="accent1"/>
                    </a:solidFill>
                  </a:rPr>
                  <a:t>Voice &amp; Images</a:t>
                </a:r>
              </a:p>
            </p:txBody>
          </p:sp>
          <p:sp>
            <p:nvSpPr>
              <p:cNvPr id="95242" name="Text Box 7"/>
              <p:cNvSpPr txBox="1">
                <a:spLocks noChangeArrowheads="1"/>
              </p:cNvSpPr>
              <p:nvPr/>
            </p:nvSpPr>
            <p:spPr bwMode="auto">
              <a:xfrm>
                <a:off x="2064" y="1488"/>
                <a:ext cx="1840" cy="324"/>
              </a:xfrm>
              <a:prstGeom prst="rect">
                <a:avLst/>
              </a:prstGeom>
              <a:solidFill>
                <a:srgbClr val="00FF00"/>
              </a:solidFill>
              <a:ln w="38100">
                <a:solidFill>
                  <a:srgbClr val="081D58"/>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ctr">
                  <a:lnSpc>
                    <a:spcPct val="90000"/>
                  </a:lnSpc>
                  <a:defRPr sz="2400" b="1">
                    <a:solidFill>
                      <a:schemeClr val="tx1"/>
                    </a:solidFill>
                    <a:latin typeface="Arial" panose="020B0604020202020204" pitchFamily="34" charset="0"/>
                  </a:defRPr>
                </a:lvl1pPr>
                <a:lvl2pPr marL="742950" indent="-285750" algn="ctr">
                  <a:lnSpc>
                    <a:spcPct val="90000"/>
                  </a:lnSpc>
                  <a:defRPr sz="2400" b="1">
                    <a:solidFill>
                      <a:schemeClr val="tx1"/>
                    </a:solidFill>
                    <a:latin typeface="Arial" panose="020B0604020202020204" pitchFamily="34" charset="0"/>
                  </a:defRPr>
                </a:lvl2pPr>
                <a:lvl3pPr marL="1143000" indent="-228600" algn="ctr">
                  <a:lnSpc>
                    <a:spcPct val="90000"/>
                  </a:lnSpc>
                  <a:defRPr sz="2400" b="1">
                    <a:solidFill>
                      <a:schemeClr val="tx1"/>
                    </a:solidFill>
                    <a:latin typeface="Arial" panose="020B0604020202020204" pitchFamily="34" charset="0"/>
                  </a:defRPr>
                </a:lvl3pPr>
                <a:lvl4pPr marL="1600200" indent="-228600" algn="ctr">
                  <a:lnSpc>
                    <a:spcPct val="90000"/>
                  </a:lnSpc>
                  <a:defRPr sz="2400" b="1">
                    <a:solidFill>
                      <a:schemeClr val="tx1"/>
                    </a:solidFill>
                    <a:latin typeface="Arial" panose="020B0604020202020204" pitchFamily="34" charset="0"/>
                  </a:defRPr>
                </a:lvl4pPr>
                <a:lvl5pPr marL="2057400" indent="-228600" algn="ctr">
                  <a:lnSpc>
                    <a:spcPct val="90000"/>
                  </a:lnSpc>
                  <a:defRPr sz="2400" b="1">
                    <a:solidFill>
                      <a:schemeClr val="tx1"/>
                    </a:solidFill>
                    <a:latin typeface="Arial" panose="020B0604020202020204" pitchFamily="34" charset="0"/>
                  </a:defRPr>
                </a:lvl5pPr>
                <a:lvl6pPr marL="25146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6pPr>
                <a:lvl7pPr marL="29718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7pPr>
                <a:lvl8pPr marL="34290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8pPr>
                <a:lvl9pPr marL="38862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9pPr>
              </a:lstStyle>
              <a:p>
                <a:r>
                  <a:rPr lang="en-US" altLang="en-US" sz="2800">
                    <a:solidFill>
                      <a:schemeClr val="accent1"/>
                    </a:solidFill>
                  </a:rPr>
                  <a:t>Data</a:t>
                </a:r>
              </a:p>
            </p:txBody>
          </p:sp>
          <p:sp>
            <p:nvSpPr>
              <p:cNvPr id="95243" name="Text Box 30"/>
              <p:cNvSpPr txBox="1">
                <a:spLocks noChangeArrowheads="1"/>
              </p:cNvSpPr>
              <p:nvPr/>
            </p:nvSpPr>
            <p:spPr bwMode="auto">
              <a:xfrm>
                <a:off x="224" y="1802"/>
                <a:ext cx="1840" cy="324"/>
              </a:xfrm>
              <a:prstGeom prst="rect">
                <a:avLst/>
              </a:prstGeom>
              <a:solidFill>
                <a:schemeClr val="folHlink"/>
              </a:solidFill>
              <a:ln w="38100">
                <a:solidFill>
                  <a:srgbClr val="081D58"/>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ctr">
                  <a:lnSpc>
                    <a:spcPct val="90000"/>
                  </a:lnSpc>
                  <a:defRPr sz="2400" b="1">
                    <a:solidFill>
                      <a:schemeClr val="tx1"/>
                    </a:solidFill>
                    <a:latin typeface="Arial" panose="020B0604020202020204" pitchFamily="34" charset="0"/>
                  </a:defRPr>
                </a:lvl1pPr>
                <a:lvl2pPr marL="742950" indent="-285750" algn="ctr">
                  <a:lnSpc>
                    <a:spcPct val="90000"/>
                  </a:lnSpc>
                  <a:defRPr sz="2400" b="1">
                    <a:solidFill>
                      <a:schemeClr val="tx1"/>
                    </a:solidFill>
                    <a:latin typeface="Arial" panose="020B0604020202020204" pitchFamily="34" charset="0"/>
                  </a:defRPr>
                </a:lvl2pPr>
                <a:lvl3pPr marL="1143000" indent="-228600" algn="ctr">
                  <a:lnSpc>
                    <a:spcPct val="90000"/>
                  </a:lnSpc>
                  <a:defRPr sz="2400" b="1">
                    <a:solidFill>
                      <a:schemeClr val="tx1"/>
                    </a:solidFill>
                    <a:latin typeface="Arial" panose="020B0604020202020204" pitchFamily="34" charset="0"/>
                  </a:defRPr>
                </a:lvl3pPr>
                <a:lvl4pPr marL="1600200" indent="-228600" algn="ctr">
                  <a:lnSpc>
                    <a:spcPct val="90000"/>
                  </a:lnSpc>
                  <a:defRPr sz="2400" b="1">
                    <a:solidFill>
                      <a:schemeClr val="tx1"/>
                    </a:solidFill>
                    <a:latin typeface="Arial" panose="020B0604020202020204" pitchFamily="34" charset="0"/>
                  </a:defRPr>
                </a:lvl4pPr>
                <a:lvl5pPr marL="2057400" indent="-228600" algn="ctr">
                  <a:lnSpc>
                    <a:spcPct val="90000"/>
                  </a:lnSpc>
                  <a:defRPr sz="2400" b="1">
                    <a:solidFill>
                      <a:schemeClr val="tx1"/>
                    </a:solidFill>
                    <a:latin typeface="Arial" panose="020B0604020202020204" pitchFamily="34" charset="0"/>
                  </a:defRPr>
                </a:lvl5pPr>
                <a:lvl6pPr marL="25146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6pPr>
                <a:lvl7pPr marL="29718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7pPr>
                <a:lvl8pPr marL="34290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8pPr>
                <a:lvl9pPr marL="38862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9pPr>
              </a:lstStyle>
              <a:p>
                <a:r>
                  <a:rPr lang="en-US" altLang="en-US" sz="2800">
                    <a:solidFill>
                      <a:schemeClr val="accent1"/>
                    </a:solidFill>
                  </a:rPr>
                  <a:t>Correctness:</a:t>
                </a:r>
              </a:p>
            </p:txBody>
          </p:sp>
          <p:sp>
            <p:nvSpPr>
              <p:cNvPr id="95244" name="Text Box 31"/>
              <p:cNvSpPr txBox="1">
                <a:spLocks noChangeArrowheads="1"/>
              </p:cNvSpPr>
              <p:nvPr/>
            </p:nvSpPr>
            <p:spPr bwMode="auto">
              <a:xfrm>
                <a:off x="3904" y="1802"/>
                <a:ext cx="1840" cy="324"/>
              </a:xfrm>
              <a:prstGeom prst="rect">
                <a:avLst/>
              </a:prstGeom>
              <a:solidFill>
                <a:srgbClr val="FF904B"/>
              </a:solidFill>
              <a:ln w="38100">
                <a:solidFill>
                  <a:srgbClr val="081D58"/>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ctr">
                  <a:lnSpc>
                    <a:spcPct val="90000"/>
                  </a:lnSpc>
                  <a:defRPr sz="2400" b="1">
                    <a:solidFill>
                      <a:schemeClr val="tx1"/>
                    </a:solidFill>
                    <a:latin typeface="Arial" panose="020B0604020202020204" pitchFamily="34" charset="0"/>
                  </a:defRPr>
                </a:lvl1pPr>
                <a:lvl2pPr marL="742950" indent="-285750" algn="ctr">
                  <a:lnSpc>
                    <a:spcPct val="90000"/>
                  </a:lnSpc>
                  <a:defRPr sz="2400" b="1">
                    <a:solidFill>
                      <a:schemeClr val="tx1"/>
                    </a:solidFill>
                    <a:latin typeface="Arial" panose="020B0604020202020204" pitchFamily="34" charset="0"/>
                  </a:defRPr>
                </a:lvl2pPr>
                <a:lvl3pPr marL="1143000" indent="-228600" algn="ctr">
                  <a:lnSpc>
                    <a:spcPct val="90000"/>
                  </a:lnSpc>
                  <a:defRPr sz="2400" b="1">
                    <a:solidFill>
                      <a:schemeClr val="tx1"/>
                    </a:solidFill>
                    <a:latin typeface="Arial" panose="020B0604020202020204" pitchFamily="34" charset="0"/>
                  </a:defRPr>
                </a:lvl3pPr>
                <a:lvl4pPr marL="1600200" indent="-228600" algn="ctr">
                  <a:lnSpc>
                    <a:spcPct val="90000"/>
                  </a:lnSpc>
                  <a:defRPr sz="2400" b="1">
                    <a:solidFill>
                      <a:schemeClr val="tx1"/>
                    </a:solidFill>
                    <a:latin typeface="Arial" panose="020B0604020202020204" pitchFamily="34" charset="0"/>
                  </a:defRPr>
                </a:lvl4pPr>
                <a:lvl5pPr marL="2057400" indent="-228600" algn="ctr">
                  <a:lnSpc>
                    <a:spcPct val="90000"/>
                  </a:lnSpc>
                  <a:defRPr sz="2400" b="1">
                    <a:solidFill>
                      <a:schemeClr val="tx1"/>
                    </a:solidFill>
                    <a:latin typeface="Arial" panose="020B0604020202020204" pitchFamily="34" charset="0"/>
                  </a:defRPr>
                </a:lvl5pPr>
                <a:lvl6pPr marL="25146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6pPr>
                <a:lvl7pPr marL="29718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7pPr>
                <a:lvl8pPr marL="34290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8pPr>
                <a:lvl9pPr marL="38862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9pPr>
              </a:lstStyle>
              <a:p>
                <a:r>
                  <a:rPr lang="en-US" altLang="en-US" sz="2800">
                    <a:solidFill>
                      <a:schemeClr val="accent1"/>
                    </a:solidFill>
                  </a:rPr>
                  <a:t>Non-essential</a:t>
                </a:r>
              </a:p>
            </p:txBody>
          </p:sp>
          <p:sp>
            <p:nvSpPr>
              <p:cNvPr id="95245" name="Text Box 32"/>
              <p:cNvSpPr txBox="1">
                <a:spLocks noChangeArrowheads="1"/>
              </p:cNvSpPr>
              <p:nvPr/>
            </p:nvSpPr>
            <p:spPr bwMode="auto">
              <a:xfrm>
                <a:off x="2064" y="1802"/>
                <a:ext cx="1840" cy="324"/>
              </a:xfrm>
              <a:prstGeom prst="rect">
                <a:avLst/>
              </a:prstGeom>
              <a:solidFill>
                <a:srgbClr val="00FF00"/>
              </a:solidFill>
              <a:ln w="38100">
                <a:solidFill>
                  <a:srgbClr val="081D58"/>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ctr">
                  <a:lnSpc>
                    <a:spcPct val="90000"/>
                  </a:lnSpc>
                  <a:defRPr sz="2400" b="1">
                    <a:solidFill>
                      <a:schemeClr val="tx1"/>
                    </a:solidFill>
                    <a:latin typeface="Arial" panose="020B0604020202020204" pitchFamily="34" charset="0"/>
                  </a:defRPr>
                </a:lvl1pPr>
                <a:lvl2pPr marL="742950" indent="-285750" algn="ctr">
                  <a:lnSpc>
                    <a:spcPct val="90000"/>
                  </a:lnSpc>
                  <a:defRPr sz="2400" b="1">
                    <a:solidFill>
                      <a:schemeClr val="tx1"/>
                    </a:solidFill>
                    <a:latin typeface="Arial" panose="020B0604020202020204" pitchFamily="34" charset="0"/>
                  </a:defRPr>
                </a:lvl2pPr>
                <a:lvl3pPr marL="1143000" indent="-228600" algn="ctr">
                  <a:lnSpc>
                    <a:spcPct val="90000"/>
                  </a:lnSpc>
                  <a:defRPr sz="2400" b="1">
                    <a:solidFill>
                      <a:schemeClr val="tx1"/>
                    </a:solidFill>
                    <a:latin typeface="Arial" panose="020B0604020202020204" pitchFamily="34" charset="0"/>
                  </a:defRPr>
                </a:lvl3pPr>
                <a:lvl4pPr marL="1600200" indent="-228600" algn="ctr">
                  <a:lnSpc>
                    <a:spcPct val="90000"/>
                  </a:lnSpc>
                  <a:defRPr sz="2400" b="1">
                    <a:solidFill>
                      <a:schemeClr val="tx1"/>
                    </a:solidFill>
                    <a:latin typeface="Arial" panose="020B0604020202020204" pitchFamily="34" charset="0"/>
                  </a:defRPr>
                </a:lvl4pPr>
                <a:lvl5pPr marL="2057400" indent="-228600" algn="ctr">
                  <a:lnSpc>
                    <a:spcPct val="90000"/>
                  </a:lnSpc>
                  <a:defRPr sz="2400" b="1">
                    <a:solidFill>
                      <a:schemeClr val="tx1"/>
                    </a:solidFill>
                    <a:latin typeface="Arial" panose="020B0604020202020204" pitchFamily="34" charset="0"/>
                  </a:defRPr>
                </a:lvl5pPr>
                <a:lvl6pPr marL="25146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6pPr>
                <a:lvl7pPr marL="29718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7pPr>
                <a:lvl8pPr marL="34290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8pPr>
                <a:lvl9pPr marL="38862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9pPr>
              </a:lstStyle>
              <a:p>
                <a:r>
                  <a:rPr lang="en-US" altLang="en-US" sz="2800">
                    <a:solidFill>
                      <a:schemeClr val="accent1"/>
                    </a:solidFill>
                  </a:rPr>
                  <a:t>Essential</a:t>
                </a:r>
              </a:p>
            </p:txBody>
          </p:sp>
          <p:sp>
            <p:nvSpPr>
              <p:cNvPr id="95246" name="Text Box 34"/>
              <p:cNvSpPr txBox="1">
                <a:spLocks noChangeArrowheads="1"/>
              </p:cNvSpPr>
              <p:nvPr/>
            </p:nvSpPr>
            <p:spPr bwMode="auto">
              <a:xfrm>
                <a:off x="224" y="2115"/>
                <a:ext cx="1840" cy="324"/>
              </a:xfrm>
              <a:prstGeom prst="rect">
                <a:avLst/>
              </a:prstGeom>
              <a:solidFill>
                <a:schemeClr val="folHlink"/>
              </a:solidFill>
              <a:ln w="38100">
                <a:solidFill>
                  <a:srgbClr val="081D58"/>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ctr">
                  <a:lnSpc>
                    <a:spcPct val="90000"/>
                  </a:lnSpc>
                  <a:defRPr sz="2400" b="1">
                    <a:solidFill>
                      <a:schemeClr val="tx1"/>
                    </a:solidFill>
                    <a:latin typeface="Arial" panose="020B0604020202020204" pitchFamily="34" charset="0"/>
                  </a:defRPr>
                </a:lvl1pPr>
                <a:lvl2pPr marL="742950" indent="-285750" algn="ctr">
                  <a:lnSpc>
                    <a:spcPct val="90000"/>
                  </a:lnSpc>
                  <a:defRPr sz="2400" b="1">
                    <a:solidFill>
                      <a:schemeClr val="tx1"/>
                    </a:solidFill>
                    <a:latin typeface="Arial" panose="020B0604020202020204" pitchFamily="34" charset="0"/>
                  </a:defRPr>
                </a:lvl2pPr>
                <a:lvl3pPr marL="1143000" indent="-228600" algn="ctr">
                  <a:lnSpc>
                    <a:spcPct val="90000"/>
                  </a:lnSpc>
                  <a:defRPr sz="2400" b="1">
                    <a:solidFill>
                      <a:schemeClr val="tx1"/>
                    </a:solidFill>
                    <a:latin typeface="Arial" panose="020B0604020202020204" pitchFamily="34" charset="0"/>
                  </a:defRPr>
                </a:lvl3pPr>
                <a:lvl4pPr marL="1600200" indent="-228600" algn="ctr">
                  <a:lnSpc>
                    <a:spcPct val="90000"/>
                  </a:lnSpc>
                  <a:defRPr sz="2400" b="1">
                    <a:solidFill>
                      <a:schemeClr val="tx1"/>
                    </a:solidFill>
                    <a:latin typeface="Arial" panose="020B0604020202020204" pitchFamily="34" charset="0"/>
                  </a:defRPr>
                </a:lvl4pPr>
                <a:lvl5pPr marL="2057400" indent="-228600" algn="ctr">
                  <a:lnSpc>
                    <a:spcPct val="90000"/>
                  </a:lnSpc>
                  <a:defRPr sz="2400" b="1">
                    <a:solidFill>
                      <a:schemeClr val="tx1"/>
                    </a:solidFill>
                    <a:latin typeface="Arial" panose="020B0604020202020204" pitchFamily="34" charset="0"/>
                  </a:defRPr>
                </a:lvl5pPr>
                <a:lvl6pPr marL="25146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6pPr>
                <a:lvl7pPr marL="29718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7pPr>
                <a:lvl8pPr marL="34290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8pPr>
                <a:lvl9pPr marL="38862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9pPr>
              </a:lstStyle>
              <a:p>
                <a:r>
                  <a:rPr lang="en-US" altLang="en-US" sz="2800">
                    <a:solidFill>
                      <a:schemeClr val="accent1"/>
                    </a:solidFill>
                  </a:rPr>
                  <a:t>Delay:</a:t>
                </a:r>
              </a:p>
            </p:txBody>
          </p:sp>
          <p:sp>
            <p:nvSpPr>
              <p:cNvPr id="95247" name="Text Box 35"/>
              <p:cNvSpPr txBox="1">
                <a:spLocks noChangeArrowheads="1"/>
              </p:cNvSpPr>
              <p:nvPr/>
            </p:nvSpPr>
            <p:spPr bwMode="auto">
              <a:xfrm>
                <a:off x="3904" y="2115"/>
                <a:ext cx="1840" cy="324"/>
              </a:xfrm>
              <a:prstGeom prst="rect">
                <a:avLst/>
              </a:prstGeom>
              <a:solidFill>
                <a:srgbClr val="FF904B"/>
              </a:solidFill>
              <a:ln w="38100">
                <a:solidFill>
                  <a:srgbClr val="081D58"/>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ctr">
                  <a:lnSpc>
                    <a:spcPct val="90000"/>
                  </a:lnSpc>
                  <a:defRPr sz="2400" b="1">
                    <a:solidFill>
                      <a:schemeClr val="tx1"/>
                    </a:solidFill>
                    <a:latin typeface="Arial" panose="020B0604020202020204" pitchFamily="34" charset="0"/>
                  </a:defRPr>
                </a:lvl1pPr>
                <a:lvl2pPr marL="742950" indent="-285750" algn="ctr">
                  <a:lnSpc>
                    <a:spcPct val="90000"/>
                  </a:lnSpc>
                  <a:defRPr sz="2400" b="1">
                    <a:solidFill>
                      <a:schemeClr val="tx1"/>
                    </a:solidFill>
                    <a:latin typeface="Arial" panose="020B0604020202020204" pitchFamily="34" charset="0"/>
                  </a:defRPr>
                </a:lvl2pPr>
                <a:lvl3pPr marL="1143000" indent="-228600" algn="ctr">
                  <a:lnSpc>
                    <a:spcPct val="90000"/>
                  </a:lnSpc>
                  <a:defRPr sz="2400" b="1">
                    <a:solidFill>
                      <a:schemeClr val="tx1"/>
                    </a:solidFill>
                    <a:latin typeface="Arial" panose="020B0604020202020204" pitchFamily="34" charset="0"/>
                  </a:defRPr>
                </a:lvl3pPr>
                <a:lvl4pPr marL="1600200" indent="-228600" algn="ctr">
                  <a:lnSpc>
                    <a:spcPct val="90000"/>
                  </a:lnSpc>
                  <a:defRPr sz="2400" b="1">
                    <a:solidFill>
                      <a:schemeClr val="tx1"/>
                    </a:solidFill>
                    <a:latin typeface="Arial" panose="020B0604020202020204" pitchFamily="34" charset="0"/>
                  </a:defRPr>
                </a:lvl4pPr>
                <a:lvl5pPr marL="2057400" indent="-228600" algn="ctr">
                  <a:lnSpc>
                    <a:spcPct val="90000"/>
                  </a:lnSpc>
                  <a:defRPr sz="2400" b="1">
                    <a:solidFill>
                      <a:schemeClr val="tx1"/>
                    </a:solidFill>
                    <a:latin typeface="Arial" panose="020B0604020202020204" pitchFamily="34" charset="0"/>
                  </a:defRPr>
                </a:lvl5pPr>
                <a:lvl6pPr marL="25146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6pPr>
                <a:lvl7pPr marL="29718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7pPr>
                <a:lvl8pPr marL="34290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8pPr>
                <a:lvl9pPr marL="38862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9pPr>
              </a:lstStyle>
              <a:p>
                <a:r>
                  <a:rPr lang="en-US" altLang="en-US" sz="2800">
                    <a:solidFill>
                      <a:schemeClr val="accent1"/>
                    </a:solidFill>
                  </a:rPr>
                  <a:t>Small &amp; Stable</a:t>
                </a:r>
              </a:p>
            </p:txBody>
          </p:sp>
          <p:sp>
            <p:nvSpPr>
              <p:cNvPr id="95248" name="Text Box 36"/>
              <p:cNvSpPr txBox="1">
                <a:spLocks noChangeArrowheads="1"/>
              </p:cNvSpPr>
              <p:nvPr/>
            </p:nvSpPr>
            <p:spPr bwMode="auto">
              <a:xfrm>
                <a:off x="2064" y="2115"/>
                <a:ext cx="1840" cy="324"/>
              </a:xfrm>
              <a:prstGeom prst="rect">
                <a:avLst/>
              </a:prstGeom>
              <a:solidFill>
                <a:srgbClr val="00FF00"/>
              </a:solidFill>
              <a:ln w="38100">
                <a:solidFill>
                  <a:srgbClr val="081D58"/>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ctr">
                  <a:lnSpc>
                    <a:spcPct val="90000"/>
                  </a:lnSpc>
                  <a:defRPr sz="2400" b="1">
                    <a:solidFill>
                      <a:schemeClr val="tx1"/>
                    </a:solidFill>
                    <a:latin typeface="Arial" panose="020B0604020202020204" pitchFamily="34" charset="0"/>
                  </a:defRPr>
                </a:lvl1pPr>
                <a:lvl2pPr marL="742950" indent="-285750" algn="ctr">
                  <a:lnSpc>
                    <a:spcPct val="90000"/>
                  </a:lnSpc>
                  <a:defRPr sz="2400" b="1">
                    <a:solidFill>
                      <a:schemeClr val="tx1"/>
                    </a:solidFill>
                    <a:latin typeface="Arial" panose="020B0604020202020204" pitchFamily="34" charset="0"/>
                  </a:defRPr>
                </a:lvl2pPr>
                <a:lvl3pPr marL="1143000" indent="-228600" algn="ctr">
                  <a:lnSpc>
                    <a:spcPct val="90000"/>
                  </a:lnSpc>
                  <a:defRPr sz="2400" b="1">
                    <a:solidFill>
                      <a:schemeClr val="tx1"/>
                    </a:solidFill>
                    <a:latin typeface="Arial" panose="020B0604020202020204" pitchFamily="34" charset="0"/>
                  </a:defRPr>
                </a:lvl3pPr>
                <a:lvl4pPr marL="1600200" indent="-228600" algn="ctr">
                  <a:lnSpc>
                    <a:spcPct val="90000"/>
                  </a:lnSpc>
                  <a:defRPr sz="2400" b="1">
                    <a:solidFill>
                      <a:schemeClr val="tx1"/>
                    </a:solidFill>
                    <a:latin typeface="Arial" panose="020B0604020202020204" pitchFamily="34" charset="0"/>
                  </a:defRPr>
                </a:lvl4pPr>
                <a:lvl5pPr marL="2057400" indent="-228600" algn="ctr">
                  <a:lnSpc>
                    <a:spcPct val="90000"/>
                  </a:lnSpc>
                  <a:defRPr sz="2400" b="1">
                    <a:solidFill>
                      <a:schemeClr val="tx1"/>
                    </a:solidFill>
                    <a:latin typeface="Arial" panose="020B0604020202020204" pitchFamily="34" charset="0"/>
                  </a:defRPr>
                </a:lvl5pPr>
                <a:lvl6pPr marL="25146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6pPr>
                <a:lvl7pPr marL="29718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7pPr>
                <a:lvl8pPr marL="34290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8pPr>
                <a:lvl9pPr marL="38862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9pPr>
              </a:lstStyle>
              <a:p>
                <a:r>
                  <a:rPr lang="en-US" altLang="en-US" sz="2800">
                    <a:solidFill>
                      <a:schemeClr val="accent1"/>
                    </a:solidFill>
                  </a:rPr>
                  <a:t>Unimportant</a:t>
                </a:r>
              </a:p>
            </p:txBody>
          </p:sp>
        </p:grpSp>
        <p:sp>
          <p:nvSpPr>
            <p:cNvPr id="95239" name="Text Box 50"/>
            <p:cNvSpPr txBox="1">
              <a:spLocks noChangeArrowheads="1"/>
            </p:cNvSpPr>
            <p:nvPr/>
          </p:nvSpPr>
          <p:spPr bwMode="auto">
            <a:xfrm>
              <a:off x="1238" y="1070"/>
              <a:ext cx="3716" cy="300"/>
            </a:xfrm>
            <a:prstGeom prst="rect">
              <a:avLst/>
            </a:prstGeom>
            <a:noFill/>
            <a:ln>
              <a:noFill/>
            </a:ln>
            <a:effectLst/>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lgn="ctr">
                <a:lnSpc>
                  <a:spcPct val="90000"/>
                </a:lnSpc>
                <a:defRPr sz="2400" b="1">
                  <a:solidFill>
                    <a:schemeClr val="tx1"/>
                  </a:solidFill>
                  <a:latin typeface="Arial" panose="020B0604020202020204" pitchFamily="34" charset="0"/>
                </a:defRPr>
              </a:lvl1pPr>
              <a:lvl2pPr marL="742950" indent="-285750" algn="ctr">
                <a:lnSpc>
                  <a:spcPct val="90000"/>
                </a:lnSpc>
                <a:defRPr sz="2400" b="1">
                  <a:solidFill>
                    <a:schemeClr val="tx1"/>
                  </a:solidFill>
                  <a:latin typeface="Arial" panose="020B0604020202020204" pitchFamily="34" charset="0"/>
                </a:defRPr>
              </a:lvl2pPr>
              <a:lvl3pPr marL="1143000" indent="-228600" algn="ctr">
                <a:lnSpc>
                  <a:spcPct val="90000"/>
                </a:lnSpc>
                <a:defRPr sz="2400" b="1">
                  <a:solidFill>
                    <a:schemeClr val="tx1"/>
                  </a:solidFill>
                  <a:latin typeface="Arial" panose="020B0604020202020204" pitchFamily="34" charset="0"/>
                </a:defRPr>
              </a:lvl3pPr>
              <a:lvl4pPr marL="1600200" indent="-228600" algn="ctr">
                <a:lnSpc>
                  <a:spcPct val="90000"/>
                </a:lnSpc>
                <a:defRPr sz="2400" b="1">
                  <a:solidFill>
                    <a:schemeClr val="tx1"/>
                  </a:solidFill>
                  <a:latin typeface="Arial" panose="020B0604020202020204" pitchFamily="34" charset="0"/>
                </a:defRPr>
              </a:lvl4pPr>
              <a:lvl5pPr marL="2057400" indent="-228600" algn="ctr">
                <a:lnSpc>
                  <a:spcPct val="90000"/>
                </a:lnSpc>
                <a:defRPr sz="2400" b="1">
                  <a:solidFill>
                    <a:schemeClr val="tx1"/>
                  </a:solidFill>
                  <a:latin typeface="Arial" panose="020B0604020202020204" pitchFamily="34" charset="0"/>
                </a:defRPr>
              </a:lvl5pPr>
              <a:lvl6pPr marL="25146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6pPr>
              <a:lvl7pPr marL="29718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7pPr>
              <a:lvl8pPr marL="34290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8pPr>
              <a:lvl9pPr marL="38862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9pPr>
            </a:lstStyle>
            <a:p>
              <a:pPr algn="r"/>
              <a:r>
                <a:rPr lang="en-US" altLang="en-US" sz="2800"/>
                <a:t>The notion of “Quality of Service”</a:t>
              </a:r>
            </a:p>
          </p:txBody>
        </p:sp>
      </p:grpSp>
      <p:sp>
        <p:nvSpPr>
          <p:cNvPr id="95237" name="Text Box 52"/>
          <p:cNvSpPr txBox="1">
            <a:spLocks noChangeArrowheads="1"/>
          </p:cNvSpPr>
          <p:nvPr/>
        </p:nvSpPr>
        <p:spPr bwMode="auto">
          <a:xfrm>
            <a:off x="1473200" y="3806825"/>
            <a:ext cx="7188200" cy="2397125"/>
          </a:xfrm>
          <a:prstGeom prst="rect">
            <a:avLst/>
          </a:prstGeom>
          <a:noFill/>
          <a:ln>
            <a:noFill/>
          </a:ln>
          <a:effectLst/>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lgn="ctr">
              <a:lnSpc>
                <a:spcPct val="90000"/>
              </a:lnSpc>
              <a:defRPr sz="2400" b="1">
                <a:solidFill>
                  <a:schemeClr val="tx1"/>
                </a:solidFill>
                <a:latin typeface="Arial" panose="020B0604020202020204" pitchFamily="34" charset="0"/>
              </a:defRPr>
            </a:lvl1pPr>
            <a:lvl2pPr marL="742950" indent="-285750" algn="ctr">
              <a:lnSpc>
                <a:spcPct val="90000"/>
              </a:lnSpc>
              <a:defRPr sz="2400" b="1">
                <a:solidFill>
                  <a:schemeClr val="tx1"/>
                </a:solidFill>
                <a:latin typeface="Arial" panose="020B0604020202020204" pitchFamily="34" charset="0"/>
              </a:defRPr>
            </a:lvl2pPr>
            <a:lvl3pPr marL="1143000" indent="-228600" algn="ctr">
              <a:lnSpc>
                <a:spcPct val="90000"/>
              </a:lnSpc>
              <a:defRPr sz="2400" b="1">
                <a:solidFill>
                  <a:schemeClr val="tx1"/>
                </a:solidFill>
                <a:latin typeface="Arial" panose="020B0604020202020204" pitchFamily="34" charset="0"/>
              </a:defRPr>
            </a:lvl3pPr>
            <a:lvl4pPr marL="1600200" indent="-228600" algn="ctr">
              <a:lnSpc>
                <a:spcPct val="90000"/>
              </a:lnSpc>
              <a:defRPr sz="2400" b="1">
                <a:solidFill>
                  <a:schemeClr val="tx1"/>
                </a:solidFill>
                <a:latin typeface="Arial" panose="020B0604020202020204" pitchFamily="34" charset="0"/>
              </a:defRPr>
            </a:lvl4pPr>
            <a:lvl5pPr marL="2057400" indent="-228600" algn="ctr">
              <a:lnSpc>
                <a:spcPct val="90000"/>
              </a:lnSpc>
              <a:defRPr sz="2400" b="1">
                <a:solidFill>
                  <a:schemeClr val="tx1"/>
                </a:solidFill>
                <a:latin typeface="Arial" panose="020B0604020202020204" pitchFamily="34" charset="0"/>
              </a:defRPr>
            </a:lvl5pPr>
            <a:lvl6pPr marL="25146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6pPr>
            <a:lvl7pPr marL="29718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7pPr>
            <a:lvl8pPr marL="34290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8pPr>
            <a:lvl9pPr marL="38862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9pPr>
          </a:lstStyle>
          <a:p>
            <a:r>
              <a:rPr lang="en-US" altLang="en-US" sz="2800" i="1"/>
              <a:t>Conclusion:</a:t>
            </a:r>
          </a:p>
          <a:p>
            <a:endParaRPr lang="en-US" altLang="en-US" sz="2800" i="1"/>
          </a:p>
          <a:p>
            <a:r>
              <a:rPr lang="en-US" altLang="en-US" sz="2800" i="1"/>
              <a:t>Data and multi-media traffic have</a:t>
            </a:r>
          </a:p>
          <a:p>
            <a:r>
              <a:rPr lang="en-US" altLang="en-US" sz="2800" i="1"/>
              <a:t>totally different requirements</a:t>
            </a:r>
          </a:p>
          <a:p>
            <a:r>
              <a:rPr lang="en-US" altLang="en-US" sz="2800" i="1"/>
              <a:t>Mixing them on a single network is </a:t>
            </a:r>
          </a:p>
          <a:p>
            <a:r>
              <a:rPr lang="en-US" altLang="en-US" sz="2800" i="1"/>
              <a:t>technically and economically challenging</a:t>
            </a: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Slide Number Placeholder 3"/>
          <p:cNvSpPr>
            <a:spLocks noGrp="1"/>
          </p:cNvSpPr>
          <p:nvPr>
            <p:ph type="sldNum" sz="quarter" idx="10"/>
          </p:nvPr>
        </p:nvSpPr>
        <p:spPr>
          <a:noFill/>
        </p:spPr>
        <p:txBody>
          <a:bodyPr/>
          <a:lstStyle>
            <a:lvl1pPr algn="ctr">
              <a:lnSpc>
                <a:spcPct val="90000"/>
              </a:lnSpc>
              <a:defRPr sz="2400" b="1">
                <a:solidFill>
                  <a:schemeClr val="tx1"/>
                </a:solidFill>
                <a:latin typeface="Arial" panose="020B0604020202020204" pitchFamily="34" charset="0"/>
              </a:defRPr>
            </a:lvl1pPr>
            <a:lvl2pPr marL="742950" indent="-285750" algn="ctr">
              <a:lnSpc>
                <a:spcPct val="90000"/>
              </a:lnSpc>
              <a:defRPr sz="2400" b="1">
                <a:solidFill>
                  <a:schemeClr val="tx1"/>
                </a:solidFill>
                <a:latin typeface="Arial" panose="020B0604020202020204" pitchFamily="34" charset="0"/>
              </a:defRPr>
            </a:lvl2pPr>
            <a:lvl3pPr marL="1143000" indent="-228600" algn="ctr">
              <a:lnSpc>
                <a:spcPct val="90000"/>
              </a:lnSpc>
              <a:defRPr sz="2400" b="1">
                <a:solidFill>
                  <a:schemeClr val="tx1"/>
                </a:solidFill>
                <a:latin typeface="Arial" panose="020B0604020202020204" pitchFamily="34" charset="0"/>
              </a:defRPr>
            </a:lvl3pPr>
            <a:lvl4pPr marL="1600200" indent="-228600" algn="ctr">
              <a:lnSpc>
                <a:spcPct val="90000"/>
              </a:lnSpc>
              <a:defRPr sz="2400" b="1">
                <a:solidFill>
                  <a:schemeClr val="tx1"/>
                </a:solidFill>
                <a:latin typeface="Arial" panose="020B0604020202020204" pitchFamily="34" charset="0"/>
              </a:defRPr>
            </a:lvl4pPr>
            <a:lvl5pPr marL="2057400" indent="-228600" algn="ctr">
              <a:lnSpc>
                <a:spcPct val="90000"/>
              </a:lnSpc>
              <a:defRPr sz="2400" b="1">
                <a:solidFill>
                  <a:schemeClr val="tx1"/>
                </a:solidFill>
                <a:latin typeface="Arial" panose="020B0604020202020204" pitchFamily="34" charset="0"/>
              </a:defRPr>
            </a:lvl5pPr>
            <a:lvl6pPr marL="25146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6pPr>
            <a:lvl7pPr marL="29718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7pPr>
            <a:lvl8pPr marL="34290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8pPr>
            <a:lvl9pPr marL="38862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9pPr>
          </a:lstStyle>
          <a:p>
            <a:pPr algn="r"/>
            <a:fld id="{21DB00E1-C97B-4B9C-A372-FA465E05ACA6}" type="slidenum">
              <a:rPr lang="en-US" altLang="en-US" sz="1400">
                <a:solidFill>
                  <a:schemeClr val="tx2"/>
                </a:solidFill>
              </a:rPr>
              <a:pPr algn="r"/>
              <a:t>19</a:t>
            </a:fld>
            <a:endParaRPr lang="en-US" altLang="en-US" sz="1400">
              <a:solidFill>
                <a:schemeClr val="tx2"/>
              </a:solidFill>
            </a:endParaRPr>
          </a:p>
        </p:txBody>
      </p:sp>
      <p:sp>
        <p:nvSpPr>
          <p:cNvPr id="99331" name="Rectangle 2"/>
          <p:cNvSpPr>
            <a:spLocks noGrp="1" noChangeArrowheads="1"/>
          </p:cNvSpPr>
          <p:nvPr>
            <p:ph type="title"/>
          </p:nvPr>
        </p:nvSpPr>
        <p:spPr>
          <a:xfrm>
            <a:off x="3011488" y="211138"/>
            <a:ext cx="3892550" cy="1084262"/>
          </a:xfrm>
        </p:spPr>
        <p:txBody>
          <a:bodyPr/>
          <a:lstStyle/>
          <a:p>
            <a:r>
              <a:rPr lang="en-US" altLang="en-US" sz="4400" smtClean="0"/>
              <a:t>The Cloud</a:t>
            </a:r>
            <a:br>
              <a:rPr lang="en-US" altLang="en-US" sz="4400" smtClean="0"/>
            </a:br>
            <a:r>
              <a:rPr lang="en-US" altLang="en-US" sz="2400" smtClean="0"/>
              <a:t>The ultimate client-server.</a:t>
            </a:r>
          </a:p>
        </p:txBody>
      </p:sp>
      <p:sp>
        <p:nvSpPr>
          <p:cNvPr id="229379" name="Rectangle 3"/>
          <p:cNvSpPr>
            <a:spLocks noGrp="1" noChangeArrowheads="1"/>
          </p:cNvSpPr>
          <p:nvPr>
            <p:ph type="body" idx="1"/>
          </p:nvPr>
        </p:nvSpPr>
        <p:spPr bwMode="auto">
          <a:xfrm>
            <a:off x="901700" y="1549400"/>
            <a:ext cx="8077200" cy="4737100"/>
          </a:xfrm>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a:defRPr/>
            </a:pPr>
            <a:r>
              <a:rPr lang="en-US" altLang="en-US" dirty="0" smtClean="0"/>
              <a:t>The Internet ensures universal connectivity.</a:t>
            </a:r>
          </a:p>
          <a:p>
            <a:pPr>
              <a:defRPr/>
            </a:pPr>
            <a:r>
              <a:rPr lang="en-US" altLang="en-US" dirty="0" smtClean="0"/>
              <a:t>This connectivity can be restricted by the network management  (= “Software Defined Networks”)</a:t>
            </a:r>
          </a:p>
          <a:p>
            <a:pPr>
              <a:defRPr/>
            </a:pPr>
            <a:r>
              <a:rPr lang="en-US" altLang="en-US" dirty="0" smtClean="0"/>
              <a:t>The “Cloud” =  set of resources owned by operators</a:t>
            </a:r>
          </a:p>
          <a:p>
            <a:pPr lvl="1">
              <a:defRPr/>
            </a:pPr>
            <a:r>
              <a:rPr lang="en-US" altLang="en-US" sz="2400" dirty="0" smtClean="0"/>
              <a:t>processing power, </a:t>
            </a:r>
          </a:p>
          <a:p>
            <a:pPr lvl="1">
              <a:defRPr/>
            </a:pPr>
            <a:r>
              <a:rPr lang="en-US" altLang="en-US" sz="2400" dirty="0" smtClean="0"/>
              <a:t>specific application software </a:t>
            </a:r>
          </a:p>
          <a:p>
            <a:pPr lvl="1">
              <a:defRPr/>
            </a:pPr>
            <a:r>
              <a:rPr lang="en-US" altLang="en-US" sz="2400" dirty="0" smtClean="0"/>
              <a:t>storage,</a:t>
            </a:r>
          </a:p>
          <a:p>
            <a:pPr lvl="1">
              <a:defRPr/>
            </a:pPr>
            <a:r>
              <a:rPr lang="en-US" altLang="en-US" sz="2400" dirty="0" smtClean="0"/>
              <a:t>…</a:t>
            </a:r>
          </a:p>
          <a:p>
            <a:pPr marL="400050" indent="-342900">
              <a:buFont typeface="Arial" panose="020B0604020202020204" pitchFamily="34" charset="0"/>
              <a:buChar char="•"/>
              <a:defRPr/>
            </a:pPr>
            <a:r>
              <a:rPr lang="en-US" altLang="en-US" dirty="0" smtClean="0"/>
              <a:t>Cloud available to clients via service agreements.</a:t>
            </a:r>
          </a:p>
          <a:p>
            <a:pPr marL="400050" indent="-342900">
              <a:buFont typeface="Arial" panose="020B0604020202020204" pitchFamily="34" charset="0"/>
              <a:buChar char="•"/>
              <a:defRPr/>
            </a:pPr>
            <a:r>
              <a:rPr lang="en-US" altLang="en-US" dirty="0" smtClean="0"/>
              <a:t>Location and ownership of resources not visible</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Slide Number Placeholder 2"/>
          <p:cNvSpPr>
            <a:spLocks noGrp="1"/>
          </p:cNvSpPr>
          <p:nvPr>
            <p:ph type="sldNum" sz="quarter" idx="10"/>
          </p:nvPr>
        </p:nvSpPr>
        <p:spPr>
          <a:noFill/>
        </p:spPr>
        <p:txBody>
          <a:bodyPr/>
          <a:lstStyle>
            <a:lvl1pPr algn="ctr">
              <a:lnSpc>
                <a:spcPct val="90000"/>
              </a:lnSpc>
              <a:defRPr sz="2400" b="1">
                <a:solidFill>
                  <a:schemeClr val="tx1"/>
                </a:solidFill>
                <a:latin typeface="Arial" panose="020B0604020202020204" pitchFamily="34" charset="0"/>
              </a:defRPr>
            </a:lvl1pPr>
            <a:lvl2pPr marL="742950" indent="-285750" algn="ctr">
              <a:lnSpc>
                <a:spcPct val="90000"/>
              </a:lnSpc>
              <a:defRPr sz="2400" b="1">
                <a:solidFill>
                  <a:schemeClr val="tx1"/>
                </a:solidFill>
                <a:latin typeface="Arial" panose="020B0604020202020204" pitchFamily="34" charset="0"/>
              </a:defRPr>
            </a:lvl2pPr>
            <a:lvl3pPr marL="1143000" indent="-228600" algn="ctr">
              <a:lnSpc>
                <a:spcPct val="90000"/>
              </a:lnSpc>
              <a:defRPr sz="2400" b="1">
                <a:solidFill>
                  <a:schemeClr val="tx1"/>
                </a:solidFill>
                <a:latin typeface="Arial" panose="020B0604020202020204" pitchFamily="34" charset="0"/>
              </a:defRPr>
            </a:lvl3pPr>
            <a:lvl4pPr marL="1600200" indent="-228600" algn="ctr">
              <a:lnSpc>
                <a:spcPct val="90000"/>
              </a:lnSpc>
              <a:defRPr sz="2400" b="1">
                <a:solidFill>
                  <a:schemeClr val="tx1"/>
                </a:solidFill>
                <a:latin typeface="Arial" panose="020B0604020202020204" pitchFamily="34" charset="0"/>
              </a:defRPr>
            </a:lvl4pPr>
            <a:lvl5pPr marL="2057400" indent="-228600" algn="ctr">
              <a:lnSpc>
                <a:spcPct val="90000"/>
              </a:lnSpc>
              <a:defRPr sz="2400" b="1">
                <a:solidFill>
                  <a:schemeClr val="tx1"/>
                </a:solidFill>
                <a:latin typeface="Arial" panose="020B0604020202020204" pitchFamily="34" charset="0"/>
              </a:defRPr>
            </a:lvl5pPr>
            <a:lvl6pPr marL="25146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6pPr>
            <a:lvl7pPr marL="29718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7pPr>
            <a:lvl8pPr marL="34290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8pPr>
            <a:lvl9pPr marL="38862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9pPr>
          </a:lstStyle>
          <a:p>
            <a:pPr algn="r"/>
            <a:fld id="{536E09F9-3B50-42DD-8422-F0723A530A29}" type="slidenum">
              <a:rPr lang="en-US" altLang="en-US" sz="1400">
                <a:solidFill>
                  <a:schemeClr val="tx2"/>
                </a:solidFill>
              </a:rPr>
              <a:pPr algn="r"/>
              <a:t>2</a:t>
            </a:fld>
            <a:endParaRPr lang="en-US" altLang="en-US" sz="1400">
              <a:solidFill>
                <a:schemeClr val="tx2"/>
              </a:solidFill>
            </a:endParaRPr>
          </a:p>
        </p:txBody>
      </p:sp>
      <p:sp>
        <p:nvSpPr>
          <p:cNvPr id="52227" name="Rectangle 2"/>
          <p:cNvSpPr>
            <a:spLocks noGrp="1" noChangeArrowheads="1"/>
          </p:cNvSpPr>
          <p:nvPr>
            <p:ph type="title"/>
          </p:nvPr>
        </p:nvSpPr>
        <p:spPr>
          <a:xfrm>
            <a:off x="938213" y="203200"/>
            <a:ext cx="8047037" cy="1012825"/>
          </a:xfrm>
          <a:noFill/>
        </p:spPr>
        <p:txBody>
          <a:bodyPr/>
          <a:lstStyle/>
          <a:p>
            <a:r>
              <a:rPr lang="en-US" altLang="en-US" sz="4400" smtClean="0"/>
              <a:t>Remote Access to Computers</a:t>
            </a:r>
            <a:br>
              <a:rPr lang="en-US" altLang="en-US" sz="4400" smtClean="0"/>
            </a:br>
            <a:r>
              <a:rPr lang="en-US" altLang="en-US" sz="2000" smtClean="0"/>
              <a:t>(1970)</a:t>
            </a:r>
            <a:endParaRPr lang="en-US" altLang="en-US" sz="4400" smtClean="0"/>
          </a:p>
        </p:txBody>
      </p:sp>
      <p:sp>
        <p:nvSpPr>
          <p:cNvPr id="52228" name="Oval 3"/>
          <p:cNvSpPr>
            <a:spLocks noChangeArrowheads="1"/>
          </p:cNvSpPr>
          <p:nvPr/>
        </p:nvSpPr>
        <p:spPr bwMode="auto">
          <a:xfrm>
            <a:off x="908050" y="2765425"/>
            <a:ext cx="8093075" cy="2698750"/>
          </a:xfrm>
          <a:prstGeom prst="ellipse">
            <a:avLst/>
          </a:prstGeom>
          <a:solidFill>
            <a:srgbClr val="FAAB5C"/>
          </a:solidFill>
          <a:ln w="12700">
            <a:solidFill>
              <a:srgbClr val="F95AB7"/>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ctr">
              <a:lnSpc>
                <a:spcPct val="90000"/>
              </a:lnSpc>
              <a:defRPr sz="2400" b="1">
                <a:solidFill>
                  <a:schemeClr val="tx1"/>
                </a:solidFill>
                <a:latin typeface="Arial" panose="020B0604020202020204" pitchFamily="34" charset="0"/>
              </a:defRPr>
            </a:lvl1pPr>
            <a:lvl2pPr marL="742950" indent="-285750" algn="ctr">
              <a:lnSpc>
                <a:spcPct val="90000"/>
              </a:lnSpc>
              <a:defRPr sz="2400" b="1">
                <a:solidFill>
                  <a:schemeClr val="tx1"/>
                </a:solidFill>
                <a:latin typeface="Arial" panose="020B0604020202020204" pitchFamily="34" charset="0"/>
              </a:defRPr>
            </a:lvl2pPr>
            <a:lvl3pPr marL="1143000" indent="-228600" algn="ctr">
              <a:lnSpc>
                <a:spcPct val="90000"/>
              </a:lnSpc>
              <a:defRPr sz="2400" b="1">
                <a:solidFill>
                  <a:schemeClr val="tx1"/>
                </a:solidFill>
                <a:latin typeface="Arial" panose="020B0604020202020204" pitchFamily="34" charset="0"/>
              </a:defRPr>
            </a:lvl3pPr>
            <a:lvl4pPr marL="1600200" indent="-228600" algn="ctr">
              <a:lnSpc>
                <a:spcPct val="90000"/>
              </a:lnSpc>
              <a:defRPr sz="2400" b="1">
                <a:solidFill>
                  <a:schemeClr val="tx1"/>
                </a:solidFill>
                <a:latin typeface="Arial" panose="020B0604020202020204" pitchFamily="34" charset="0"/>
              </a:defRPr>
            </a:lvl4pPr>
            <a:lvl5pPr marL="2057400" indent="-228600" algn="ctr">
              <a:lnSpc>
                <a:spcPct val="90000"/>
              </a:lnSpc>
              <a:defRPr sz="2400" b="1">
                <a:solidFill>
                  <a:schemeClr val="tx1"/>
                </a:solidFill>
                <a:latin typeface="Arial" panose="020B0604020202020204" pitchFamily="34" charset="0"/>
              </a:defRPr>
            </a:lvl5pPr>
            <a:lvl6pPr marL="25146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6pPr>
            <a:lvl7pPr marL="29718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7pPr>
            <a:lvl8pPr marL="34290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8pPr>
            <a:lvl9pPr marL="38862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9pPr>
          </a:lstStyle>
          <a:p>
            <a:endParaRPr lang="en-US" altLang="en-US"/>
          </a:p>
        </p:txBody>
      </p:sp>
      <p:sp>
        <p:nvSpPr>
          <p:cNvPr id="52229" name="AutoShape 29"/>
          <p:cNvSpPr>
            <a:spLocks noChangeArrowheads="1"/>
          </p:cNvSpPr>
          <p:nvPr/>
        </p:nvSpPr>
        <p:spPr bwMode="auto">
          <a:xfrm>
            <a:off x="574675" y="4827588"/>
            <a:ext cx="1708150" cy="1143000"/>
          </a:xfrm>
          <a:prstGeom prst="roundRect">
            <a:avLst>
              <a:gd name="adj" fmla="val 12495"/>
            </a:avLst>
          </a:prstGeom>
          <a:solidFill>
            <a:schemeClr val="tx2"/>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ctr">
              <a:lnSpc>
                <a:spcPct val="90000"/>
              </a:lnSpc>
              <a:defRPr sz="2400" b="1">
                <a:solidFill>
                  <a:schemeClr val="tx1"/>
                </a:solidFill>
                <a:latin typeface="Arial" panose="020B0604020202020204" pitchFamily="34" charset="0"/>
              </a:defRPr>
            </a:lvl1pPr>
            <a:lvl2pPr marL="742950" indent="-285750" algn="ctr">
              <a:lnSpc>
                <a:spcPct val="90000"/>
              </a:lnSpc>
              <a:defRPr sz="2400" b="1">
                <a:solidFill>
                  <a:schemeClr val="tx1"/>
                </a:solidFill>
                <a:latin typeface="Arial" panose="020B0604020202020204" pitchFamily="34" charset="0"/>
              </a:defRPr>
            </a:lvl2pPr>
            <a:lvl3pPr marL="1143000" indent="-228600" algn="ctr">
              <a:lnSpc>
                <a:spcPct val="90000"/>
              </a:lnSpc>
              <a:defRPr sz="2400" b="1">
                <a:solidFill>
                  <a:schemeClr val="tx1"/>
                </a:solidFill>
                <a:latin typeface="Arial" panose="020B0604020202020204" pitchFamily="34" charset="0"/>
              </a:defRPr>
            </a:lvl3pPr>
            <a:lvl4pPr marL="1600200" indent="-228600" algn="ctr">
              <a:lnSpc>
                <a:spcPct val="90000"/>
              </a:lnSpc>
              <a:defRPr sz="2400" b="1">
                <a:solidFill>
                  <a:schemeClr val="tx1"/>
                </a:solidFill>
                <a:latin typeface="Arial" panose="020B0604020202020204" pitchFamily="34" charset="0"/>
              </a:defRPr>
            </a:lvl4pPr>
            <a:lvl5pPr marL="2057400" indent="-228600" algn="ctr">
              <a:lnSpc>
                <a:spcPct val="90000"/>
              </a:lnSpc>
              <a:defRPr sz="2400" b="1">
                <a:solidFill>
                  <a:schemeClr val="tx1"/>
                </a:solidFill>
                <a:latin typeface="Arial" panose="020B0604020202020204" pitchFamily="34" charset="0"/>
              </a:defRPr>
            </a:lvl5pPr>
            <a:lvl6pPr marL="25146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6pPr>
            <a:lvl7pPr marL="29718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7pPr>
            <a:lvl8pPr marL="34290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8pPr>
            <a:lvl9pPr marL="38862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9pPr>
          </a:lstStyle>
          <a:p>
            <a:endParaRPr lang="en-US" altLang="en-US"/>
          </a:p>
        </p:txBody>
      </p:sp>
      <p:grpSp>
        <p:nvGrpSpPr>
          <p:cNvPr id="52230" name="Group 455"/>
          <p:cNvGrpSpPr>
            <a:grpSpLocks/>
          </p:cNvGrpSpPr>
          <p:nvPr/>
        </p:nvGrpSpPr>
        <p:grpSpPr bwMode="auto">
          <a:xfrm>
            <a:off x="735013" y="4964113"/>
            <a:ext cx="1339850" cy="873125"/>
            <a:chOff x="463" y="3128"/>
            <a:chExt cx="844" cy="550"/>
          </a:xfrm>
        </p:grpSpPr>
        <p:sp>
          <p:nvSpPr>
            <p:cNvPr id="52563" name="Freeform 32"/>
            <p:cNvSpPr>
              <a:spLocks/>
            </p:cNvSpPr>
            <p:nvPr/>
          </p:nvSpPr>
          <p:spPr bwMode="auto">
            <a:xfrm>
              <a:off x="1028" y="3360"/>
              <a:ext cx="166" cy="89"/>
            </a:xfrm>
            <a:custGeom>
              <a:avLst/>
              <a:gdLst>
                <a:gd name="T0" fmla="*/ 165 w 153"/>
                <a:gd name="T1" fmla="*/ 49 h 89"/>
                <a:gd name="T2" fmla="*/ 165 w 153"/>
                <a:gd name="T3" fmla="*/ 78 h 89"/>
                <a:gd name="T4" fmla="*/ 89 w 153"/>
                <a:gd name="T5" fmla="*/ 88 h 89"/>
                <a:gd name="T6" fmla="*/ 0 w 153"/>
                <a:gd name="T7" fmla="*/ 57 h 89"/>
                <a:gd name="T8" fmla="*/ 0 w 153"/>
                <a:gd name="T9" fmla="*/ 0 h 89"/>
                <a:gd name="T10" fmla="*/ 165 w 153"/>
                <a:gd name="T11" fmla="*/ 49 h 8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53" h="89">
                  <a:moveTo>
                    <a:pt x="152" y="49"/>
                  </a:moveTo>
                  <a:lnTo>
                    <a:pt x="152" y="78"/>
                  </a:lnTo>
                  <a:lnTo>
                    <a:pt x="82" y="88"/>
                  </a:lnTo>
                  <a:lnTo>
                    <a:pt x="0" y="57"/>
                  </a:lnTo>
                  <a:lnTo>
                    <a:pt x="0" y="0"/>
                  </a:lnTo>
                  <a:lnTo>
                    <a:pt x="152" y="49"/>
                  </a:lnTo>
                </a:path>
              </a:pathLst>
            </a:custGeom>
            <a:solidFill>
              <a:srgbClr val="60606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2564" name="Freeform 34"/>
            <p:cNvSpPr>
              <a:spLocks/>
            </p:cNvSpPr>
            <p:nvPr/>
          </p:nvSpPr>
          <p:spPr bwMode="auto">
            <a:xfrm>
              <a:off x="938" y="3202"/>
              <a:ext cx="212" cy="183"/>
            </a:xfrm>
            <a:custGeom>
              <a:avLst/>
              <a:gdLst>
                <a:gd name="T0" fmla="*/ 182 w 195"/>
                <a:gd name="T1" fmla="*/ 182 h 183"/>
                <a:gd name="T2" fmla="*/ 211 w 195"/>
                <a:gd name="T3" fmla="*/ 6 h 183"/>
                <a:gd name="T4" fmla="*/ 30 w 195"/>
                <a:gd name="T5" fmla="*/ 0 h 183"/>
                <a:gd name="T6" fmla="*/ 0 w 195"/>
                <a:gd name="T7" fmla="*/ 157 h 183"/>
                <a:gd name="T8" fmla="*/ 182 w 195"/>
                <a:gd name="T9" fmla="*/ 182 h 18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95" h="183">
                  <a:moveTo>
                    <a:pt x="167" y="182"/>
                  </a:moveTo>
                  <a:lnTo>
                    <a:pt x="194" y="6"/>
                  </a:lnTo>
                  <a:lnTo>
                    <a:pt x="28" y="0"/>
                  </a:lnTo>
                  <a:lnTo>
                    <a:pt x="0" y="157"/>
                  </a:lnTo>
                  <a:lnTo>
                    <a:pt x="167" y="182"/>
                  </a:lnTo>
                </a:path>
              </a:pathLst>
            </a:custGeom>
            <a:solidFill>
              <a:srgbClr val="A0A0A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2565" name="Freeform 35"/>
            <p:cNvSpPr>
              <a:spLocks/>
            </p:cNvSpPr>
            <p:nvPr/>
          </p:nvSpPr>
          <p:spPr bwMode="auto">
            <a:xfrm>
              <a:off x="1119" y="3208"/>
              <a:ext cx="188" cy="182"/>
            </a:xfrm>
            <a:custGeom>
              <a:avLst/>
              <a:gdLst>
                <a:gd name="T0" fmla="*/ 29 w 173"/>
                <a:gd name="T1" fmla="*/ 0 h 182"/>
                <a:gd name="T2" fmla="*/ 187 w 173"/>
                <a:gd name="T3" fmla="*/ 41 h 182"/>
                <a:gd name="T4" fmla="*/ 165 w 173"/>
                <a:gd name="T5" fmla="*/ 181 h 182"/>
                <a:gd name="T6" fmla="*/ 0 w 173"/>
                <a:gd name="T7" fmla="*/ 177 h 182"/>
                <a:gd name="T8" fmla="*/ 29 w 173"/>
                <a:gd name="T9" fmla="*/ 0 h 18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73" h="182">
                  <a:moveTo>
                    <a:pt x="27" y="0"/>
                  </a:moveTo>
                  <a:lnTo>
                    <a:pt x="172" y="41"/>
                  </a:lnTo>
                  <a:lnTo>
                    <a:pt x="152" y="181"/>
                  </a:lnTo>
                  <a:lnTo>
                    <a:pt x="0" y="177"/>
                  </a:lnTo>
                  <a:lnTo>
                    <a:pt x="27" y="0"/>
                  </a:lnTo>
                </a:path>
              </a:pathLst>
            </a:custGeom>
            <a:solidFill>
              <a:srgbClr val="80808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2566" name="Freeform 36"/>
            <p:cNvSpPr>
              <a:spLocks/>
            </p:cNvSpPr>
            <p:nvPr/>
          </p:nvSpPr>
          <p:spPr bwMode="auto">
            <a:xfrm>
              <a:off x="963" y="3220"/>
              <a:ext cx="152" cy="138"/>
            </a:xfrm>
            <a:custGeom>
              <a:avLst/>
              <a:gdLst>
                <a:gd name="T0" fmla="*/ 151 w 140"/>
                <a:gd name="T1" fmla="*/ 6 h 138"/>
                <a:gd name="T2" fmla="*/ 129 w 140"/>
                <a:gd name="T3" fmla="*/ 137 h 138"/>
                <a:gd name="T4" fmla="*/ 0 w 140"/>
                <a:gd name="T5" fmla="*/ 121 h 138"/>
                <a:gd name="T6" fmla="*/ 22 w 140"/>
                <a:gd name="T7" fmla="*/ 0 h 138"/>
                <a:gd name="T8" fmla="*/ 151 w 140"/>
                <a:gd name="T9" fmla="*/ 6 h 13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40" h="138">
                  <a:moveTo>
                    <a:pt x="139" y="6"/>
                  </a:moveTo>
                  <a:lnTo>
                    <a:pt x="119" y="137"/>
                  </a:lnTo>
                  <a:lnTo>
                    <a:pt x="0" y="121"/>
                  </a:lnTo>
                  <a:lnTo>
                    <a:pt x="20" y="0"/>
                  </a:lnTo>
                  <a:lnTo>
                    <a:pt x="139" y="6"/>
                  </a:lnTo>
                </a:path>
              </a:pathLst>
            </a:custGeom>
            <a:solidFill>
              <a:srgbClr val="F57B49"/>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2567" name="Freeform 38"/>
            <p:cNvSpPr>
              <a:spLocks/>
            </p:cNvSpPr>
            <p:nvPr/>
          </p:nvSpPr>
          <p:spPr bwMode="auto">
            <a:xfrm>
              <a:off x="906" y="3384"/>
              <a:ext cx="148" cy="87"/>
            </a:xfrm>
            <a:custGeom>
              <a:avLst/>
              <a:gdLst>
                <a:gd name="T0" fmla="*/ 0 w 137"/>
                <a:gd name="T1" fmla="*/ 0 h 87"/>
                <a:gd name="T2" fmla="*/ 147 w 137"/>
                <a:gd name="T3" fmla="*/ 26 h 87"/>
                <a:gd name="T4" fmla="*/ 147 w 137"/>
                <a:gd name="T5" fmla="*/ 86 h 87"/>
                <a:gd name="T6" fmla="*/ 0 w 137"/>
                <a:gd name="T7" fmla="*/ 48 h 87"/>
                <a:gd name="T8" fmla="*/ 0 w 137"/>
                <a:gd name="T9" fmla="*/ 0 h 8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37" h="87">
                  <a:moveTo>
                    <a:pt x="0" y="0"/>
                  </a:moveTo>
                  <a:lnTo>
                    <a:pt x="136" y="26"/>
                  </a:lnTo>
                  <a:lnTo>
                    <a:pt x="136" y="86"/>
                  </a:lnTo>
                  <a:lnTo>
                    <a:pt x="0" y="48"/>
                  </a:lnTo>
                  <a:lnTo>
                    <a:pt x="0" y="0"/>
                  </a:lnTo>
                </a:path>
              </a:pathLst>
            </a:custGeom>
            <a:solidFill>
              <a:srgbClr val="40404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2568" name="Line 39"/>
            <p:cNvSpPr>
              <a:spLocks noChangeShapeType="1"/>
            </p:cNvSpPr>
            <p:nvPr/>
          </p:nvSpPr>
          <p:spPr bwMode="auto">
            <a:xfrm flipH="1" flipV="1">
              <a:off x="915" y="3401"/>
              <a:ext cx="47" cy="16"/>
            </a:xfrm>
            <a:prstGeom prst="line">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2569" name="Line 40"/>
            <p:cNvSpPr>
              <a:spLocks noChangeShapeType="1"/>
            </p:cNvSpPr>
            <p:nvPr/>
          </p:nvSpPr>
          <p:spPr bwMode="auto">
            <a:xfrm>
              <a:off x="983" y="3421"/>
              <a:ext cx="42" cy="0"/>
            </a:xfrm>
            <a:prstGeom prst="line">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2570" name="Line 41"/>
            <p:cNvSpPr>
              <a:spLocks noChangeShapeType="1"/>
            </p:cNvSpPr>
            <p:nvPr/>
          </p:nvSpPr>
          <p:spPr bwMode="auto">
            <a:xfrm>
              <a:off x="968" y="3400"/>
              <a:ext cx="0" cy="47"/>
            </a:xfrm>
            <a:prstGeom prst="line">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2571" name="Line 42"/>
            <p:cNvSpPr>
              <a:spLocks noChangeShapeType="1"/>
            </p:cNvSpPr>
            <p:nvPr/>
          </p:nvSpPr>
          <p:spPr bwMode="auto">
            <a:xfrm>
              <a:off x="1039" y="3412"/>
              <a:ext cx="0" cy="52"/>
            </a:xfrm>
            <a:prstGeom prst="line">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2572" name="Line 43"/>
            <p:cNvSpPr>
              <a:spLocks noChangeShapeType="1"/>
            </p:cNvSpPr>
            <p:nvPr/>
          </p:nvSpPr>
          <p:spPr bwMode="auto">
            <a:xfrm>
              <a:off x="911" y="3410"/>
              <a:ext cx="126" cy="20"/>
            </a:xfrm>
            <a:prstGeom prst="line">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2573" name="Line 44"/>
            <p:cNvSpPr>
              <a:spLocks noChangeShapeType="1"/>
            </p:cNvSpPr>
            <p:nvPr/>
          </p:nvSpPr>
          <p:spPr bwMode="auto">
            <a:xfrm flipH="1" flipV="1">
              <a:off x="902" y="3395"/>
              <a:ext cx="143" cy="34"/>
            </a:xfrm>
            <a:prstGeom prst="line">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nvGrpSpPr>
            <p:cNvPr id="52574" name="Group 46"/>
            <p:cNvGrpSpPr>
              <a:grpSpLocks/>
            </p:cNvGrpSpPr>
            <p:nvPr/>
          </p:nvGrpSpPr>
          <p:grpSpPr bwMode="auto">
            <a:xfrm>
              <a:off x="1028" y="3466"/>
              <a:ext cx="58" cy="35"/>
              <a:chOff x="948" y="3466"/>
              <a:chExt cx="54" cy="35"/>
            </a:xfrm>
          </p:grpSpPr>
          <p:sp>
            <p:nvSpPr>
              <p:cNvPr id="52648" name="Freeform 47"/>
              <p:cNvSpPr>
                <a:spLocks/>
              </p:cNvSpPr>
              <p:nvPr/>
            </p:nvSpPr>
            <p:spPr bwMode="auto">
              <a:xfrm>
                <a:off x="986" y="3466"/>
                <a:ext cx="16" cy="35"/>
              </a:xfrm>
              <a:custGeom>
                <a:avLst/>
                <a:gdLst>
                  <a:gd name="T0" fmla="*/ 11 w 16"/>
                  <a:gd name="T1" fmla="*/ 0 h 35"/>
                  <a:gd name="T2" fmla="*/ 15 w 16"/>
                  <a:gd name="T3" fmla="*/ 32 h 35"/>
                  <a:gd name="T4" fmla="*/ 4 w 16"/>
                  <a:gd name="T5" fmla="*/ 34 h 35"/>
                  <a:gd name="T6" fmla="*/ 0 w 16"/>
                  <a:gd name="T7" fmla="*/ 2 h 35"/>
                  <a:gd name="T8" fmla="*/ 11 w 16"/>
                  <a:gd name="T9" fmla="*/ 0 h 3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6" h="35">
                    <a:moveTo>
                      <a:pt x="11" y="0"/>
                    </a:moveTo>
                    <a:lnTo>
                      <a:pt x="15" y="32"/>
                    </a:lnTo>
                    <a:lnTo>
                      <a:pt x="4" y="34"/>
                    </a:lnTo>
                    <a:lnTo>
                      <a:pt x="0" y="2"/>
                    </a:lnTo>
                    <a:lnTo>
                      <a:pt x="11" y="0"/>
                    </a:lnTo>
                  </a:path>
                </a:pathLst>
              </a:custGeom>
              <a:solidFill>
                <a:srgbClr val="60606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2649" name="Freeform 48"/>
              <p:cNvSpPr>
                <a:spLocks/>
              </p:cNvSpPr>
              <p:nvPr/>
            </p:nvSpPr>
            <p:spPr bwMode="auto">
              <a:xfrm>
                <a:off x="948" y="3471"/>
                <a:ext cx="43" cy="30"/>
              </a:xfrm>
              <a:custGeom>
                <a:avLst/>
                <a:gdLst>
                  <a:gd name="T0" fmla="*/ 38 w 43"/>
                  <a:gd name="T1" fmla="*/ 1 h 30"/>
                  <a:gd name="T2" fmla="*/ 42 w 43"/>
                  <a:gd name="T3" fmla="*/ 29 h 30"/>
                  <a:gd name="T4" fmla="*/ 0 w 43"/>
                  <a:gd name="T5" fmla="*/ 15 h 30"/>
                  <a:gd name="T6" fmla="*/ 17 w 43"/>
                  <a:gd name="T7" fmla="*/ 10 h 30"/>
                  <a:gd name="T8" fmla="*/ 31 w 43"/>
                  <a:gd name="T9" fmla="*/ 17 h 30"/>
                  <a:gd name="T10" fmla="*/ 27 w 43"/>
                  <a:gd name="T11" fmla="*/ 0 h 30"/>
                  <a:gd name="T12" fmla="*/ 38 w 43"/>
                  <a:gd name="T13" fmla="*/ 1 h 3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43" h="30">
                    <a:moveTo>
                      <a:pt x="38" y="1"/>
                    </a:moveTo>
                    <a:lnTo>
                      <a:pt x="42" y="29"/>
                    </a:lnTo>
                    <a:lnTo>
                      <a:pt x="0" y="15"/>
                    </a:lnTo>
                    <a:lnTo>
                      <a:pt x="17" y="10"/>
                    </a:lnTo>
                    <a:lnTo>
                      <a:pt x="31" y="17"/>
                    </a:lnTo>
                    <a:lnTo>
                      <a:pt x="27" y="0"/>
                    </a:lnTo>
                    <a:lnTo>
                      <a:pt x="38" y="1"/>
                    </a:lnTo>
                  </a:path>
                </a:pathLst>
              </a:custGeom>
              <a:solidFill>
                <a:srgbClr val="40404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nvGrpSpPr>
            <p:cNvPr id="52575" name="Group 49"/>
            <p:cNvGrpSpPr>
              <a:grpSpLocks/>
            </p:cNvGrpSpPr>
            <p:nvPr/>
          </p:nvGrpSpPr>
          <p:grpSpPr bwMode="auto">
            <a:xfrm>
              <a:off x="753" y="3387"/>
              <a:ext cx="356" cy="147"/>
              <a:chOff x="695" y="3387"/>
              <a:chExt cx="328" cy="147"/>
            </a:xfrm>
          </p:grpSpPr>
          <p:sp>
            <p:nvSpPr>
              <p:cNvPr id="52621" name="Freeform 50"/>
              <p:cNvSpPr>
                <a:spLocks/>
              </p:cNvSpPr>
              <p:nvPr/>
            </p:nvSpPr>
            <p:spPr bwMode="auto">
              <a:xfrm>
                <a:off x="696" y="3387"/>
                <a:ext cx="321" cy="130"/>
              </a:xfrm>
              <a:custGeom>
                <a:avLst/>
                <a:gdLst>
                  <a:gd name="T0" fmla="*/ 320 w 321"/>
                  <a:gd name="T1" fmla="*/ 55 h 130"/>
                  <a:gd name="T2" fmla="*/ 167 w 321"/>
                  <a:gd name="T3" fmla="*/ 129 h 130"/>
                  <a:gd name="T4" fmla="*/ 0 w 321"/>
                  <a:gd name="T5" fmla="*/ 57 h 130"/>
                  <a:gd name="T6" fmla="*/ 128 w 321"/>
                  <a:gd name="T7" fmla="*/ 0 h 130"/>
                  <a:gd name="T8" fmla="*/ 320 w 321"/>
                  <a:gd name="T9" fmla="*/ 55 h 13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21" h="130">
                    <a:moveTo>
                      <a:pt x="320" y="55"/>
                    </a:moveTo>
                    <a:lnTo>
                      <a:pt x="167" y="129"/>
                    </a:lnTo>
                    <a:lnTo>
                      <a:pt x="0" y="57"/>
                    </a:lnTo>
                    <a:lnTo>
                      <a:pt x="128" y="0"/>
                    </a:lnTo>
                    <a:lnTo>
                      <a:pt x="320" y="55"/>
                    </a:lnTo>
                  </a:path>
                </a:pathLst>
              </a:custGeom>
              <a:solidFill>
                <a:srgbClr val="80808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2622" name="Freeform 51"/>
              <p:cNvSpPr>
                <a:spLocks/>
              </p:cNvSpPr>
              <p:nvPr/>
            </p:nvSpPr>
            <p:spPr bwMode="auto">
              <a:xfrm>
                <a:off x="862" y="3441"/>
                <a:ext cx="161" cy="93"/>
              </a:xfrm>
              <a:custGeom>
                <a:avLst/>
                <a:gdLst>
                  <a:gd name="T0" fmla="*/ 154 w 161"/>
                  <a:gd name="T1" fmla="*/ 0 h 93"/>
                  <a:gd name="T2" fmla="*/ 0 w 161"/>
                  <a:gd name="T3" fmla="*/ 76 h 93"/>
                  <a:gd name="T4" fmla="*/ 4 w 161"/>
                  <a:gd name="T5" fmla="*/ 92 h 93"/>
                  <a:gd name="T6" fmla="*/ 160 w 161"/>
                  <a:gd name="T7" fmla="*/ 14 h 93"/>
                  <a:gd name="T8" fmla="*/ 154 w 161"/>
                  <a:gd name="T9" fmla="*/ 0 h 9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61" h="93">
                    <a:moveTo>
                      <a:pt x="154" y="0"/>
                    </a:moveTo>
                    <a:lnTo>
                      <a:pt x="0" y="76"/>
                    </a:lnTo>
                    <a:lnTo>
                      <a:pt x="4" y="92"/>
                    </a:lnTo>
                    <a:lnTo>
                      <a:pt x="160" y="14"/>
                    </a:lnTo>
                    <a:lnTo>
                      <a:pt x="154" y="0"/>
                    </a:lnTo>
                  </a:path>
                </a:pathLst>
              </a:custGeom>
              <a:solidFill>
                <a:srgbClr val="60606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2623" name="Freeform 52"/>
              <p:cNvSpPr>
                <a:spLocks/>
              </p:cNvSpPr>
              <p:nvPr/>
            </p:nvSpPr>
            <p:spPr bwMode="auto">
              <a:xfrm>
                <a:off x="695" y="3444"/>
                <a:ext cx="172" cy="90"/>
              </a:xfrm>
              <a:custGeom>
                <a:avLst/>
                <a:gdLst>
                  <a:gd name="T0" fmla="*/ 171 w 172"/>
                  <a:gd name="T1" fmla="*/ 89 h 90"/>
                  <a:gd name="T2" fmla="*/ 166 w 172"/>
                  <a:gd name="T3" fmla="*/ 72 h 90"/>
                  <a:gd name="T4" fmla="*/ 0 w 172"/>
                  <a:gd name="T5" fmla="*/ 0 h 90"/>
                  <a:gd name="T6" fmla="*/ 6 w 172"/>
                  <a:gd name="T7" fmla="*/ 13 h 90"/>
                  <a:gd name="T8" fmla="*/ 171 w 172"/>
                  <a:gd name="T9" fmla="*/ 89 h 9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72" h="90">
                    <a:moveTo>
                      <a:pt x="171" y="89"/>
                    </a:moveTo>
                    <a:lnTo>
                      <a:pt x="166" y="72"/>
                    </a:lnTo>
                    <a:lnTo>
                      <a:pt x="0" y="0"/>
                    </a:lnTo>
                    <a:lnTo>
                      <a:pt x="6" y="13"/>
                    </a:lnTo>
                    <a:lnTo>
                      <a:pt x="171" y="89"/>
                    </a:lnTo>
                  </a:path>
                </a:pathLst>
              </a:custGeom>
              <a:solidFill>
                <a:srgbClr val="40404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2624" name="Freeform 53"/>
              <p:cNvSpPr>
                <a:spLocks/>
              </p:cNvSpPr>
              <p:nvPr/>
            </p:nvSpPr>
            <p:spPr bwMode="auto">
              <a:xfrm>
                <a:off x="825" y="3448"/>
                <a:ext cx="121" cy="51"/>
              </a:xfrm>
              <a:custGeom>
                <a:avLst/>
                <a:gdLst>
                  <a:gd name="T0" fmla="*/ 120 w 121"/>
                  <a:gd name="T1" fmla="*/ 13 h 51"/>
                  <a:gd name="T2" fmla="*/ 79 w 121"/>
                  <a:gd name="T3" fmla="*/ 0 h 51"/>
                  <a:gd name="T4" fmla="*/ 0 w 121"/>
                  <a:gd name="T5" fmla="*/ 35 h 51"/>
                  <a:gd name="T6" fmla="*/ 40 w 121"/>
                  <a:gd name="T7" fmla="*/ 50 h 51"/>
                  <a:gd name="T8" fmla="*/ 120 w 121"/>
                  <a:gd name="T9" fmla="*/ 13 h 5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1" h="51">
                    <a:moveTo>
                      <a:pt x="120" y="13"/>
                    </a:moveTo>
                    <a:lnTo>
                      <a:pt x="79" y="0"/>
                    </a:lnTo>
                    <a:lnTo>
                      <a:pt x="0" y="35"/>
                    </a:lnTo>
                    <a:lnTo>
                      <a:pt x="40" y="50"/>
                    </a:lnTo>
                    <a:lnTo>
                      <a:pt x="120" y="13"/>
                    </a:lnTo>
                  </a:path>
                </a:pathLst>
              </a:custGeom>
              <a:solidFill>
                <a:srgbClr val="A0A0A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2625" name="Freeform 54"/>
              <p:cNvSpPr>
                <a:spLocks/>
              </p:cNvSpPr>
              <p:nvPr/>
            </p:nvSpPr>
            <p:spPr bwMode="auto">
              <a:xfrm>
                <a:off x="711" y="3408"/>
                <a:ext cx="183" cy="70"/>
              </a:xfrm>
              <a:custGeom>
                <a:avLst/>
                <a:gdLst>
                  <a:gd name="T0" fmla="*/ 182 w 183"/>
                  <a:gd name="T1" fmla="*/ 33 h 70"/>
                  <a:gd name="T2" fmla="*/ 102 w 183"/>
                  <a:gd name="T3" fmla="*/ 69 h 70"/>
                  <a:gd name="T4" fmla="*/ 0 w 183"/>
                  <a:gd name="T5" fmla="*/ 29 h 70"/>
                  <a:gd name="T6" fmla="*/ 75 w 183"/>
                  <a:gd name="T7" fmla="*/ 0 h 70"/>
                  <a:gd name="T8" fmla="*/ 182 w 183"/>
                  <a:gd name="T9" fmla="*/ 33 h 7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83" h="70">
                    <a:moveTo>
                      <a:pt x="182" y="33"/>
                    </a:moveTo>
                    <a:lnTo>
                      <a:pt x="102" y="69"/>
                    </a:lnTo>
                    <a:lnTo>
                      <a:pt x="0" y="29"/>
                    </a:lnTo>
                    <a:lnTo>
                      <a:pt x="75" y="0"/>
                    </a:lnTo>
                    <a:lnTo>
                      <a:pt x="182" y="33"/>
                    </a:lnTo>
                  </a:path>
                </a:pathLst>
              </a:custGeom>
              <a:solidFill>
                <a:srgbClr val="A0A0A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2626" name="Freeform 55"/>
              <p:cNvSpPr>
                <a:spLocks/>
              </p:cNvSpPr>
              <p:nvPr/>
            </p:nvSpPr>
            <p:spPr bwMode="auto">
              <a:xfrm>
                <a:off x="792" y="3391"/>
                <a:ext cx="202" cy="63"/>
              </a:xfrm>
              <a:custGeom>
                <a:avLst/>
                <a:gdLst>
                  <a:gd name="T0" fmla="*/ 159 w 202"/>
                  <a:gd name="T1" fmla="*/ 62 h 63"/>
                  <a:gd name="T2" fmla="*/ 201 w 202"/>
                  <a:gd name="T3" fmla="*/ 45 h 63"/>
                  <a:gd name="T4" fmla="*/ 33 w 202"/>
                  <a:gd name="T5" fmla="*/ 0 h 63"/>
                  <a:gd name="T6" fmla="*/ 0 w 202"/>
                  <a:gd name="T7" fmla="*/ 13 h 63"/>
                  <a:gd name="T8" fmla="*/ 159 w 202"/>
                  <a:gd name="T9" fmla="*/ 62 h 6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02" h="63">
                    <a:moveTo>
                      <a:pt x="159" y="62"/>
                    </a:moveTo>
                    <a:lnTo>
                      <a:pt x="201" y="45"/>
                    </a:lnTo>
                    <a:lnTo>
                      <a:pt x="33" y="0"/>
                    </a:lnTo>
                    <a:lnTo>
                      <a:pt x="0" y="13"/>
                    </a:lnTo>
                    <a:lnTo>
                      <a:pt x="159" y="62"/>
                    </a:lnTo>
                  </a:path>
                </a:pathLst>
              </a:custGeom>
              <a:solidFill>
                <a:srgbClr val="A0A0A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2627" name="Line 56"/>
              <p:cNvSpPr>
                <a:spLocks noChangeShapeType="1"/>
              </p:cNvSpPr>
              <p:nvPr/>
            </p:nvSpPr>
            <p:spPr bwMode="auto">
              <a:xfrm flipH="1" flipV="1">
                <a:off x="813" y="3389"/>
                <a:ext cx="188" cy="63"/>
              </a:xfrm>
              <a:prstGeom prst="line">
                <a:avLst/>
              </a:prstGeom>
              <a:noFill/>
              <a:ln w="12700">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2628" name="Line 57"/>
              <p:cNvSpPr>
                <a:spLocks noChangeShapeType="1"/>
              </p:cNvSpPr>
              <p:nvPr/>
            </p:nvSpPr>
            <p:spPr bwMode="auto">
              <a:xfrm flipH="1" flipV="1">
                <a:off x="803" y="3394"/>
                <a:ext cx="183" cy="63"/>
              </a:xfrm>
              <a:prstGeom prst="line">
                <a:avLst/>
              </a:prstGeom>
              <a:noFill/>
              <a:ln w="12700">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2629" name="Line 58"/>
              <p:cNvSpPr>
                <a:spLocks noChangeShapeType="1"/>
              </p:cNvSpPr>
              <p:nvPr/>
            </p:nvSpPr>
            <p:spPr bwMode="auto">
              <a:xfrm flipH="1" flipV="1">
                <a:off x="796" y="3399"/>
                <a:ext cx="179" cy="64"/>
              </a:xfrm>
              <a:prstGeom prst="line">
                <a:avLst/>
              </a:prstGeom>
              <a:noFill/>
              <a:ln w="12700">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2630" name="Line 59"/>
              <p:cNvSpPr>
                <a:spLocks noChangeShapeType="1"/>
              </p:cNvSpPr>
              <p:nvPr/>
            </p:nvSpPr>
            <p:spPr bwMode="auto">
              <a:xfrm flipH="1" flipV="1">
                <a:off x="774" y="3408"/>
                <a:ext cx="176" cy="67"/>
              </a:xfrm>
              <a:prstGeom prst="line">
                <a:avLst/>
              </a:prstGeom>
              <a:noFill/>
              <a:ln w="12700">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2631" name="Line 60"/>
              <p:cNvSpPr>
                <a:spLocks noChangeShapeType="1"/>
              </p:cNvSpPr>
              <p:nvPr/>
            </p:nvSpPr>
            <p:spPr bwMode="auto">
              <a:xfrm flipH="1" flipV="1">
                <a:off x="761" y="3415"/>
                <a:ext cx="175" cy="67"/>
              </a:xfrm>
              <a:prstGeom prst="line">
                <a:avLst/>
              </a:prstGeom>
              <a:noFill/>
              <a:ln w="12700">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2632" name="Line 61"/>
              <p:cNvSpPr>
                <a:spLocks noChangeShapeType="1"/>
              </p:cNvSpPr>
              <p:nvPr/>
            </p:nvSpPr>
            <p:spPr bwMode="auto">
              <a:xfrm flipH="1" flipV="1">
                <a:off x="752" y="3421"/>
                <a:ext cx="164" cy="66"/>
              </a:xfrm>
              <a:prstGeom prst="line">
                <a:avLst/>
              </a:prstGeom>
              <a:noFill/>
              <a:ln w="12700">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2633" name="Line 62"/>
              <p:cNvSpPr>
                <a:spLocks noChangeShapeType="1"/>
              </p:cNvSpPr>
              <p:nvPr/>
            </p:nvSpPr>
            <p:spPr bwMode="auto">
              <a:xfrm flipH="1" flipV="1">
                <a:off x="743" y="3426"/>
                <a:ext cx="161" cy="67"/>
              </a:xfrm>
              <a:prstGeom prst="line">
                <a:avLst/>
              </a:prstGeom>
              <a:noFill/>
              <a:ln w="12700">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2634" name="Line 63"/>
              <p:cNvSpPr>
                <a:spLocks noChangeShapeType="1"/>
              </p:cNvSpPr>
              <p:nvPr/>
            </p:nvSpPr>
            <p:spPr bwMode="auto">
              <a:xfrm flipH="1" flipV="1">
                <a:off x="731" y="3434"/>
                <a:ext cx="154" cy="65"/>
              </a:xfrm>
              <a:prstGeom prst="line">
                <a:avLst/>
              </a:prstGeom>
              <a:noFill/>
              <a:ln w="12700">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2635" name="Line 64"/>
              <p:cNvSpPr>
                <a:spLocks noChangeShapeType="1"/>
              </p:cNvSpPr>
              <p:nvPr/>
            </p:nvSpPr>
            <p:spPr bwMode="auto">
              <a:xfrm flipH="1">
                <a:off x="850" y="3462"/>
                <a:ext cx="92" cy="34"/>
              </a:xfrm>
              <a:prstGeom prst="line">
                <a:avLst/>
              </a:prstGeom>
              <a:noFill/>
              <a:ln w="12700">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2636" name="Line 65"/>
              <p:cNvSpPr>
                <a:spLocks noChangeShapeType="1"/>
              </p:cNvSpPr>
              <p:nvPr/>
            </p:nvSpPr>
            <p:spPr bwMode="auto">
              <a:xfrm flipH="1">
                <a:off x="834" y="3457"/>
                <a:ext cx="90" cy="31"/>
              </a:xfrm>
              <a:prstGeom prst="line">
                <a:avLst/>
              </a:prstGeom>
              <a:noFill/>
              <a:ln w="12700">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2637" name="Line 66"/>
              <p:cNvSpPr>
                <a:spLocks noChangeShapeType="1"/>
              </p:cNvSpPr>
              <p:nvPr/>
            </p:nvSpPr>
            <p:spPr bwMode="auto">
              <a:xfrm flipH="1">
                <a:off x="799" y="3443"/>
                <a:ext cx="89" cy="30"/>
              </a:xfrm>
              <a:prstGeom prst="line">
                <a:avLst/>
              </a:prstGeom>
              <a:noFill/>
              <a:ln w="12700">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2638" name="Line 67"/>
              <p:cNvSpPr>
                <a:spLocks noChangeShapeType="1"/>
              </p:cNvSpPr>
              <p:nvPr/>
            </p:nvSpPr>
            <p:spPr bwMode="auto">
              <a:xfrm flipH="1">
                <a:off x="780" y="3436"/>
                <a:ext cx="89" cy="30"/>
              </a:xfrm>
              <a:prstGeom prst="line">
                <a:avLst/>
              </a:prstGeom>
              <a:noFill/>
              <a:ln w="12700">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2639" name="Line 68"/>
              <p:cNvSpPr>
                <a:spLocks noChangeShapeType="1"/>
              </p:cNvSpPr>
              <p:nvPr/>
            </p:nvSpPr>
            <p:spPr bwMode="auto">
              <a:xfrm flipH="1">
                <a:off x="762" y="3430"/>
                <a:ext cx="87" cy="31"/>
              </a:xfrm>
              <a:prstGeom prst="line">
                <a:avLst/>
              </a:prstGeom>
              <a:noFill/>
              <a:ln w="12700">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2640" name="Line 69"/>
              <p:cNvSpPr>
                <a:spLocks noChangeShapeType="1"/>
              </p:cNvSpPr>
              <p:nvPr/>
            </p:nvSpPr>
            <p:spPr bwMode="auto">
              <a:xfrm flipH="1">
                <a:off x="746" y="3424"/>
                <a:ext cx="86" cy="29"/>
              </a:xfrm>
              <a:prstGeom prst="line">
                <a:avLst/>
              </a:prstGeom>
              <a:noFill/>
              <a:ln w="12700">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2641" name="Line 70"/>
              <p:cNvSpPr>
                <a:spLocks noChangeShapeType="1"/>
              </p:cNvSpPr>
              <p:nvPr/>
            </p:nvSpPr>
            <p:spPr bwMode="auto">
              <a:xfrm flipH="1">
                <a:off x="729" y="3418"/>
                <a:ext cx="84" cy="26"/>
              </a:xfrm>
              <a:prstGeom prst="line">
                <a:avLst/>
              </a:prstGeom>
              <a:noFill/>
              <a:ln w="12700">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2642" name="Line 71"/>
              <p:cNvSpPr>
                <a:spLocks noChangeShapeType="1"/>
              </p:cNvSpPr>
              <p:nvPr/>
            </p:nvSpPr>
            <p:spPr bwMode="auto">
              <a:xfrm flipH="1">
                <a:off x="931" y="3438"/>
                <a:ext cx="47" cy="10"/>
              </a:xfrm>
              <a:prstGeom prst="line">
                <a:avLst/>
              </a:prstGeom>
              <a:noFill/>
              <a:ln w="12700">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2643" name="Line 72"/>
              <p:cNvSpPr>
                <a:spLocks noChangeShapeType="1"/>
              </p:cNvSpPr>
              <p:nvPr/>
            </p:nvSpPr>
            <p:spPr bwMode="auto">
              <a:xfrm flipH="1">
                <a:off x="906" y="3430"/>
                <a:ext cx="45" cy="10"/>
              </a:xfrm>
              <a:prstGeom prst="line">
                <a:avLst/>
              </a:prstGeom>
              <a:noFill/>
              <a:ln w="12700">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2644" name="Line 73"/>
              <p:cNvSpPr>
                <a:spLocks noChangeShapeType="1"/>
              </p:cNvSpPr>
              <p:nvPr/>
            </p:nvSpPr>
            <p:spPr bwMode="auto">
              <a:xfrm flipH="1">
                <a:off x="882" y="3423"/>
                <a:ext cx="47" cy="10"/>
              </a:xfrm>
              <a:prstGeom prst="line">
                <a:avLst/>
              </a:prstGeom>
              <a:noFill/>
              <a:ln w="12700">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2645" name="Line 74"/>
              <p:cNvSpPr>
                <a:spLocks noChangeShapeType="1"/>
              </p:cNvSpPr>
              <p:nvPr/>
            </p:nvSpPr>
            <p:spPr bwMode="auto">
              <a:xfrm flipH="1">
                <a:off x="858" y="3416"/>
                <a:ext cx="47" cy="9"/>
              </a:xfrm>
              <a:prstGeom prst="line">
                <a:avLst/>
              </a:prstGeom>
              <a:noFill/>
              <a:ln w="12700">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2646" name="Line 75"/>
              <p:cNvSpPr>
                <a:spLocks noChangeShapeType="1"/>
              </p:cNvSpPr>
              <p:nvPr/>
            </p:nvSpPr>
            <p:spPr bwMode="auto">
              <a:xfrm flipH="1">
                <a:off x="836" y="3409"/>
                <a:ext cx="44" cy="8"/>
              </a:xfrm>
              <a:prstGeom prst="line">
                <a:avLst/>
              </a:prstGeom>
              <a:noFill/>
              <a:ln w="12700">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2647" name="Line 76"/>
              <p:cNvSpPr>
                <a:spLocks noChangeShapeType="1"/>
              </p:cNvSpPr>
              <p:nvPr/>
            </p:nvSpPr>
            <p:spPr bwMode="auto">
              <a:xfrm flipH="1">
                <a:off x="809" y="3402"/>
                <a:ext cx="42" cy="7"/>
              </a:xfrm>
              <a:prstGeom prst="line">
                <a:avLst/>
              </a:prstGeom>
              <a:noFill/>
              <a:ln w="12700">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52576" name="Group 79"/>
            <p:cNvGrpSpPr>
              <a:grpSpLocks/>
            </p:cNvGrpSpPr>
            <p:nvPr/>
          </p:nvGrpSpPr>
          <p:grpSpPr bwMode="auto">
            <a:xfrm>
              <a:off x="551" y="3140"/>
              <a:ext cx="158" cy="149"/>
              <a:chOff x="508" y="3140"/>
              <a:chExt cx="146" cy="149"/>
            </a:xfrm>
          </p:grpSpPr>
          <p:grpSp>
            <p:nvGrpSpPr>
              <p:cNvPr id="52607" name="Group 80"/>
              <p:cNvGrpSpPr>
                <a:grpSpLocks/>
              </p:cNvGrpSpPr>
              <p:nvPr/>
            </p:nvGrpSpPr>
            <p:grpSpPr bwMode="auto">
              <a:xfrm>
                <a:off x="508" y="3140"/>
                <a:ext cx="146" cy="149"/>
                <a:chOff x="508" y="3140"/>
                <a:chExt cx="146" cy="149"/>
              </a:xfrm>
            </p:grpSpPr>
            <p:sp>
              <p:nvSpPr>
                <p:cNvPr id="52619" name="Freeform 81"/>
                <p:cNvSpPr>
                  <a:spLocks/>
                </p:cNvSpPr>
                <p:nvPr/>
              </p:nvSpPr>
              <p:spPr bwMode="auto">
                <a:xfrm>
                  <a:off x="508" y="3140"/>
                  <a:ext cx="146" cy="149"/>
                </a:xfrm>
                <a:custGeom>
                  <a:avLst/>
                  <a:gdLst>
                    <a:gd name="T0" fmla="*/ 101 w 146"/>
                    <a:gd name="T1" fmla="*/ 4 h 149"/>
                    <a:gd name="T2" fmla="*/ 119 w 146"/>
                    <a:gd name="T3" fmla="*/ 11 h 149"/>
                    <a:gd name="T4" fmla="*/ 126 w 146"/>
                    <a:gd name="T5" fmla="*/ 22 h 149"/>
                    <a:gd name="T6" fmla="*/ 132 w 146"/>
                    <a:gd name="T7" fmla="*/ 39 h 149"/>
                    <a:gd name="T8" fmla="*/ 133 w 146"/>
                    <a:gd name="T9" fmla="*/ 46 h 149"/>
                    <a:gd name="T10" fmla="*/ 132 w 146"/>
                    <a:gd name="T11" fmla="*/ 53 h 149"/>
                    <a:gd name="T12" fmla="*/ 129 w 146"/>
                    <a:gd name="T13" fmla="*/ 57 h 149"/>
                    <a:gd name="T14" fmla="*/ 133 w 146"/>
                    <a:gd name="T15" fmla="*/ 66 h 149"/>
                    <a:gd name="T16" fmla="*/ 138 w 146"/>
                    <a:gd name="T17" fmla="*/ 74 h 149"/>
                    <a:gd name="T18" fmla="*/ 140 w 146"/>
                    <a:gd name="T19" fmla="*/ 77 h 149"/>
                    <a:gd name="T20" fmla="*/ 143 w 146"/>
                    <a:gd name="T21" fmla="*/ 80 h 149"/>
                    <a:gd name="T22" fmla="*/ 144 w 146"/>
                    <a:gd name="T23" fmla="*/ 81 h 149"/>
                    <a:gd name="T24" fmla="*/ 145 w 146"/>
                    <a:gd name="T25" fmla="*/ 84 h 149"/>
                    <a:gd name="T26" fmla="*/ 144 w 146"/>
                    <a:gd name="T27" fmla="*/ 87 h 149"/>
                    <a:gd name="T28" fmla="*/ 142 w 146"/>
                    <a:gd name="T29" fmla="*/ 88 h 149"/>
                    <a:gd name="T30" fmla="*/ 136 w 146"/>
                    <a:gd name="T31" fmla="*/ 89 h 149"/>
                    <a:gd name="T32" fmla="*/ 133 w 146"/>
                    <a:gd name="T33" fmla="*/ 90 h 149"/>
                    <a:gd name="T34" fmla="*/ 133 w 146"/>
                    <a:gd name="T35" fmla="*/ 94 h 149"/>
                    <a:gd name="T36" fmla="*/ 133 w 146"/>
                    <a:gd name="T37" fmla="*/ 97 h 149"/>
                    <a:gd name="T38" fmla="*/ 136 w 146"/>
                    <a:gd name="T39" fmla="*/ 102 h 149"/>
                    <a:gd name="T40" fmla="*/ 135 w 146"/>
                    <a:gd name="T41" fmla="*/ 105 h 149"/>
                    <a:gd name="T42" fmla="*/ 132 w 146"/>
                    <a:gd name="T43" fmla="*/ 108 h 149"/>
                    <a:gd name="T44" fmla="*/ 133 w 146"/>
                    <a:gd name="T45" fmla="*/ 109 h 149"/>
                    <a:gd name="T46" fmla="*/ 133 w 146"/>
                    <a:gd name="T47" fmla="*/ 111 h 149"/>
                    <a:gd name="T48" fmla="*/ 132 w 146"/>
                    <a:gd name="T49" fmla="*/ 114 h 149"/>
                    <a:gd name="T50" fmla="*/ 129 w 146"/>
                    <a:gd name="T51" fmla="*/ 115 h 149"/>
                    <a:gd name="T52" fmla="*/ 128 w 146"/>
                    <a:gd name="T53" fmla="*/ 117 h 149"/>
                    <a:gd name="T54" fmla="*/ 128 w 146"/>
                    <a:gd name="T55" fmla="*/ 122 h 149"/>
                    <a:gd name="T56" fmla="*/ 126 w 146"/>
                    <a:gd name="T57" fmla="*/ 125 h 149"/>
                    <a:gd name="T58" fmla="*/ 124 w 146"/>
                    <a:gd name="T59" fmla="*/ 127 h 149"/>
                    <a:gd name="T60" fmla="*/ 121 w 146"/>
                    <a:gd name="T61" fmla="*/ 129 h 149"/>
                    <a:gd name="T62" fmla="*/ 118 w 146"/>
                    <a:gd name="T63" fmla="*/ 130 h 149"/>
                    <a:gd name="T64" fmla="*/ 113 w 146"/>
                    <a:gd name="T65" fmla="*/ 130 h 149"/>
                    <a:gd name="T66" fmla="*/ 103 w 146"/>
                    <a:gd name="T67" fmla="*/ 130 h 149"/>
                    <a:gd name="T68" fmla="*/ 93 w 146"/>
                    <a:gd name="T69" fmla="*/ 129 h 149"/>
                    <a:gd name="T70" fmla="*/ 78 w 146"/>
                    <a:gd name="T71" fmla="*/ 148 h 149"/>
                    <a:gd name="T72" fmla="*/ 19 w 146"/>
                    <a:gd name="T73" fmla="*/ 124 h 149"/>
                    <a:gd name="T74" fmla="*/ 25 w 146"/>
                    <a:gd name="T75" fmla="*/ 116 h 149"/>
                    <a:gd name="T76" fmla="*/ 28 w 146"/>
                    <a:gd name="T77" fmla="*/ 109 h 149"/>
                    <a:gd name="T78" fmla="*/ 28 w 146"/>
                    <a:gd name="T79" fmla="*/ 100 h 149"/>
                    <a:gd name="T80" fmla="*/ 0 w 146"/>
                    <a:gd name="T81" fmla="*/ 78 h 149"/>
                    <a:gd name="T82" fmla="*/ 0 w 146"/>
                    <a:gd name="T83" fmla="*/ 27 h 149"/>
                    <a:gd name="T84" fmla="*/ 14 w 146"/>
                    <a:gd name="T85" fmla="*/ 13 h 149"/>
                    <a:gd name="T86" fmla="*/ 33 w 146"/>
                    <a:gd name="T87" fmla="*/ 6 h 149"/>
                    <a:gd name="T88" fmla="*/ 52 w 146"/>
                    <a:gd name="T89" fmla="*/ 0 h 149"/>
                    <a:gd name="T90" fmla="*/ 78 w 146"/>
                    <a:gd name="T91" fmla="*/ 3 h 149"/>
                    <a:gd name="T92" fmla="*/ 101 w 146"/>
                    <a:gd name="T93" fmla="*/ 4 h 149"/>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146" h="149">
                      <a:moveTo>
                        <a:pt x="101" y="4"/>
                      </a:moveTo>
                      <a:lnTo>
                        <a:pt x="119" y="11"/>
                      </a:lnTo>
                      <a:lnTo>
                        <a:pt x="126" y="22"/>
                      </a:lnTo>
                      <a:lnTo>
                        <a:pt x="132" y="39"/>
                      </a:lnTo>
                      <a:lnTo>
                        <a:pt x="133" y="46"/>
                      </a:lnTo>
                      <a:lnTo>
                        <a:pt x="132" y="53"/>
                      </a:lnTo>
                      <a:lnTo>
                        <a:pt x="129" y="57"/>
                      </a:lnTo>
                      <a:lnTo>
                        <a:pt x="133" y="66"/>
                      </a:lnTo>
                      <a:lnTo>
                        <a:pt x="138" y="74"/>
                      </a:lnTo>
                      <a:lnTo>
                        <a:pt x="140" y="77"/>
                      </a:lnTo>
                      <a:lnTo>
                        <a:pt x="143" y="80"/>
                      </a:lnTo>
                      <a:lnTo>
                        <a:pt x="144" y="81"/>
                      </a:lnTo>
                      <a:lnTo>
                        <a:pt x="145" y="84"/>
                      </a:lnTo>
                      <a:lnTo>
                        <a:pt x="144" y="87"/>
                      </a:lnTo>
                      <a:lnTo>
                        <a:pt x="142" y="88"/>
                      </a:lnTo>
                      <a:lnTo>
                        <a:pt x="136" y="89"/>
                      </a:lnTo>
                      <a:lnTo>
                        <a:pt x="133" y="90"/>
                      </a:lnTo>
                      <a:lnTo>
                        <a:pt x="133" y="94"/>
                      </a:lnTo>
                      <a:lnTo>
                        <a:pt x="133" y="97"/>
                      </a:lnTo>
                      <a:lnTo>
                        <a:pt x="136" y="102"/>
                      </a:lnTo>
                      <a:lnTo>
                        <a:pt x="135" y="105"/>
                      </a:lnTo>
                      <a:lnTo>
                        <a:pt x="132" y="108"/>
                      </a:lnTo>
                      <a:lnTo>
                        <a:pt x="133" y="109"/>
                      </a:lnTo>
                      <a:lnTo>
                        <a:pt x="133" y="111"/>
                      </a:lnTo>
                      <a:lnTo>
                        <a:pt x="132" y="114"/>
                      </a:lnTo>
                      <a:lnTo>
                        <a:pt x="129" y="115"/>
                      </a:lnTo>
                      <a:lnTo>
                        <a:pt x="128" y="117"/>
                      </a:lnTo>
                      <a:lnTo>
                        <a:pt x="128" y="122"/>
                      </a:lnTo>
                      <a:lnTo>
                        <a:pt x="126" y="125"/>
                      </a:lnTo>
                      <a:lnTo>
                        <a:pt x="124" y="127"/>
                      </a:lnTo>
                      <a:lnTo>
                        <a:pt x="121" y="129"/>
                      </a:lnTo>
                      <a:lnTo>
                        <a:pt x="118" y="130"/>
                      </a:lnTo>
                      <a:lnTo>
                        <a:pt x="113" y="130"/>
                      </a:lnTo>
                      <a:lnTo>
                        <a:pt x="103" y="130"/>
                      </a:lnTo>
                      <a:lnTo>
                        <a:pt x="93" y="129"/>
                      </a:lnTo>
                      <a:lnTo>
                        <a:pt x="78" y="148"/>
                      </a:lnTo>
                      <a:lnTo>
                        <a:pt x="19" y="124"/>
                      </a:lnTo>
                      <a:lnTo>
                        <a:pt x="25" y="116"/>
                      </a:lnTo>
                      <a:lnTo>
                        <a:pt x="28" y="109"/>
                      </a:lnTo>
                      <a:lnTo>
                        <a:pt x="28" y="100"/>
                      </a:lnTo>
                      <a:lnTo>
                        <a:pt x="0" y="78"/>
                      </a:lnTo>
                      <a:lnTo>
                        <a:pt x="0" y="27"/>
                      </a:lnTo>
                      <a:lnTo>
                        <a:pt x="14" y="13"/>
                      </a:lnTo>
                      <a:lnTo>
                        <a:pt x="33" y="6"/>
                      </a:lnTo>
                      <a:lnTo>
                        <a:pt x="52" y="0"/>
                      </a:lnTo>
                      <a:lnTo>
                        <a:pt x="78" y="3"/>
                      </a:lnTo>
                      <a:lnTo>
                        <a:pt x="101" y="4"/>
                      </a:lnTo>
                    </a:path>
                  </a:pathLst>
                </a:custGeom>
                <a:solidFill>
                  <a:srgbClr val="FFC080"/>
                </a:solidFill>
                <a:ln w="12700" cap="rnd" cmpd="sng">
                  <a:solidFill>
                    <a:srgbClr val="402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2620" name="Freeform 82"/>
                <p:cNvSpPr>
                  <a:spLocks/>
                </p:cNvSpPr>
                <p:nvPr/>
              </p:nvSpPr>
              <p:spPr bwMode="auto">
                <a:xfrm>
                  <a:off x="569" y="3233"/>
                  <a:ext cx="10" cy="16"/>
                </a:xfrm>
                <a:custGeom>
                  <a:avLst/>
                  <a:gdLst>
                    <a:gd name="T0" fmla="*/ 0 w 10"/>
                    <a:gd name="T1" fmla="*/ 0 h 16"/>
                    <a:gd name="T2" fmla="*/ 3 w 10"/>
                    <a:gd name="T3" fmla="*/ 8 h 16"/>
                    <a:gd name="T4" fmla="*/ 5 w 10"/>
                    <a:gd name="T5" fmla="*/ 11 h 16"/>
                    <a:gd name="T6" fmla="*/ 9 w 10"/>
                    <a:gd name="T7" fmla="*/ 15 h 16"/>
                    <a:gd name="T8" fmla="*/ 4 w 10"/>
                    <a:gd name="T9" fmla="*/ 12 h 16"/>
                    <a:gd name="T10" fmla="*/ 1 w 10"/>
                    <a:gd name="T11" fmla="*/ 8 h 16"/>
                    <a:gd name="T12" fmla="*/ 0 w 10"/>
                    <a:gd name="T13" fmla="*/ 0 h 1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0" h="16">
                      <a:moveTo>
                        <a:pt x="0" y="0"/>
                      </a:moveTo>
                      <a:lnTo>
                        <a:pt x="3" y="8"/>
                      </a:lnTo>
                      <a:lnTo>
                        <a:pt x="5" y="11"/>
                      </a:lnTo>
                      <a:lnTo>
                        <a:pt x="9" y="15"/>
                      </a:lnTo>
                      <a:lnTo>
                        <a:pt x="4" y="12"/>
                      </a:lnTo>
                      <a:lnTo>
                        <a:pt x="1" y="8"/>
                      </a:lnTo>
                      <a:lnTo>
                        <a:pt x="0" y="0"/>
                      </a:lnTo>
                    </a:path>
                  </a:pathLst>
                </a:custGeom>
                <a:solidFill>
                  <a:srgbClr val="402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nvGrpSpPr>
              <p:cNvPr id="52608" name="Group 83"/>
              <p:cNvGrpSpPr>
                <a:grpSpLocks/>
              </p:cNvGrpSpPr>
              <p:nvPr/>
            </p:nvGrpSpPr>
            <p:grpSpPr bwMode="auto">
              <a:xfrm>
                <a:off x="602" y="3187"/>
                <a:ext cx="38" cy="66"/>
                <a:chOff x="602" y="3187"/>
                <a:chExt cx="38" cy="66"/>
              </a:xfrm>
            </p:grpSpPr>
            <p:sp>
              <p:nvSpPr>
                <p:cNvPr id="52612" name="Freeform 84"/>
                <p:cNvSpPr>
                  <a:spLocks/>
                </p:cNvSpPr>
                <p:nvPr/>
              </p:nvSpPr>
              <p:spPr bwMode="auto">
                <a:xfrm>
                  <a:off x="612" y="3199"/>
                  <a:ext cx="11" cy="3"/>
                </a:xfrm>
                <a:custGeom>
                  <a:avLst/>
                  <a:gdLst>
                    <a:gd name="T0" fmla="*/ 9 w 11"/>
                    <a:gd name="T1" fmla="*/ 0 h 3"/>
                    <a:gd name="T2" fmla="*/ 8 w 11"/>
                    <a:gd name="T3" fmla="*/ 0 h 3"/>
                    <a:gd name="T4" fmla="*/ 10 w 11"/>
                    <a:gd name="T5" fmla="*/ 0 h 3"/>
                    <a:gd name="T6" fmla="*/ 8 w 11"/>
                    <a:gd name="T7" fmla="*/ 0 h 3"/>
                    <a:gd name="T8" fmla="*/ 7 w 11"/>
                    <a:gd name="T9" fmla="*/ 1 h 3"/>
                    <a:gd name="T10" fmla="*/ 8 w 11"/>
                    <a:gd name="T11" fmla="*/ 1 h 3"/>
                    <a:gd name="T12" fmla="*/ 7 w 11"/>
                    <a:gd name="T13" fmla="*/ 1 h 3"/>
                    <a:gd name="T14" fmla="*/ 8 w 11"/>
                    <a:gd name="T15" fmla="*/ 2 h 3"/>
                    <a:gd name="T16" fmla="*/ 7 w 11"/>
                    <a:gd name="T17" fmla="*/ 1 h 3"/>
                    <a:gd name="T18" fmla="*/ 5 w 11"/>
                    <a:gd name="T19" fmla="*/ 1 h 3"/>
                    <a:gd name="T20" fmla="*/ 3 w 11"/>
                    <a:gd name="T21" fmla="*/ 1 h 3"/>
                    <a:gd name="T22" fmla="*/ 0 w 11"/>
                    <a:gd name="T23" fmla="*/ 1 h 3"/>
                    <a:gd name="T24" fmla="*/ 3 w 11"/>
                    <a:gd name="T25" fmla="*/ 0 h 3"/>
                    <a:gd name="T26" fmla="*/ 9 w 11"/>
                    <a:gd name="T27" fmla="*/ 0 h 3"/>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11" h="3">
                      <a:moveTo>
                        <a:pt x="9" y="0"/>
                      </a:moveTo>
                      <a:lnTo>
                        <a:pt x="8" y="0"/>
                      </a:lnTo>
                      <a:lnTo>
                        <a:pt x="10" y="0"/>
                      </a:lnTo>
                      <a:lnTo>
                        <a:pt x="8" y="0"/>
                      </a:lnTo>
                      <a:lnTo>
                        <a:pt x="7" y="1"/>
                      </a:lnTo>
                      <a:lnTo>
                        <a:pt x="8" y="1"/>
                      </a:lnTo>
                      <a:lnTo>
                        <a:pt x="7" y="1"/>
                      </a:lnTo>
                      <a:lnTo>
                        <a:pt x="8" y="2"/>
                      </a:lnTo>
                      <a:lnTo>
                        <a:pt x="7" y="1"/>
                      </a:lnTo>
                      <a:lnTo>
                        <a:pt x="5" y="1"/>
                      </a:lnTo>
                      <a:lnTo>
                        <a:pt x="3" y="1"/>
                      </a:lnTo>
                      <a:lnTo>
                        <a:pt x="0" y="1"/>
                      </a:lnTo>
                      <a:lnTo>
                        <a:pt x="3" y="0"/>
                      </a:lnTo>
                      <a:lnTo>
                        <a:pt x="9" y="0"/>
                      </a:lnTo>
                    </a:path>
                  </a:pathLst>
                </a:custGeom>
                <a:solidFill>
                  <a:srgbClr val="402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2613" name="Freeform 85"/>
                <p:cNvSpPr>
                  <a:spLocks/>
                </p:cNvSpPr>
                <p:nvPr/>
              </p:nvSpPr>
              <p:spPr bwMode="auto">
                <a:xfrm>
                  <a:off x="602" y="3187"/>
                  <a:ext cx="24" cy="2"/>
                </a:xfrm>
                <a:custGeom>
                  <a:avLst/>
                  <a:gdLst>
                    <a:gd name="T0" fmla="*/ 23 w 24"/>
                    <a:gd name="T1" fmla="*/ 1 h 2"/>
                    <a:gd name="T2" fmla="*/ 22 w 24"/>
                    <a:gd name="T3" fmla="*/ 0 h 2"/>
                    <a:gd name="T4" fmla="*/ 20 w 24"/>
                    <a:gd name="T5" fmla="*/ 0 h 2"/>
                    <a:gd name="T6" fmla="*/ 16 w 24"/>
                    <a:gd name="T7" fmla="*/ 0 h 2"/>
                    <a:gd name="T8" fmla="*/ 12 w 24"/>
                    <a:gd name="T9" fmla="*/ 1 h 2"/>
                    <a:gd name="T10" fmla="*/ 4 w 24"/>
                    <a:gd name="T11" fmla="*/ 1 h 2"/>
                    <a:gd name="T12" fmla="*/ 0 w 24"/>
                    <a:gd name="T13" fmla="*/ 1 h 2"/>
                    <a:gd name="T14" fmla="*/ 6 w 24"/>
                    <a:gd name="T15" fmla="*/ 1 h 2"/>
                    <a:gd name="T16" fmla="*/ 10 w 24"/>
                    <a:gd name="T17" fmla="*/ 1 h 2"/>
                    <a:gd name="T18" fmla="*/ 10 w 24"/>
                    <a:gd name="T19" fmla="*/ 1 h 2"/>
                    <a:gd name="T20" fmla="*/ 13 w 24"/>
                    <a:gd name="T21" fmla="*/ 1 h 2"/>
                    <a:gd name="T22" fmla="*/ 13 w 24"/>
                    <a:gd name="T23" fmla="*/ 1 h 2"/>
                    <a:gd name="T24" fmla="*/ 16 w 24"/>
                    <a:gd name="T25" fmla="*/ 1 h 2"/>
                    <a:gd name="T26" fmla="*/ 19 w 24"/>
                    <a:gd name="T27" fmla="*/ 1 h 2"/>
                    <a:gd name="T28" fmla="*/ 23 w 24"/>
                    <a:gd name="T29" fmla="*/ 1 h 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24" h="2">
                      <a:moveTo>
                        <a:pt x="23" y="1"/>
                      </a:moveTo>
                      <a:lnTo>
                        <a:pt x="22" y="0"/>
                      </a:lnTo>
                      <a:lnTo>
                        <a:pt x="20" y="0"/>
                      </a:lnTo>
                      <a:lnTo>
                        <a:pt x="16" y="0"/>
                      </a:lnTo>
                      <a:lnTo>
                        <a:pt x="12" y="1"/>
                      </a:lnTo>
                      <a:lnTo>
                        <a:pt x="4" y="1"/>
                      </a:lnTo>
                      <a:lnTo>
                        <a:pt x="0" y="1"/>
                      </a:lnTo>
                      <a:lnTo>
                        <a:pt x="6" y="1"/>
                      </a:lnTo>
                      <a:lnTo>
                        <a:pt x="10" y="1"/>
                      </a:lnTo>
                      <a:lnTo>
                        <a:pt x="13" y="1"/>
                      </a:lnTo>
                      <a:lnTo>
                        <a:pt x="16" y="1"/>
                      </a:lnTo>
                      <a:lnTo>
                        <a:pt x="19" y="1"/>
                      </a:lnTo>
                      <a:lnTo>
                        <a:pt x="23" y="1"/>
                      </a:lnTo>
                    </a:path>
                  </a:pathLst>
                </a:custGeom>
                <a:solidFill>
                  <a:srgbClr val="000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2614" name="Freeform 86"/>
                <p:cNvSpPr>
                  <a:spLocks/>
                </p:cNvSpPr>
                <p:nvPr/>
              </p:nvSpPr>
              <p:spPr bwMode="auto">
                <a:xfrm>
                  <a:off x="629" y="3242"/>
                  <a:ext cx="7" cy="4"/>
                </a:xfrm>
                <a:custGeom>
                  <a:avLst/>
                  <a:gdLst>
                    <a:gd name="T0" fmla="*/ 6 w 7"/>
                    <a:gd name="T1" fmla="*/ 0 h 4"/>
                    <a:gd name="T2" fmla="*/ 5 w 7"/>
                    <a:gd name="T3" fmla="*/ 0 h 4"/>
                    <a:gd name="T4" fmla="*/ 4 w 7"/>
                    <a:gd name="T5" fmla="*/ 0 h 4"/>
                    <a:gd name="T6" fmla="*/ 3 w 7"/>
                    <a:gd name="T7" fmla="*/ 0 h 4"/>
                    <a:gd name="T8" fmla="*/ 3 w 7"/>
                    <a:gd name="T9" fmla="*/ 1 h 4"/>
                    <a:gd name="T10" fmla="*/ 1 w 7"/>
                    <a:gd name="T11" fmla="*/ 1 h 4"/>
                    <a:gd name="T12" fmla="*/ 0 w 7"/>
                    <a:gd name="T13" fmla="*/ 1 h 4"/>
                    <a:gd name="T14" fmla="*/ 0 w 7"/>
                    <a:gd name="T15" fmla="*/ 1 h 4"/>
                    <a:gd name="T16" fmla="*/ 0 w 7"/>
                    <a:gd name="T17" fmla="*/ 2 h 4"/>
                    <a:gd name="T18" fmla="*/ 0 w 7"/>
                    <a:gd name="T19" fmla="*/ 2 h 4"/>
                    <a:gd name="T20" fmla="*/ 0 w 7"/>
                    <a:gd name="T21" fmla="*/ 2 h 4"/>
                    <a:gd name="T22" fmla="*/ 0 w 7"/>
                    <a:gd name="T23" fmla="*/ 3 h 4"/>
                    <a:gd name="T24" fmla="*/ 0 w 7"/>
                    <a:gd name="T25" fmla="*/ 2 h 4"/>
                    <a:gd name="T26" fmla="*/ 0 w 7"/>
                    <a:gd name="T27" fmla="*/ 2 h 4"/>
                    <a:gd name="T28" fmla="*/ 3 w 7"/>
                    <a:gd name="T29" fmla="*/ 1 h 4"/>
                    <a:gd name="T30" fmla="*/ 3 w 7"/>
                    <a:gd name="T31" fmla="*/ 1 h 4"/>
                    <a:gd name="T32" fmla="*/ 5 w 7"/>
                    <a:gd name="T33" fmla="*/ 2 h 4"/>
                    <a:gd name="T34" fmla="*/ 6 w 7"/>
                    <a:gd name="T35" fmla="*/ 1 h 4"/>
                    <a:gd name="T36" fmla="*/ 6 w 7"/>
                    <a:gd name="T37" fmla="*/ 0 h 4"/>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7" h="4">
                      <a:moveTo>
                        <a:pt x="6" y="0"/>
                      </a:moveTo>
                      <a:lnTo>
                        <a:pt x="5" y="0"/>
                      </a:lnTo>
                      <a:lnTo>
                        <a:pt x="4" y="0"/>
                      </a:lnTo>
                      <a:lnTo>
                        <a:pt x="3" y="0"/>
                      </a:lnTo>
                      <a:lnTo>
                        <a:pt x="3" y="1"/>
                      </a:lnTo>
                      <a:lnTo>
                        <a:pt x="1" y="1"/>
                      </a:lnTo>
                      <a:lnTo>
                        <a:pt x="0" y="1"/>
                      </a:lnTo>
                      <a:lnTo>
                        <a:pt x="0" y="2"/>
                      </a:lnTo>
                      <a:lnTo>
                        <a:pt x="0" y="3"/>
                      </a:lnTo>
                      <a:lnTo>
                        <a:pt x="0" y="2"/>
                      </a:lnTo>
                      <a:lnTo>
                        <a:pt x="3" y="1"/>
                      </a:lnTo>
                      <a:lnTo>
                        <a:pt x="5" y="2"/>
                      </a:lnTo>
                      <a:lnTo>
                        <a:pt x="6" y="1"/>
                      </a:lnTo>
                      <a:lnTo>
                        <a:pt x="6" y="0"/>
                      </a:lnTo>
                    </a:path>
                  </a:pathLst>
                </a:custGeom>
                <a:solidFill>
                  <a:srgbClr val="402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2615" name="Freeform 87"/>
                <p:cNvSpPr>
                  <a:spLocks/>
                </p:cNvSpPr>
                <p:nvPr/>
              </p:nvSpPr>
              <p:spPr bwMode="auto">
                <a:xfrm>
                  <a:off x="632" y="3247"/>
                  <a:ext cx="3" cy="6"/>
                </a:xfrm>
                <a:custGeom>
                  <a:avLst/>
                  <a:gdLst>
                    <a:gd name="T0" fmla="*/ 0 w 3"/>
                    <a:gd name="T1" fmla="*/ 2 h 6"/>
                    <a:gd name="T2" fmla="*/ 1 w 3"/>
                    <a:gd name="T3" fmla="*/ 5 h 6"/>
                    <a:gd name="T4" fmla="*/ 2 w 3"/>
                    <a:gd name="T5" fmla="*/ 2 h 6"/>
                    <a:gd name="T6" fmla="*/ 1 w 3"/>
                    <a:gd name="T7" fmla="*/ 0 h 6"/>
                    <a:gd name="T8" fmla="*/ 0 w 3"/>
                    <a:gd name="T9" fmla="*/ 2 h 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 h="6">
                      <a:moveTo>
                        <a:pt x="0" y="2"/>
                      </a:moveTo>
                      <a:lnTo>
                        <a:pt x="1" y="5"/>
                      </a:lnTo>
                      <a:lnTo>
                        <a:pt x="2" y="2"/>
                      </a:lnTo>
                      <a:lnTo>
                        <a:pt x="1" y="0"/>
                      </a:lnTo>
                      <a:lnTo>
                        <a:pt x="0" y="2"/>
                      </a:lnTo>
                    </a:path>
                  </a:pathLst>
                </a:custGeom>
                <a:solidFill>
                  <a:srgbClr val="402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2616" name="Freeform 88"/>
                <p:cNvSpPr>
                  <a:spLocks/>
                </p:cNvSpPr>
                <p:nvPr/>
              </p:nvSpPr>
              <p:spPr bwMode="auto">
                <a:xfrm>
                  <a:off x="637" y="3221"/>
                  <a:ext cx="3" cy="6"/>
                </a:xfrm>
                <a:custGeom>
                  <a:avLst/>
                  <a:gdLst>
                    <a:gd name="T0" fmla="*/ 0 w 3"/>
                    <a:gd name="T1" fmla="*/ 5 h 6"/>
                    <a:gd name="T2" fmla="*/ 1 w 3"/>
                    <a:gd name="T3" fmla="*/ 5 h 6"/>
                    <a:gd name="T4" fmla="*/ 2 w 3"/>
                    <a:gd name="T5" fmla="*/ 2 h 6"/>
                    <a:gd name="T6" fmla="*/ 2 w 3"/>
                    <a:gd name="T7" fmla="*/ 0 h 6"/>
                    <a:gd name="T8" fmla="*/ 1 w 3"/>
                    <a:gd name="T9" fmla="*/ 0 h 6"/>
                    <a:gd name="T10" fmla="*/ 1 w 3"/>
                    <a:gd name="T11" fmla="*/ 0 h 6"/>
                    <a:gd name="T12" fmla="*/ 0 w 3"/>
                    <a:gd name="T13" fmla="*/ 5 h 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 h="6">
                      <a:moveTo>
                        <a:pt x="0" y="5"/>
                      </a:moveTo>
                      <a:lnTo>
                        <a:pt x="1" y="5"/>
                      </a:lnTo>
                      <a:lnTo>
                        <a:pt x="2" y="2"/>
                      </a:lnTo>
                      <a:lnTo>
                        <a:pt x="2" y="0"/>
                      </a:lnTo>
                      <a:lnTo>
                        <a:pt x="1" y="0"/>
                      </a:lnTo>
                      <a:lnTo>
                        <a:pt x="0" y="5"/>
                      </a:lnTo>
                    </a:path>
                  </a:pathLst>
                </a:custGeom>
                <a:solidFill>
                  <a:srgbClr val="402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2617" name="Freeform 89"/>
                <p:cNvSpPr>
                  <a:spLocks/>
                </p:cNvSpPr>
                <p:nvPr/>
              </p:nvSpPr>
              <p:spPr bwMode="auto">
                <a:xfrm>
                  <a:off x="628" y="3221"/>
                  <a:ext cx="7" cy="4"/>
                </a:xfrm>
                <a:custGeom>
                  <a:avLst/>
                  <a:gdLst>
                    <a:gd name="T0" fmla="*/ 3 w 7"/>
                    <a:gd name="T1" fmla="*/ 3 h 4"/>
                    <a:gd name="T2" fmla="*/ 6 w 7"/>
                    <a:gd name="T3" fmla="*/ 2 h 4"/>
                    <a:gd name="T4" fmla="*/ 3 w 7"/>
                    <a:gd name="T5" fmla="*/ 1 h 4"/>
                    <a:gd name="T6" fmla="*/ 0 w 7"/>
                    <a:gd name="T7" fmla="*/ 0 h 4"/>
                    <a:gd name="T8" fmla="*/ 6 w 7"/>
                    <a:gd name="T9" fmla="*/ 1 h 4"/>
                    <a:gd name="T10" fmla="*/ 6 w 7"/>
                    <a:gd name="T11" fmla="*/ 2 h 4"/>
                    <a:gd name="T12" fmla="*/ 3 w 7"/>
                    <a:gd name="T13" fmla="*/ 3 h 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7" h="4">
                      <a:moveTo>
                        <a:pt x="3" y="3"/>
                      </a:moveTo>
                      <a:lnTo>
                        <a:pt x="6" y="2"/>
                      </a:lnTo>
                      <a:lnTo>
                        <a:pt x="3" y="1"/>
                      </a:lnTo>
                      <a:lnTo>
                        <a:pt x="0" y="0"/>
                      </a:lnTo>
                      <a:lnTo>
                        <a:pt x="6" y="1"/>
                      </a:lnTo>
                      <a:lnTo>
                        <a:pt x="6" y="2"/>
                      </a:lnTo>
                      <a:lnTo>
                        <a:pt x="3" y="3"/>
                      </a:lnTo>
                    </a:path>
                  </a:pathLst>
                </a:custGeom>
                <a:solidFill>
                  <a:srgbClr val="402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2618" name="Freeform 90"/>
                <p:cNvSpPr>
                  <a:spLocks/>
                </p:cNvSpPr>
                <p:nvPr/>
              </p:nvSpPr>
              <p:spPr bwMode="auto">
                <a:xfrm>
                  <a:off x="613" y="3196"/>
                  <a:ext cx="5" cy="6"/>
                </a:xfrm>
                <a:custGeom>
                  <a:avLst/>
                  <a:gdLst>
                    <a:gd name="T0" fmla="*/ 0 w 5"/>
                    <a:gd name="T1" fmla="*/ 5 h 6"/>
                    <a:gd name="T2" fmla="*/ 0 w 5"/>
                    <a:gd name="T3" fmla="*/ 0 h 6"/>
                    <a:gd name="T4" fmla="*/ 2 w 5"/>
                    <a:gd name="T5" fmla="*/ 2 h 6"/>
                    <a:gd name="T6" fmla="*/ 3 w 5"/>
                    <a:gd name="T7" fmla="*/ 2 h 6"/>
                    <a:gd name="T8" fmla="*/ 4 w 5"/>
                    <a:gd name="T9" fmla="*/ 2 h 6"/>
                    <a:gd name="T10" fmla="*/ 3 w 5"/>
                    <a:gd name="T11" fmla="*/ 5 h 6"/>
                    <a:gd name="T12" fmla="*/ 0 w 5"/>
                    <a:gd name="T13" fmla="*/ 5 h 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5" h="6">
                      <a:moveTo>
                        <a:pt x="0" y="5"/>
                      </a:moveTo>
                      <a:lnTo>
                        <a:pt x="0" y="0"/>
                      </a:lnTo>
                      <a:lnTo>
                        <a:pt x="2" y="2"/>
                      </a:lnTo>
                      <a:lnTo>
                        <a:pt x="3" y="2"/>
                      </a:lnTo>
                      <a:lnTo>
                        <a:pt x="4" y="2"/>
                      </a:lnTo>
                      <a:lnTo>
                        <a:pt x="3" y="5"/>
                      </a:lnTo>
                      <a:lnTo>
                        <a:pt x="0" y="5"/>
                      </a:lnTo>
                    </a:path>
                  </a:pathLst>
                </a:custGeom>
                <a:solidFill>
                  <a:srgbClr val="FFC08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nvGrpSpPr>
              <p:cNvPr id="52609" name="Group 91"/>
              <p:cNvGrpSpPr>
                <a:grpSpLocks/>
              </p:cNvGrpSpPr>
              <p:nvPr/>
            </p:nvGrpSpPr>
            <p:grpSpPr bwMode="auto">
              <a:xfrm>
                <a:off x="554" y="3193"/>
                <a:ext cx="13" cy="25"/>
                <a:chOff x="554" y="3193"/>
                <a:chExt cx="13" cy="25"/>
              </a:xfrm>
            </p:grpSpPr>
            <p:sp>
              <p:nvSpPr>
                <p:cNvPr id="52610" name="Freeform 92"/>
                <p:cNvSpPr>
                  <a:spLocks/>
                </p:cNvSpPr>
                <p:nvPr/>
              </p:nvSpPr>
              <p:spPr bwMode="auto">
                <a:xfrm>
                  <a:off x="558" y="3196"/>
                  <a:ext cx="6" cy="18"/>
                </a:xfrm>
                <a:custGeom>
                  <a:avLst/>
                  <a:gdLst>
                    <a:gd name="T0" fmla="*/ 5 w 6"/>
                    <a:gd name="T1" fmla="*/ 4 h 18"/>
                    <a:gd name="T2" fmla="*/ 3 w 6"/>
                    <a:gd name="T3" fmla="*/ 1 h 18"/>
                    <a:gd name="T4" fmla="*/ 2 w 6"/>
                    <a:gd name="T5" fmla="*/ 2 h 18"/>
                    <a:gd name="T6" fmla="*/ 1 w 6"/>
                    <a:gd name="T7" fmla="*/ 4 h 18"/>
                    <a:gd name="T8" fmla="*/ 0 w 6"/>
                    <a:gd name="T9" fmla="*/ 8 h 18"/>
                    <a:gd name="T10" fmla="*/ 1 w 6"/>
                    <a:gd name="T11" fmla="*/ 11 h 18"/>
                    <a:gd name="T12" fmla="*/ 1 w 6"/>
                    <a:gd name="T13" fmla="*/ 14 h 18"/>
                    <a:gd name="T14" fmla="*/ 2 w 6"/>
                    <a:gd name="T15" fmla="*/ 10 h 18"/>
                    <a:gd name="T16" fmla="*/ 3 w 6"/>
                    <a:gd name="T17" fmla="*/ 8 h 18"/>
                    <a:gd name="T18" fmla="*/ 5 w 6"/>
                    <a:gd name="T19" fmla="*/ 7 h 18"/>
                    <a:gd name="T20" fmla="*/ 3 w 6"/>
                    <a:gd name="T21" fmla="*/ 9 h 18"/>
                    <a:gd name="T22" fmla="*/ 2 w 6"/>
                    <a:gd name="T23" fmla="*/ 12 h 18"/>
                    <a:gd name="T24" fmla="*/ 2 w 6"/>
                    <a:gd name="T25" fmla="*/ 14 h 18"/>
                    <a:gd name="T26" fmla="*/ 2 w 6"/>
                    <a:gd name="T27" fmla="*/ 16 h 18"/>
                    <a:gd name="T28" fmla="*/ 3 w 6"/>
                    <a:gd name="T29" fmla="*/ 17 h 18"/>
                    <a:gd name="T30" fmla="*/ 1 w 6"/>
                    <a:gd name="T31" fmla="*/ 16 h 18"/>
                    <a:gd name="T32" fmla="*/ 0 w 6"/>
                    <a:gd name="T33" fmla="*/ 13 h 18"/>
                    <a:gd name="T34" fmla="*/ 0 w 6"/>
                    <a:gd name="T35" fmla="*/ 8 h 18"/>
                    <a:gd name="T36" fmla="*/ 0 w 6"/>
                    <a:gd name="T37" fmla="*/ 4 h 18"/>
                    <a:gd name="T38" fmla="*/ 1 w 6"/>
                    <a:gd name="T39" fmla="*/ 1 h 18"/>
                    <a:gd name="T40" fmla="*/ 3 w 6"/>
                    <a:gd name="T41" fmla="*/ 0 h 18"/>
                    <a:gd name="T42" fmla="*/ 4 w 6"/>
                    <a:gd name="T43" fmla="*/ 1 h 18"/>
                    <a:gd name="T44" fmla="*/ 5 w 6"/>
                    <a:gd name="T45" fmla="*/ 4 h 18"/>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6" h="18">
                      <a:moveTo>
                        <a:pt x="5" y="4"/>
                      </a:moveTo>
                      <a:lnTo>
                        <a:pt x="3" y="1"/>
                      </a:lnTo>
                      <a:lnTo>
                        <a:pt x="2" y="2"/>
                      </a:lnTo>
                      <a:lnTo>
                        <a:pt x="1" y="4"/>
                      </a:lnTo>
                      <a:lnTo>
                        <a:pt x="0" y="8"/>
                      </a:lnTo>
                      <a:lnTo>
                        <a:pt x="1" y="11"/>
                      </a:lnTo>
                      <a:lnTo>
                        <a:pt x="1" y="14"/>
                      </a:lnTo>
                      <a:lnTo>
                        <a:pt x="2" y="10"/>
                      </a:lnTo>
                      <a:lnTo>
                        <a:pt x="3" y="8"/>
                      </a:lnTo>
                      <a:lnTo>
                        <a:pt x="5" y="7"/>
                      </a:lnTo>
                      <a:lnTo>
                        <a:pt x="3" y="9"/>
                      </a:lnTo>
                      <a:lnTo>
                        <a:pt x="2" y="12"/>
                      </a:lnTo>
                      <a:lnTo>
                        <a:pt x="2" y="14"/>
                      </a:lnTo>
                      <a:lnTo>
                        <a:pt x="2" y="16"/>
                      </a:lnTo>
                      <a:lnTo>
                        <a:pt x="3" y="17"/>
                      </a:lnTo>
                      <a:lnTo>
                        <a:pt x="1" y="16"/>
                      </a:lnTo>
                      <a:lnTo>
                        <a:pt x="0" y="13"/>
                      </a:lnTo>
                      <a:lnTo>
                        <a:pt x="0" y="8"/>
                      </a:lnTo>
                      <a:lnTo>
                        <a:pt x="0" y="4"/>
                      </a:lnTo>
                      <a:lnTo>
                        <a:pt x="1" y="1"/>
                      </a:lnTo>
                      <a:lnTo>
                        <a:pt x="3" y="0"/>
                      </a:lnTo>
                      <a:lnTo>
                        <a:pt x="4" y="1"/>
                      </a:lnTo>
                      <a:lnTo>
                        <a:pt x="5" y="4"/>
                      </a:lnTo>
                    </a:path>
                  </a:pathLst>
                </a:custGeom>
                <a:solidFill>
                  <a:srgbClr val="402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2611" name="Freeform 93"/>
                <p:cNvSpPr>
                  <a:spLocks/>
                </p:cNvSpPr>
                <p:nvPr/>
              </p:nvSpPr>
              <p:spPr bwMode="auto">
                <a:xfrm>
                  <a:off x="554" y="3193"/>
                  <a:ext cx="13" cy="25"/>
                </a:xfrm>
                <a:custGeom>
                  <a:avLst/>
                  <a:gdLst>
                    <a:gd name="T0" fmla="*/ 12 w 13"/>
                    <a:gd name="T1" fmla="*/ 6 h 25"/>
                    <a:gd name="T2" fmla="*/ 10 w 13"/>
                    <a:gd name="T3" fmla="*/ 2 h 25"/>
                    <a:gd name="T4" fmla="*/ 7 w 13"/>
                    <a:gd name="T5" fmla="*/ 1 h 25"/>
                    <a:gd name="T6" fmla="*/ 3 w 13"/>
                    <a:gd name="T7" fmla="*/ 2 h 25"/>
                    <a:gd name="T8" fmla="*/ 2 w 13"/>
                    <a:gd name="T9" fmla="*/ 4 h 25"/>
                    <a:gd name="T10" fmla="*/ 1 w 13"/>
                    <a:gd name="T11" fmla="*/ 7 h 25"/>
                    <a:gd name="T12" fmla="*/ 1 w 13"/>
                    <a:gd name="T13" fmla="*/ 11 h 25"/>
                    <a:gd name="T14" fmla="*/ 1 w 13"/>
                    <a:gd name="T15" fmla="*/ 13 h 25"/>
                    <a:gd name="T16" fmla="*/ 1 w 13"/>
                    <a:gd name="T17" fmla="*/ 15 h 25"/>
                    <a:gd name="T18" fmla="*/ 2 w 13"/>
                    <a:gd name="T19" fmla="*/ 19 h 25"/>
                    <a:gd name="T20" fmla="*/ 4 w 13"/>
                    <a:gd name="T21" fmla="*/ 22 h 25"/>
                    <a:gd name="T22" fmla="*/ 6 w 13"/>
                    <a:gd name="T23" fmla="*/ 22 h 25"/>
                    <a:gd name="T24" fmla="*/ 8 w 13"/>
                    <a:gd name="T25" fmla="*/ 22 h 25"/>
                    <a:gd name="T26" fmla="*/ 8 w 13"/>
                    <a:gd name="T27" fmla="*/ 23 h 25"/>
                    <a:gd name="T28" fmla="*/ 7 w 13"/>
                    <a:gd name="T29" fmla="*/ 24 h 25"/>
                    <a:gd name="T30" fmla="*/ 5 w 13"/>
                    <a:gd name="T31" fmla="*/ 24 h 25"/>
                    <a:gd name="T32" fmla="*/ 2 w 13"/>
                    <a:gd name="T33" fmla="*/ 23 h 25"/>
                    <a:gd name="T34" fmla="*/ 1 w 13"/>
                    <a:gd name="T35" fmla="*/ 19 h 25"/>
                    <a:gd name="T36" fmla="*/ 1 w 13"/>
                    <a:gd name="T37" fmla="*/ 13 h 25"/>
                    <a:gd name="T38" fmla="*/ 0 w 13"/>
                    <a:gd name="T39" fmla="*/ 10 h 25"/>
                    <a:gd name="T40" fmla="*/ 0 w 13"/>
                    <a:gd name="T41" fmla="*/ 7 h 25"/>
                    <a:gd name="T42" fmla="*/ 1 w 13"/>
                    <a:gd name="T43" fmla="*/ 3 h 25"/>
                    <a:gd name="T44" fmla="*/ 2 w 13"/>
                    <a:gd name="T45" fmla="*/ 1 h 25"/>
                    <a:gd name="T46" fmla="*/ 5 w 13"/>
                    <a:gd name="T47" fmla="*/ 0 h 25"/>
                    <a:gd name="T48" fmla="*/ 10 w 13"/>
                    <a:gd name="T49" fmla="*/ 1 h 25"/>
                    <a:gd name="T50" fmla="*/ 11 w 13"/>
                    <a:gd name="T51" fmla="*/ 2 h 25"/>
                    <a:gd name="T52" fmla="*/ 12 w 13"/>
                    <a:gd name="T53" fmla="*/ 6 h 25"/>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13" h="25">
                      <a:moveTo>
                        <a:pt x="12" y="6"/>
                      </a:moveTo>
                      <a:lnTo>
                        <a:pt x="10" y="2"/>
                      </a:lnTo>
                      <a:lnTo>
                        <a:pt x="7" y="1"/>
                      </a:lnTo>
                      <a:lnTo>
                        <a:pt x="3" y="2"/>
                      </a:lnTo>
                      <a:lnTo>
                        <a:pt x="2" y="4"/>
                      </a:lnTo>
                      <a:lnTo>
                        <a:pt x="1" y="7"/>
                      </a:lnTo>
                      <a:lnTo>
                        <a:pt x="1" y="11"/>
                      </a:lnTo>
                      <a:lnTo>
                        <a:pt x="1" y="13"/>
                      </a:lnTo>
                      <a:lnTo>
                        <a:pt x="1" y="15"/>
                      </a:lnTo>
                      <a:lnTo>
                        <a:pt x="2" y="19"/>
                      </a:lnTo>
                      <a:lnTo>
                        <a:pt x="4" y="22"/>
                      </a:lnTo>
                      <a:lnTo>
                        <a:pt x="6" y="22"/>
                      </a:lnTo>
                      <a:lnTo>
                        <a:pt x="8" y="22"/>
                      </a:lnTo>
                      <a:lnTo>
                        <a:pt x="8" y="23"/>
                      </a:lnTo>
                      <a:lnTo>
                        <a:pt x="7" y="24"/>
                      </a:lnTo>
                      <a:lnTo>
                        <a:pt x="5" y="24"/>
                      </a:lnTo>
                      <a:lnTo>
                        <a:pt x="2" y="23"/>
                      </a:lnTo>
                      <a:lnTo>
                        <a:pt x="1" y="19"/>
                      </a:lnTo>
                      <a:lnTo>
                        <a:pt x="1" y="13"/>
                      </a:lnTo>
                      <a:lnTo>
                        <a:pt x="0" y="10"/>
                      </a:lnTo>
                      <a:lnTo>
                        <a:pt x="0" y="7"/>
                      </a:lnTo>
                      <a:lnTo>
                        <a:pt x="1" y="3"/>
                      </a:lnTo>
                      <a:lnTo>
                        <a:pt x="2" y="1"/>
                      </a:lnTo>
                      <a:lnTo>
                        <a:pt x="5" y="0"/>
                      </a:lnTo>
                      <a:lnTo>
                        <a:pt x="10" y="1"/>
                      </a:lnTo>
                      <a:lnTo>
                        <a:pt x="11" y="2"/>
                      </a:lnTo>
                      <a:lnTo>
                        <a:pt x="12" y="6"/>
                      </a:lnTo>
                    </a:path>
                  </a:pathLst>
                </a:custGeom>
                <a:solidFill>
                  <a:srgbClr val="402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sp>
          <p:nvSpPr>
            <p:cNvPr id="52577" name="Freeform 94"/>
            <p:cNvSpPr>
              <a:spLocks/>
            </p:cNvSpPr>
            <p:nvPr/>
          </p:nvSpPr>
          <p:spPr bwMode="auto">
            <a:xfrm>
              <a:off x="511" y="3257"/>
              <a:ext cx="412" cy="421"/>
            </a:xfrm>
            <a:custGeom>
              <a:avLst/>
              <a:gdLst>
                <a:gd name="T0" fmla="*/ 61 w 381"/>
                <a:gd name="T1" fmla="*/ 0 h 421"/>
                <a:gd name="T2" fmla="*/ 123 w 381"/>
                <a:gd name="T3" fmla="*/ 45 h 421"/>
                <a:gd name="T4" fmla="*/ 144 w 381"/>
                <a:gd name="T5" fmla="*/ 77 h 421"/>
                <a:gd name="T6" fmla="*/ 180 w 381"/>
                <a:gd name="T7" fmla="*/ 127 h 421"/>
                <a:gd name="T8" fmla="*/ 187 w 381"/>
                <a:gd name="T9" fmla="*/ 149 h 421"/>
                <a:gd name="T10" fmla="*/ 184 w 381"/>
                <a:gd name="T11" fmla="*/ 169 h 421"/>
                <a:gd name="T12" fmla="*/ 181 w 381"/>
                <a:gd name="T13" fmla="*/ 187 h 421"/>
                <a:gd name="T14" fmla="*/ 284 w 381"/>
                <a:gd name="T15" fmla="*/ 203 h 421"/>
                <a:gd name="T16" fmla="*/ 315 w 381"/>
                <a:gd name="T17" fmla="*/ 210 h 421"/>
                <a:gd name="T18" fmla="*/ 319 w 381"/>
                <a:gd name="T19" fmla="*/ 228 h 421"/>
                <a:gd name="T20" fmla="*/ 261 w 381"/>
                <a:gd name="T21" fmla="*/ 238 h 421"/>
                <a:gd name="T22" fmla="*/ 203 w 381"/>
                <a:gd name="T23" fmla="*/ 241 h 421"/>
                <a:gd name="T24" fmla="*/ 183 w 381"/>
                <a:gd name="T25" fmla="*/ 259 h 421"/>
                <a:gd name="T26" fmla="*/ 180 w 381"/>
                <a:gd name="T27" fmla="*/ 283 h 421"/>
                <a:gd name="T28" fmla="*/ 189 w 381"/>
                <a:gd name="T29" fmla="*/ 292 h 421"/>
                <a:gd name="T30" fmla="*/ 214 w 381"/>
                <a:gd name="T31" fmla="*/ 298 h 421"/>
                <a:gd name="T32" fmla="*/ 240 w 381"/>
                <a:gd name="T33" fmla="*/ 308 h 421"/>
                <a:gd name="T34" fmla="*/ 353 w 381"/>
                <a:gd name="T35" fmla="*/ 341 h 421"/>
                <a:gd name="T36" fmla="*/ 382 w 381"/>
                <a:gd name="T37" fmla="*/ 361 h 421"/>
                <a:gd name="T38" fmla="*/ 411 w 381"/>
                <a:gd name="T39" fmla="*/ 420 h 421"/>
                <a:gd name="T40" fmla="*/ 205 w 381"/>
                <a:gd name="T41" fmla="*/ 409 h 421"/>
                <a:gd name="T42" fmla="*/ 89 w 381"/>
                <a:gd name="T43" fmla="*/ 408 h 421"/>
                <a:gd name="T44" fmla="*/ 35 w 381"/>
                <a:gd name="T45" fmla="*/ 403 h 421"/>
                <a:gd name="T46" fmla="*/ 10 w 381"/>
                <a:gd name="T47" fmla="*/ 387 h 421"/>
                <a:gd name="T48" fmla="*/ 2 w 381"/>
                <a:gd name="T49" fmla="*/ 361 h 421"/>
                <a:gd name="T50" fmla="*/ 15 w 381"/>
                <a:gd name="T51" fmla="*/ 320 h 421"/>
                <a:gd name="T52" fmla="*/ 30 w 381"/>
                <a:gd name="T53" fmla="*/ 283 h 421"/>
                <a:gd name="T54" fmla="*/ 27 w 381"/>
                <a:gd name="T55" fmla="*/ 254 h 421"/>
                <a:gd name="T56" fmla="*/ 29 w 381"/>
                <a:gd name="T57" fmla="*/ 226 h 421"/>
                <a:gd name="T58" fmla="*/ 5 w 381"/>
                <a:gd name="T59" fmla="*/ 162 h 421"/>
                <a:gd name="T60" fmla="*/ 0 w 381"/>
                <a:gd name="T61" fmla="*/ 101 h 421"/>
                <a:gd name="T62" fmla="*/ 9 w 381"/>
                <a:gd name="T63" fmla="*/ 69 h 421"/>
                <a:gd name="T64" fmla="*/ 25 w 381"/>
                <a:gd name="T65" fmla="*/ 39 h 421"/>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381" h="421">
                  <a:moveTo>
                    <a:pt x="48" y="22"/>
                  </a:moveTo>
                  <a:lnTo>
                    <a:pt x="56" y="0"/>
                  </a:lnTo>
                  <a:lnTo>
                    <a:pt x="120" y="27"/>
                  </a:lnTo>
                  <a:lnTo>
                    <a:pt x="114" y="45"/>
                  </a:lnTo>
                  <a:lnTo>
                    <a:pt x="123" y="61"/>
                  </a:lnTo>
                  <a:lnTo>
                    <a:pt x="133" y="77"/>
                  </a:lnTo>
                  <a:lnTo>
                    <a:pt x="147" y="104"/>
                  </a:lnTo>
                  <a:lnTo>
                    <a:pt x="166" y="127"/>
                  </a:lnTo>
                  <a:lnTo>
                    <a:pt x="171" y="140"/>
                  </a:lnTo>
                  <a:lnTo>
                    <a:pt x="173" y="149"/>
                  </a:lnTo>
                  <a:lnTo>
                    <a:pt x="172" y="159"/>
                  </a:lnTo>
                  <a:lnTo>
                    <a:pt x="170" y="169"/>
                  </a:lnTo>
                  <a:lnTo>
                    <a:pt x="167" y="177"/>
                  </a:lnTo>
                  <a:lnTo>
                    <a:pt x="167" y="187"/>
                  </a:lnTo>
                  <a:lnTo>
                    <a:pt x="228" y="200"/>
                  </a:lnTo>
                  <a:lnTo>
                    <a:pt x="263" y="203"/>
                  </a:lnTo>
                  <a:lnTo>
                    <a:pt x="288" y="202"/>
                  </a:lnTo>
                  <a:lnTo>
                    <a:pt x="291" y="210"/>
                  </a:lnTo>
                  <a:lnTo>
                    <a:pt x="294" y="218"/>
                  </a:lnTo>
                  <a:lnTo>
                    <a:pt x="295" y="228"/>
                  </a:lnTo>
                  <a:lnTo>
                    <a:pt x="270" y="236"/>
                  </a:lnTo>
                  <a:lnTo>
                    <a:pt x="241" y="238"/>
                  </a:lnTo>
                  <a:lnTo>
                    <a:pt x="217" y="238"/>
                  </a:lnTo>
                  <a:lnTo>
                    <a:pt x="188" y="241"/>
                  </a:lnTo>
                  <a:lnTo>
                    <a:pt x="169" y="238"/>
                  </a:lnTo>
                  <a:lnTo>
                    <a:pt x="169" y="259"/>
                  </a:lnTo>
                  <a:lnTo>
                    <a:pt x="164" y="272"/>
                  </a:lnTo>
                  <a:lnTo>
                    <a:pt x="166" y="283"/>
                  </a:lnTo>
                  <a:lnTo>
                    <a:pt x="164" y="292"/>
                  </a:lnTo>
                  <a:lnTo>
                    <a:pt x="175" y="292"/>
                  </a:lnTo>
                  <a:lnTo>
                    <a:pt x="181" y="296"/>
                  </a:lnTo>
                  <a:lnTo>
                    <a:pt x="198" y="298"/>
                  </a:lnTo>
                  <a:lnTo>
                    <a:pt x="210" y="305"/>
                  </a:lnTo>
                  <a:lnTo>
                    <a:pt x="222" y="308"/>
                  </a:lnTo>
                  <a:lnTo>
                    <a:pt x="300" y="332"/>
                  </a:lnTo>
                  <a:lnTo>
                    <a:pt x="326" y="341"/>
                  </a:lnTo>
                  <a:lnTo>
                    <a:pt x="342" y="347"/>
                  </a:lnTo>
                  <a:lnTo>
                    <a:pt x="353" y="361"/>
                  </a:lnTo>
                  <a:lnTo>
                    <a:pt x="366" y="383"/>
                  </a:lnTo>
                  <a:lnTo>
                    <a:pt x="380" y="420"/>
                  </a:lnTo>
                  <a:lnTo>
                    <a:pt x="235" y="420"/>
                  </a:lnTo>
                  <a:lnTo>
                    <a:pt x="190" y="409"/>
                  </a:lnTo>
                  <a:lnTo>
                    <a:pt x="124" y="408"/>
                  </a:lnTo>
                  <a:lnTo>
                    <a:pt x="82" y="408"/>
                  </a:lnTo>
                  <a:lnTo>
                    <a:pt x="59" y="409"/>
                  </a:lnTo>
                  <a:lnTo>
                    <a:pt x="32" y="403"/>
                  </a:lnTo>
                  <a:lnTo>
                    <a:pt x="23" y="398"/>
                  </a:lnTo>
                  <a:lnTo>
                    <a:pt x="9" y="387"/>
                  </a:lnTo>
                  <a:lnTo>
                    <a:pt x="6" y="378"/>
                  </a:lnTo>
                  <a:lnTo>
                    <a:pt x="2" y="361"/>
                  </a:lnTo>
                  <a:lnTo>
                    <a:pt x="5" y="347"/>
                  </a:lnTo>
                  <a:lnTo>
                    <a:pt x="14" y="320"/>
                  </a:lnTo>
                  <a:lnTo>
                    <a:pt x="26" y="293"/>
                  </a:lnTo>
                  <a:lnTo>
                    <a:pt x="28" y="283"/>
                  </a:lnTo>
                  <a:lnTo>
                    <a:pt x="24" y="275"/>
                  </a:lnTo>
                  <a:lnTo>
                    <a:pt x="25" y="254"/>
                  </a:lnTo>
                  <a:lnTo>
                    <a:pt x="29" y="245"/>
                  </a:lnTo>
                  <a:lnTo>
                    <a:pt x="27" y="226"/>
                  </a:lnTo>
                  <a:lnTo>
                    <a:pt x="18" y="199"/>
                  </a:lnTo>
                  <a:lnTo>
                    <a:pt x="5" y="162"/>
                  </a:lnTo>
                  <a:lnTo>
                    <a:pt x="0" y="129"/>
                  </a:lnTo>
                  <a:lnTo>
                    <a:pt x="0" y="101"/>
                  </a:lnTo>
                  <a:lnTo>
                    <a:pt x="3" y="81"/>
                  </a:lnTo>
                  <a:lnTo>
                    <a:pt x="8" y="69"/>
                  </a:lnTo>
                  <a:lnTo>
                    <a:pt x="15" y="55"/>
                  </a:lnTo>
                  <a:lnTo>
                    <a:pt x="23" y="39"/>
                  </a:lnTo>
                  <a:lnTo>
                    <a:pt x="48" y="22"/>
                  </a:lnTo>
                </a:path>
              </a:pathLst>
            </a:custGeom>
            <a:solidFill>
              <a:srgbClr val="00006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nvGrpSpPr>
            <p:cNvPr id="52578" name="Group 95"/>
            <p:cNvGrpSpPr>
              <a:grpSpLocks/>
            </p:cNvGrpSpPr>
            <p:nvPr/>
          </p:nvGrpSpPr>
          <p:grpSpPr bwMode="auto">
            <a:xfrm>
              <a:off x="513" y="3279"/>
              <a:ext cx="422" cy="390"/>
              <a:chOff x="473" y="3279"/>
              <a:chExt cx="390" cy="390"/>
            </a:xfrm>
          </p:grpSpPr>
          <p:grpSp>
            <p:nvGrpSpPr>
              <p:cNvPr id="52582" name="Group 96"/>
              <p:cNvGrpSpPr>
                <a:grpSpLocks/>
              </p:cNvGrpSpPr>
              <p:nvPr/>
            </p:nvGrpSpPr>
            <p:grpSpPr bwMode="auto">
              <a:xfrm>
                <a:off x="748" y="3431"/>
                <a:ext cx="115" cy="53"/>
                <a:chOff x="748" y="3431"/>
                <a:chExt cx="115" cy="53"/>
              </a:xfrm>
            </p:grpSpPr>
            <p:sp>
              <p:nvSpPr>
                <p:cNvPr id="52599" name="Freeform 97"/>
                <p:cNvSpPr>
                  <a:spLocks/>
                </p:cNvSpPr>
                <p:nvPr/>
              </p:nvSpPr>
              <p:spPr bwMode="auto">
                <a:xfrm>
                  <a:off x="748" y="3432"/>
                  <a:ext cx="115" cy="52"/>
                </a:xfrm>
                <a:custGeom>
                  <a:avLst/>
                  <a:gdLst>
                    <a:gd name="T0" fmla="*/ 0 w 115"/>
                    <a:gd name="T1" fmla="*/ 30 h 52"/>
                    <a:gd name="T2" fmla="*/ 14 w 115"/>
                    <a:gd name="T3" fmla="*/ 28 h 52"/>
                    <a:gd name="T4" fmla="*/ 19 w 115"/>
                    <a:gd name="T5" fmla="*/ 27 h 52"/>
                    <a:gd name="T6" fmla="*/ 22 w 115"/>
                    <a:gd name="T7" fmla="*/ 24 h 52"/>
                    <a:gd name="T8" fmla="*/ 26 w 115"/>
                    <a:gd name="T9" fmla="*/ 22 h 52"/>
                    <a:gd name="T10" fmla="*/ 32 w 115"/>
                    <a:gd name="T11" fmla="*/ 16 h 52"/>
                    <a:gd name="T12" fmla="*/ 45 w 115"/>
                    <a:gd name="T13" fmla="*/ 10 h 52"/>
                    <a:gd name="T14" fmla="*/ 47 w 115"/>
                    <a:gd name="T15" fmla="*/ 6 h 52"/>
                    <a:gd name="T16" fmla="*/ 50 w 115"/>
                    <a:gd name="T17" fmla="*/ 4 h 52"/>
                    <a:gd name="T18" fmla="*/ 57 w 115"/>
                    <a:gd name="T19" fmla="*/ 3 h 52"/>
                    <a:gd name="T20" fmla="*/ 76 w 115"/>
                    <a:gd name="T21" fmla="*/ 1 h 52"/>
                    <a:gd name="T22" fmla="*/ 82 w 115"/>
                    <a:gd name="T23" fmla="*/ 0 h 52"/>
                    <a:gd name="T24" fmla="*/ 87 w 115"/>
                    <a:gd name="T25" fmla="*/ 1 h 52"/>
                    <a:gd name="T26" fmla="*/ 89 w 115"/>
                    <a:gd name="T27" fmla="*/ 3 h 52"/>
                    <a:gd name="T28" fmla="*/ 96 w 115"/>
                    <a:gd name="T29" fmla="*/ 5 h 52"/>
                    <a:gd name="T30" fmla="*/ 100 w 115"/>
                    <a:gd name="T31" fmla="*/ 6 h 52"/>
                    <a:gd name="T32" fmla="*/ 104 w 115"/>
                    <a:gd name="T33" fmla="*/ 7 h 52"/>
                    <a:gd name="T34" fmla="*/ 106 w 115"/>
                    <a:gd name="T35" fmla="*/ 9 h 52"/>
                    <a:gd name="T36" fmla="*/ 108 w 115"/>
                    <a:gd name="T37" fmla="*/ 12 h 52"/>
                    <a:gd name="T38" fmla="*/ 110 w 115"/>
                    <a:gd name="T39" fmla="*/ 14 h 52"/>
                    <a:gd name="T40" fmla="*/ 111 w 115"/>
                    <a:gd name="T41" fmla="*/ 16 h 52"/>
                    <a:gd name="T42" fmla="*/ 112 w 115"/>
                    <a:gd name="T43" fmla="*/ 17 h 52"/>
                    <a:gd name="T44" fmla="*/ 114 w 115"/>
                    <a:gd name="T45" fmla="*/ 19 h 52"/>
                    <a:gd name="T46" fmla="*/ 112 w 115"/>
                    <a:gd name="T47" fmla="*/ 21 h 52"/>
                    <a:gd name="T48" fmla="*/ 110 w 115"/>
                    <a:gd name="T49" fmla="*/ 22 h 52"/>
                    <a:gd name="T50" fmla="*/ 106 w 115"/>
                    <a:gd name="T51" fmla="*/ 22 h 52"/>
                    <a:gd name="T52" fmla="*/ 103 w 115"/>
                    <a:gd name="T53" fmla="*/ 21 h 52"/>
                    <a:gd name="T54" fmla="*/ 100 w 115"/>
                    <a:gd name="T55" fmla="*/ 19 h 52"/>
                    <a:gd name="T56" fmla="*/ 97 w 115"/>
                    <a:gd name="T57" fmla="*/ 19 h 52"/>
                    <a:gd name="T58" fmla="*/ 94 w 115"/>
                    <a:gd name="T59" fmla="*/ 18 h 52"/>
                    <a:gd name="T60" fmla="*/ 90 w 115"/>
                    <a:gd name="T61" fmla="*/ 17 h 52"/>
                    <a:gd name="T62" fmla="*/ 85 w 115"/>
                    <a:gd name="T63" fmla="*/ 18 h 52"/>
                    <a:gd name="T64" fmla="*/ 81 w 115"/>
                    <a:gd name="T65" fmla="*/ 19 h 52"/>
                    <a:gd name="T66" fmla="*/ 90 w 115"/>
                    <a:gd name="T67" fmla="*/ 21 h 52"/>
                    <a:gd name="T68" fmla="*/ 96 w 115"/>
                    <a:gd name="T69" fmla="*/ 22 h 52"/>
                    <a:gd name="T70" fmla="*/ 104 w 115"/>
                    <a:gd name="T71" fmla="*/ 24 h 52"/>
                    <a:gd name="T72" fmla="*/ 105 w 115"/>
                    <a:gd name="T73" fmla="*/ 26 h 52"/>
                    <a:gd name="T74" fmla="*/ 106 w 115"/>
                    <a:gd name="T75" fmla="*/ 28 h 52"/>
                    <a:gd name="T76" fmla="*/ 104 w 115"/>
                    <a:gd name="T77" fmla="*/ 29 h 52"/>
                    <a:gd name="T78" fmla="*/ 102 w 115"/>
                    <a:gd name="T79" fmla="*/ 29 h 52"/>
                    <a:gd name="T80" fmla="*/ 99 w 115"/>
                    <a:gd name="T81" fmla="*/ 29 h 52"/>
                    <a:gd name="T82" fmla="*/ 89 w 115"/>
                    <a:gd name="T83" fmla="*/ 28 h 52"/>
                    <a:gd name="T84" fmla="*/ 80 w 115"/>
                    <a:gd name="T85" fmla="*/ 27 h 52"/>
                    <a:gd name="T86" fmla="*/ 73 w 115"/>
                    <a:gd name="T87" fmla="*/ 28 h 52"/>
                    <a:gd name="T88" fmla="*/ 69 w 115"/>
                    <a:gd name="T89" fmla="*/ 29 h 52"/>
                    <a:gd name="T90" fmla="*/ 64 w 115"/>
                    <a:gd name="T91" fmla="*/ 32 h 52"/>
                    <a:gd name="T92" fmla="*/ 61 w 115"/>
                    <a:gd name="T93" fmla="*/ 35 h 52"/>
                    <a:gd name="T94" fmla="*/ 57 w 115"/>
                    <a:gd name="T95" fmla="*/ 40 h 52"/>
                    <a:gd name="T96" fmla="*/ 53 w 115"/>
                    <a:gd name="T97" fmla="*/ 42 h 52"/>
                    <a:gd name="T98" fmla="*/ 48 w 115"/>
                    <a:gd name="T99" fmla="*/ 44 h 52"/>
                    <a:gd name="T100" fmla="*/ 43 w 115"/>
                    <a:gd name="T101" fmla="*/ 45 h 52"/>
                    <a:gd name="T102" fmla="*/ 38 w 115"/>
                    <a:gd name="T103" fmla="*/ 45 h 52"/>
                    <a:gd name="T104" fmla="*/ 31 w 115"/>
                    <a:gd name="T105" fmla="*/ 46 h 52"/>
                    <a:gd name="T106" fmla="*/ 24 w 115"/>
                    <a:gd name="T107" fmla="*/ 46 h 52"/>
                    <a:gd name="T108" fmla="*/ 18 w 115"/>
                    <a:gd name="T109" fmla="*/ 48 h 52"/>
                    <a:gd name="T110" fmla="*/ 0 w 115"/>
                    <a:gd name="T111" fmla="*/ 51 h 52"/>
                    <a:gd name="T112" fmla="*/ 0 w 115"/>
                    <a:gd name="T113" fmla="*/ 30 h 5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115" h="52">
                      <a:moveTo>
                        <a:pt x="0" y="30"/>
                      </a:moveTo>
                      <a:lnTo>
                        <a:pt x="14" y="28"/>
                      </a:lnTo>
                      <a:lnTo>
                        <a:pt x="19" y="27"/>
                      </a:lnTo>
                      <a:lnTo>
                        <a:pt x="22" y="24"/>
                      </a:lnTo>
                      <a:lnTo>
                        <a:pt x="26" y="22"/>
                      </a:lnTo>
                      <a:lnTo>
                        <a:pt x="32" y="16"/>
                      </a:lnTo>
                      <a:lnTo>
                        <a:pt x="45" y="10"/>
                      </a:lnTo>
                      <a:lnTo>
                        <a:pt x="47" y="6"/>
                      </a:lnTo>
                      <a:lnTo>
                        <a:pt x="50" y="4"/>
                      </a:lnTo>
                      <a:lnTo>
                        <a:pt x="57" y="3"/>
                      </a:lnTo>
                      <a:lnTo>
                        <a:pt x="76" y="1"/>
                      </a:lnTo>
                      <a:lnTo>
                        <a:pt x="82" y="0"/>
                      </a:lnTo>
                      <a:lnTo>
                        <a:pt x="87" y="1"/>
                      </a:lnTo>
                      <a:lnTo>
                        <a:pt x="89" y="3"/>
                      </a:lnTo>
                      <a:lnTo>
                        <a:pt x="96" y="5"/>
                      </a:lnTo>
                      <a:lnTo>
                        <a:pt x="100" y="6"/>
                      </a:lnTo>
                      <a:lnTo>
                        <a:pt x="104" y="7"/>
                      </a:lnTo>
                      <a:lnTo>
                        <a:pt x="106" y="9"/>
                      </a:lnTo>
                      <a:lnTo>
                        <a:pt x="108" y="12"/>
                      </a:lnTo>
                      <a:lnTo>
                        <a:pt x="110" y="14"/>
                      </a:lnTo>
                      <a:lnTo>
                        <a:pt x="111" y="16"/>
                      </a:lnTo>
                      <a:lnTo>
                        <a:pt x="112" y="17"/>
                      </a:lnTo>
                      <a:lnTo>
                        <a:pt x="114" y="19"/>
                      </a:lnTo>
                      <a:lnTo>
                        <a:pt x="112" y="21"/>
                      </a:lnTo>
                      <a:lnTo>
                        <a:pt x="110" y="22"/>
                      </a:lnTo>
                      <a:lnTo>
                        <a:pt x="106" y="22"/>
                      </a:lnTo>
                      <a:lnTo>
                        <a:pt x="103" y="21"/>
                      </a:lnTo>
                      <a:lnTo>
                        <a:pt x="100" y="19"/>
                      </a:lnTo>
                      <a:lnTo>
                        <a:pt x="97" y="19"/>
                      </a:lnTo>
                      <a:lnTo>
                        <a:pt x="94" y="18"/>
                      </a:lnTo>
                      <a:lnTo>
                        <a:pt x="90" y="17"/>
                      </a:lnTo>
                      <a:lnTo>
                        <a:pt x="85" y="18"/>
                      </a:lnTo>
                      <a:lnTo>
                        <a:pt x="81" y="19"/>
                      </a:lnTo>
                      <a:lnTo>
                        <a:pt x="90" y="21"/>
                      </a:lnTo>
                      <a:lnTo>
                        <a:pt x="96" y="22"/>
                      </a:lnTo>
                      <a:lnTo>
                        <a:pt x="104" y="24"/>
                      </a:lnTo>
                      <a:lnTo>
                        <a:pt x="105" y="26"/>
                      </a:lnTo>
                      <a:lnTo>
                        <a:pt x="106" y="28"/>
                      </a:lnTo>
                      <a:lnTo>
                        <a:pt x="104" y="29"/>
                      </a:lnTo>
                      <a:lnTo>
                        <a:pt x="102" y="29"/>
                      </a:lnTo>
                      <a:lnTo>
                        <a:pt x="99" y="29"/>
                      </a:lnTo>
                      <a:lnTo>
                        <a:pt x="89" y="28"/>
                      </a:lnTo>
                      <a:lnTo>
                        <a:pt x="80" y="27"/>
                      </a:lnTo>
                      <a:lnTo>
                        <a:pt x="73" y="28"/>
                      </a:lnTo>
                      <a:lnTo>
                        <a:pt x="69" y="29"/>
                      </a:lnTo>
                      <a:lnTo>
                        <a:pt x="64" y="32"/>
                      </a:lnTo>
                      <a:lnTo>
                        <a:pt x="61" y="35"/>
                      </a:lnTo>
                      <a:lnTo>
                        <a:pt x="57" y="40"/>
                      </a:lnTo>
                      <a:lnTo>
                        <a:pt x="53" y="42"/>
                      </a:lnTo>
                      <a:lnTo>
                        <a:pt x="48" y="44"/>
                      </a:lnTo>
                      <a:lnTo>
                        <a:pt x="43" y="45"/>
                      </a:lnTo>
                      <a:lnTo>
                        <a:pt x="38" y="45"/>
                      </a:lnTo>
                      <a:lnTo>
                        <a:pt x="31" y="46"/>
                      </a:lnTo>
                      <a:lnTo>
                        <a:pt x="24" y="46"/>
                      </a:lnTo>
                      <a:lnTo>
                        <a:pt x="18" y="48"/>
                      </a:lnTo>
                      <a:lnTo>
                        <a:pt x="0" y="51"/>
                      </a:lnTo>
                      <a:lnTo>
                        <a:pt x="0" y="30"/>
                      </a:lnTo>
                    </a:path>
                  </a:pathLst>
                </a:custGeom>
                <a:solidFill>
                  <a:srgbClr val="FFC080"/>
                </a:solidFill>
                <a:ln w="12700" cap="rnd" cmpd="sng">
                  <a:solidFill>
                    <a:srgbClr val="402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2600" name="Freeform 98"/>
                <p:cNvSpPr>
                  <a:spLocks/>
                </p:cNvSpPr>
                <p:nvPr/>
              </p:nvSpPr>
              <p:spPr bwMode="auto">
                <a:xfrm>
                  <a:off x="819" y="3439"/>
                  <a:ext cx="30" cy="2"/>
                </a:xfrm>
                <a:custGeom>
                  <a:avLst/>
                  <a:gdLst>
                    <a:gd name="T0" fmla="*/ 29 w 30"/>
                    <a:gd name="T1" fmla="*/ 0 h 2"/>
                    <a:gd name="T2" fmla="*/ 24 w 30"/>
                    <a:gd name="T3" fmla="*/ 0 h 2"/>
                    <a:gd name="T4" fmla="*/ 20 w 30"/>
                    <a:gd name="T5" fmla="*/ 0 h 2"/>
                    <a:gd name="T6" fmla="*/ 15 w 30"/>
                    <a:gd name="T7" fmla="*/ 1 h 2"/>
                    <a:gd name="T8" fmla="*/ 11 w 30"/>
                    <a:gd name="T9" fmla="*/ 1 h 2"/>
                    <a:gd name="T10" fmla="*/ 5 w 30"/>
                    <a:gd name="T11" fmla="*/ 1 h 2"/>
                    <a:gd name="T12" fmla="*/ 0 w 30"/>
                    <a:gd name="T13" fmla="*/ 1 h 2"/>
                    <a:gd name="T14" fmla="*/ 7 w 30"/>
                    <a:gd name="T15" fmla="*/ 1 h 2"/>
                    <a:gd name="T16" fmla="*/ 13 w 30"/>
                    <a:gd name="T17" fmla="*/ 1 h 2"/>
                    <a:gd name="T18" fmla="*/ 20 w 30"/>
                    <a:gd name="T19" fmla="*/ 1 h 2"/>
                    <a:gd name="T20" fmla="*/ 24 w 30"/>
                    <a:gd name="T21" fmla="*/ 0 h 2"/>
                    <a:gd name="T22" fmla="*/ 28 w 30"/>
                    <a:gd name="T23" fmla="*/ 0 h 2"/>
                    <a:gd name="T24" fmla="*/ 29 w 30"/>
                    <a:gd name="T25" fmla="*/ 0 h 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30" h="2">
                      <a:moveTo>
                        <a:pt x="29" y="0"/>
                      </a:moveTo>
                      <a:lnTo>
                        <a:pt x="24" y="0"/>
                      </a:lnTo>
                      <a:lnTo>
                        <a:pt x="20" y="0"/>
                      </a:lnTo>
                      <a:lnTo>
                        <a:pt x="15" y="1"/>
                      </a:lnTo>
                      <a:lnTo>
                        <a:pt x="11" y="1"/>
                      </a:lnTo>
                      <a:lnTo>
                        <a:pt x="5" y="1"/>
                      </a:lnTo>
                      <a:lnTo>
                        <a:pt x="0" y="1"/>
                      </a:lnTo>
                      <a:lnTo>
                        <a:pt x="7" y="1"/>
                      </a:lnTo>
                      <a:lnTo>
                        <a:pt x="13" y="1"/>
                      </a:lnTo>
                      <a:lnTo>
                        <a:pt x="20" y="1"/>
                      </a:lnTo>
                      <a:lnTo>
                        <a:pt x="24" y="0"/>
                      </a:lnTo>
                      <a:lnTo>
                        <a:pt x="28" y="0"/>
                      </a:lnTo>
                      <a:lnTo>
                        <a:pt x="29" y="0"/>
                      </a:lnTo>
                    </a:path>
                  </a:pathLst>
                </a:custGeom>
                <a:solidFill>
                  <a:srgbClr val="402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2601" name="Freeform 99"/>
                <p:cNvSpPr>
                  <a:spLocks/>
                </p:cNvSpPr>
                <p:nvPr/>
              </p:nvSpPr>
              <p:spPr bwMode="auto">
                <a:xfrm>
                  <a:off x="806" y="3431"/>
                  <a:ext cx="23" cy="3"/>
                </a:xfrm>
                <a:custGeom>
                  <a:avLst/>
                  <a:gdLst>
                    <a:gd name="T0" fmla="*/ 15 w 23"/>
                    <a:gd name="T1" fmla="*/ 2 h 3"/>
                    <a:gd name="T2" fmla="*/ 18 w 23"/>
                    <a:gd name="T3" fmla="*/ 2 h 3"/>
                    <a:gd name="T4" fmla="*/ 22 w 23"/>
                    <a:gd name="T5" fmla="*/ 1 h 3"/>
                    <a:gd name="T6" fmla="*/ 20 w 23"/>
                    <a:gd name="T7" fmla="*/ 1 h 3"/>
                    <a:gd name="T8" fmla="*/ 16 w 23"/>
                    <a:gd name="T9" fmla="*/ 2 h 3"/>
                    <a:gd name="T10" fmla="*/ 9 w 23"/>
                    <a:gd name="T11" fmla="*/ 1 h 3"/>
                    <a:gd name="T12" fmla="*/ 5 w 23"/>
                    <a:gd name="T13" fmla="*/ 0 h 3"/>
                    <a:gd name="T14" fmla="*/ 1 w 23"/>
                    <a:gd name="T15" fmla="*/ 0 h 3"/>
                    <a:gd name="T16" fmla="*/ 0 w 23"/>
                    <a:gd name="T17" fmla="*/ 0 h 3"/>
                    <a:gd name="T18" fmla="*/ 4 w 23"/>
                    <a:gd name="T19" fmla="*/ 1 h 3"/>
                    <a:gd name="T20" fmla="*/ 10 w 23"/>
                    <a:gd name="T21" fmla="*/ 1 h 3"/>
                    <a:gd name="T22" fmla="*/ 15 w 23"/>
                    <a:gd name="T23" fmla="*/ 2 h 3"/>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23" h="3">
                      <a:moveTo>
                        <a:pt x="15" y="2"/>
                      </a:moveTo>
                      <a:lnTo>
                        <a:pt x="18" y="2"/>
                      </a:lnTo>
                      <a:lnTo>
                        <a:pt x="22" y="1"/>
                      </a:lnTo>
                      <a:lnTo>
                        <a:pt x="20" y="1"/>
                      </a:lnTo>
                      <a:lnTo>
                        <a:pt x="16" y="2"/>
                      </a:lnTo>
                      <a:lnTo>
                        <a:pt x="9" y="1"/>
                      </a:lnTo>
                      <a:lnTo>
                        <a:pt x="5" y="0"/>
                      </a:lnTo>
                      <a:lnTo>
                        <a:pt x="1" y="0"/>
                      </a:lnTo>
                      <a:lnTo>
                        <a:pt x="0" y="0"/>
                      </a:lnTo>
                      <a:lnTo>
                        <a:pt x="4" y="1"/>
                      </a:lnTo>
                      <a:lnTo>
                        <a:pt x="10" y="1"/>
                      </a:lnTo>
                      <a:lnTo>
                        <a:pt x="15" y="2"/>
                      </a:lnTo>
                    </a:path>
                  </a:pathLst>
                </a:custGeom>
                <a:solidFill>
                  <a:srgbClr val="402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2602" name="Freeform 100"/>
                <p:cNvSpPr>
                  <a:spLocks/>
                </p:cNvSpPr>
                <p:nvPr/>
              </p:nvSpPr>
              <p:spPr bwMode="auto">
                <a:xfrm>
                  <a:off x="818" y="3445"/>
                  <a:ext cx="5" cy="6"/>
                </a:xfrm>
                <a:custGeom>
                  <a:avLst/>
                  <a:gdLst>
                    <a:gd name="T0" fmla="*/ 4 w 5"/>
                    <a:gd name="T1" fmla="*/ 2 h 6"/>
                    <a:gd name="T2" fmla="*/ 4 w 5"/>
                    <a:gd name="T3" fmla="*/ 0 h 6"/>
                    <a:gd name="T4" fmla="*/ 2 w 5"/>
                    <a:gd name="T5" fmla="*/ 2 h 6"/>
                    <a:gd name="T6" fmla="*/ 0 w 5"/>
                    <a:gd name="T7" fmla="*/ 2 h 6"/>
                    <a:gd name="T8" fmla="*/ 0 w 5"/>
                    <a:gd name="T9" fmla="*/ 5 h 6"/>
                    <a:gd name="T10" fmla="*/ 1 w 5"/>
                    <a:gd name="T11" fmla="*/ 5 h 6"/>
                    <a:gd name="T12" fmla="*/ 4 w 5"/>
                    <a:gd name="T13" fmla="*/ 2 h 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5" h="6">
                      <a:moveTo>
                        <a:pt x="4" y="2"/>
                      </a:moveTo>
                      <a:lnTo>
                        <a:pt x="4" y="0"/>
                      </a:lnTo>
                      <a:lnTo>
                        <a:pt x="2" y="2"/>
                      </a:lnTo>
                      <a:lnTo>
                        <a:pt x="0" y="2"/>
                      </a:lnTo>
                      <a:lnTo>
                        <a:pt x="0" y="5"/>
                      </a:lnTo>
                      <a:lnTo>
                        <a:pt x="1" y="5"/>
                      </a:lnTo>
                      <a:lnTo>
                        <a:pt x="4" y="2"/>
                      </a:lnTo>
                    </a:path>
                  </a:pathLst>
                </a:custGeom>
                <a:solidFill>
                  <a:srgbClr val="402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2603" name="Freeform 101"/>
                <p:cNvSpPr>
                  <a:spLocks/>
                </p:cNvSpPr>
                <p:nvPr/>
              </p:nvSpPr>
              <p:spPr bwMode="auto">
                <a:xfrm>
                  <a:off x="839" y="3453"/>
                  <a:ext cx="7" cy="6"/>
                </a:xfrm>
                <a:custGeom>
                  <a:avLst/>
                  <a:gdLst>
                    <a:gd name="T0" fmla="*/ 6 w 7"/>
                    <a:gd name="T1" fmla="*/ 5 h 6"/>
                    <a:gd name="T2" fmla="*/ 3 w 7"/>
                    <a:gd name="T3" fmla="*/ 2 h 6"/>
                    <a:gd name="T4" fmla="*/ 0 w 7"/>
                    <a:gd name="T5" fmla="*/ 0 h 6"/>
                    <a:gd name="T6" fmla="*/ 6 w 7"/>
                    <a:gd name="T7" fmla="*/ 5 h 6"/>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7" h="6">
                      <a:moveTo>
                        <a:pt x="6" y="5"/>
                      </a:moveTo>
                      <a:lnTo>
                        <a:pt x="3" y="2"/>
                      </a:lnTo>
                      <a:lnTo>
                        <a:pt x="0" y="0"/>
                      </a:lnTo>
                      <a:lnTo>
                        <a:pt x="6" y="5"/>
                      </a:lnTo>
                    </a:path>
                  </a:pathLst>
                </a:custGeom>
                <a:solidFill>
                  <a:srgbClr val="402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2604" name="Freeform 102"/>
                <p:cNvSpPr>
                  <a:spLocks/>
                </p:cNvSpPr>
                <p:nvPr/>
              </p:nvSpPr>
              <p:spPr bwMode="auto">
                <a:xfrm>
                  <a:off x="799" y="3442"/>
                  <a:ext cx="3" cy="3"/>
                </a:xfrm>
                <a:custGeom>
                  <a:avLst/>
                  <a:gdLst>
                    <a:gd name="T0" fmla="*/ 0 w 3"/>
                    <a:gd name="T1" fmla="*/ 2 h 3"/>
                    <a:gd name="T2" fmla="*/ 0 w 3"/>
                    <a:gd name="T3" fmla="*/ 1 h 3"/>
                    <a:gd name="T4" fmla="*/ 0 w 3"/>
                    <a:gd name="T5" fmla="*/ 1 h 3"/>
                    <a:gd name="T6" fmla="*/ 2 w 3"/>
                    <a:gd name="T7" fmla="*/ 0 h 3"/>
                    <a:gd name="T8" fmla="*/ 0 w 3"/>
                    <a:gd name="T9" fmla="*/ 2 h 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 h="3">
                      <a:moveTo>
                        <a:pt x="0" y="2"/>
                      </a:moveTo>
                      <a:lnTo>
                        <a:pt x="0" y="1"/>
                      </a:lnTo>
                      <a:lnTo>
                        <a:pt x="2" y="0"/>
                      </a:lnTo>
                      <a:lnTo>
                        <a:pt x="0" y="2"/>
                      </a:lnTo>
                    </a:path>
                  </a:pathLst>
                </a:custGeom>
                <a:solidFill>
                  <a:srgbClr val="402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2605" name="Freeform 103"/>
                <p:cNvSpPr>
                  <a:spLocks/>
                </p:cNvSpPr>
                <p:nvPr/>
              </p:nvSpPr>
              <p:spPr bwMode="auto">
                <a:xfrm>
                  <a:off x="805" y="3450"/>
                  <a:ext cx="7" cy="4"/>
                </a:xfrm>
                <a:custGeom>
                  <a:avLst/>
                  <a:gdLst>
                    <a:gd name="T0" fmla="*/ 6 w 7"/>
                    <a:gd name="T1" fmla="*/ 3 h 4"/>
                    <a:gd name="T2" fmla="*/ 6 w 7"/>
                    <a:gd name="T3" fmla="*/ 2 h 4"/>
                    <a:gd name="T4" fmla="*/ 0 w 7"/>
                    <a:gd name="T5" fmla="*/ 0 h 4"/>
                    <a:gd name="T6" fmla="*/ 6 w 7"/>
                    <a:gd name="T7" fmla="*/ 3 h 4"/>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7" h="4">
                      <a:moveTo>
                        <a:pt x="6" y="3"/>
                      </a:moveTo>
                      <a:lnTo>
                        <a:pt x="6" y="2"/>
                      </a:lnTo>
                      <a:lnTo>
                        <a:pt x="0" y="0"/>
                      </a:lnTo>
                      <a:lnTo>
                        <a:pt x="6" y="3"/>
                      </a:lnTo>
                    </a:path>
                  </a:pathLst>
                </a:custGeom>
                <a:solidFill>
                  <a:srgbClr val="402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2606" name="Freeform 104"/>
                <p:cNvSpPr>
                  <a:spLocks/>
                </p:cNvSpPr>
                <p:nvPr/>
              </p:nvSpPr>
              <p:spPr bwMode="auto">
                <a:xfrm>
                  <a:off x="849" y="3445"/>
                  <a:ext cx="5" cy="4"/>
                </a:xfrm>
                <a:custGeom>
                  <a:avLst/>
                  <a:gdLst>
                    <a:gd name="T0" fmla="*/ 0 w 5"/>
                    <a:gd name="T1" fmla="*/ 0 h 4"/>
                    <a:gd name="T2" fmla="*/ 2 w 5"/>
                    <a:gd name="T3" fmla="*/ 1 h 4"/>
                    <a:gd name="T4" fmla="*/ 3 w 5"/>
                    <a:gd name="T5" fmla="*/ 1 h 4"/>
                    <a:gd name="T6" fmla="*/ 3 w 5"/>
                    <a:gd name="T7" fmla="*/ 3 h 4"/>
                    <a:gd name="T8" fmla="*/ 4 w 5"/>
                    <a:gd name="T9" fmla="*/ 1 h 4"/>
                    <a:gd name="T10" fmla="*/ 3 w 5"/>
                    <a:gd name="T11" fmla="*/ 1 h 4"/>
                    <a:gd name="T12" fmla="*/ 0 w 5"/>
                    <a:gd name="T13" fmla="*/ 0 h 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5" h="4">
                      <a:moveTo>
                        <a:pt x="0" y="0"/>
                      </a:moveTo>
                      <a:lnTo>
                        <a:pt x="2" y="1"/>
                      </a:lnTo>
                      <a:lnTo>
                        <a:pt x="3" y="1"/>
                      </a:lnTo>
                      <a:lnTo>
                        <a:pt x="3" y="3"/>
                      </a:lnTo>
                      <a:lnTo>
                        <a:pt x="4" y="1"/>
                      </a:lnTo>
                      <a:lnTo>
                        <a:pt x="3" y="1"/>
                      </a:lnTo>
                      <a:lnTo>
                        <a:pt x="0" y="0"/>
                      </a:lnTo>
                    </a:path>
                  </a:pathLst>
                </a:custGeom>
                <a:solidFill>
                  <a:srgbClr val="402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nvGrpSpPr>
              <p:cNvPr id="52583" name="Group 105"/>
              <p:cNvGrpSpPr>
                <a:grpSpLocks/>
              </p:cNvGrpSpPr>
              <p:nvPr/>
            </p:nvGrpSpPr>
            <p:grpSpPr bwMode="auto">
              <a:xfrm>
                <a:off x="716" y="3398"/>
                <a:ext cx="122" cy="48"/>
                <a:chOff x="716" y="3398"/>
                <a:chExt cx="122" cy="48"/>
              </a:xfrm>
            </p:grpSpPr>
            <p:sp>
              <p:nvSpPr>
                <p:cNvPr id="52591" name="Freeform 106"/>
                <p:cNvSpPr>
                  <a:spLocks/>
                </p:cNvSpPr>
                <p:nvPr/>
              </p:nvSpPr>
              <p:spPr bwMode="auto">
                <a:xfrm>
                  <a:off x="716" y="3398"/>
                  <a:ext cx="122" cy="48"/>
                </a:xfrm>
                <a:custGeom>
                  <a:avLst/>
                  <a:gdLst>
                    <a:gd name="T0" fmla="*/ 12 w 122"/>
                    <a:gd name="T1" fmla="*/ 47 h 48"/>
                    <a:gd name="T2" fmla="*/ 18 w 122"/>
                    <a:gd name="T3" fmla="*/ 46 h 48"/>
                    <a:gd name="T4" fmla="*/ 25 w 122"/>
                    <a:gd name="T5" fmla="*/ 44 h 48"/>
                    <a:gd name="T6" fmla="*/ 31 w 122"/>
                    <a:gd name="T7" fmla="*/ 43 h 48"/>
                    <a:gd name="T8" fmla="*/ 41 w 122"/>
                    <a:gd name="T9" fmla="*/ 44 h 48"/>
                    <a:gd name="T10" fmla="*/ 48 w 122"/>
                    <a:gd name="T11" fmla="*/ 43 h 48"/>
                    <a:gd name="T12" fmla="*/ 53 w 122"/>
                    <a:gd name="T13" fmla="*/ 42 h 48"/>
                    <a:gd name="T14" fmla="*/ 58 w 122"/>
                    <a:gd name="T15" fmla="*/ 40 h 48"/>
                    <a:gd name="T16" fmla="*/ 62 w 122"/>
                    <a:gd name="T17" fmla="*/ 40 h 48"/>
                    <a:gd name="T18" fmla="*/ 66 w 122"/>
                    <a:gd name="T19" fmla="*/ 37 h 48"/>
                    <a:gd name="T20" fmla="*/ 71 w 122"/>
                    <a:gd name="T21" fmla="*/ 35 h 48"/>
                    <a:gd name="T22" fmla="*/ 76 w 122"/>
                    <a:gd name="T23" fmla="*/ 33 h 48"/>
                    <a:gd name="T24" fmla="*/ 80 w 122"/>
                    <a:gd name="T25" fmla="*/ 32 h 48"/>
                    <a:gd name="T26" fmla="*/ 83 w 122"/>
                    <a:gd name="T27" fmla="*/ 31 h 48"/>
                    <a:gd name="T28" fmla="*/ 88 w 122"/>
                    <a:gd name="T29" fmla="*/ 31 h 48"/>
                    <a:gd name="T30" fmla="*/ 91 w 122"/>
                    <a:gd name="T31" fmla="*/ 30 h 48"/>
                    <a:gd name="T32" fmla="*/ 93 w 122"/>
                    <a:gd name="T33" fmla="*/ 29 h 48"/>
                    <a:gd name="T34" fmla="*/ 94 w 122"/>
                    <a:gd name="T35" fmla="*/ 27 h 48"/>
                    <a:gd name="T36" fmla="*/ 93 w 122"/>
                    <a:gd name="T37" fmla="*/ 27 h 48"/>
                    <a:gd name="T38" fmla="*/ 91 w 122"/>
                    <a:gd name="T39" fmla="*/ 26 h 48"/>
                    <a:gd name="T40" fmla="*/ 88 w 122"/>
                    <a:gd name="T41" fmla="*/ 25 h 48"/>
                    <a:gd name="T42" fmla="*/ 84 w 122"/>
                    <a:gd name="T43" fmla="*/ 24 h 48"/>
                    <a:gd name="T44" fmla="*/ 80 w 122"/>
                    <a:gd name="T45" fmla="*/ 24 h 48"/>
                    <a:gd name="T46" fmla="*/ 76 w 122"/>
                    <a:gd name="T47" fmla="*/ 26 h 48"/>
                    <a:gd name="T48" fmla="*/ 67 w 122"/>
                    <a:gd name="T49" fmla="*/ 26 h 48"/>
                    <a:gd name="T50" fmla="*/ 74 w 122"/>
                    <a:gd name="T51" fmla="*/ 21 h 48"/>
                    <a:gd name="T52" fmla="*/ 81 w 122"/>
                    <a:gd name="T53" fmla="*/ 18 h 48"/>
                    <a:gd name="T54" fmla="*/ 88 w 122"/>
                    <a:gd name="T55" fmla="*/ 15 h 48"/>
                    <a:gd name="T56" fmla="*/ 95 w 122"/>
                    <a:gd name="T57" fmla="*/ 15 h 48"/>
                    <a:gd name="T58" fmla="*/ 103 w 122"/>
                    <a:gd name="T59" fmla="*/ 14 h 48"/>
                    <a:gd name="T60" fmla="*/ 108 w 122"/>
                    <a:gd name="T61" fmla="*/ 15 h 48"/>
                    <a:gd name="T62" fmla="*/ 110 w 122"/>
                    <a:gd name="T63" fmla="*/ 16 h 48"/>
                    <a:gd name="T64" fmla="*/ 113 w 122"/>
                    <a:gd name="T65" fmla="*/ 16 h 48"/>
                    <a:gd name="T66" fmla="*/ 114 w 122"/>
                    <a:gd name="T67" fmla="*/ 15 h 48"/>
                    <a:gd name="T68" fmla="*/ 116 w 122"/>
                    <a:gd name="T69" fmla="*/ 15 h 48"/>
                    <a:gd name="T70" fmla="*/ 116 w 122"/>
                    <a:gd name="T71" fmla="*/ 12 h 48"/>
                    <a:gd name="T72" fmla="*/ 118 w 122"/>
                    <a:gd name="T73" fmla="*/ 12 h 48"/>
                    <a:gd name="T74" fmla="*/ 120 w 122"/>
                    <a:gd name="T75" fmla="*/ 12 h 48"/>
                    <a:gd name="T76" fmla="*/ 120 w 122"/>
                    <a:gd name="T77" fmla="*/ 11 h 48"/>
                    <a:gd name="T78" fmla="*/ 121 w 122"/>
                    <a:gd name="T79" fmla="*/ 11 h 48"/>
                    <a:gd name="T80" fmla="*/ 120 w 122"/>
                    <a:gd name="T81" fmla="*/ 9 h 48"/>
                    <a:gd name="T82" fmla="*/ 118 w 122"/>
                    <a:gd name="T83" fmla="*/ 8 h 48"/>
                    <a:gd name="T84" fmla="*/ 116 w 122"/>
                    <a:gd name="T85" fmla="*/ 7 h 48"/>
                    <a:gd name="T86" fmla="*/ 113 w 122"/>
                    <a:gd name="T87" fmla="*/ 5 h 48"/>
                    <a:gd name="T88" fmla="*/ 111 w 122"/>
                    <a:gd name="T89" fmla="*/ 4 h 48"/>
                    <a:gd name="T90" fmla="*/ 107 w 122"/>
                    <a:gd name="T91" fmla="*/ 4 h 48"/>
                    <a:gd name="T92" fmla="*/ 104 w 122"/>
                    <a:gd name="T93" fmla="*/ 4 h 48"/>
                    <a:gd name="T94" fmla="*/ 90 w 122"/>
                    <a:gd name="T95" fmla="*/ 1 h 48"/>
                    <a:gd name="T96" fmla="*/ 86 w 122"/>
                    <a:gd name="T97" fmla="*/ 1 h 48"/>
                    <a:gd name="T98" fmla="*/ 83 w 122"/>
                    <a:gd name="T99" fmla="*/ 0 h 48"/>
                    <a:gd name="T100" fmla="*/ 79 w 122"/>
                    <a:gd name="T101" fmla="*/ 1 h 48"/>
                    <a:gd name="T102" fmla="*/ 76 w 122"/>
                    <a:gd name="T103" fmla="*/ 3 h 48"/>
                    <a:gd name="T104" fmla="*/ 64 w 122"/>
                    <a:gd name="T105" fmla="*/ 5 h 48"/>
                    <a:gd name="T106" fmla="*/ 57 w 122"/>
                    <a:gd name="T107" fmla="*/ 6 h 48"/>
                    <a:gd name="T108" fmla="*/ 50 w 122"/>
                    <a:gd name="T109" fmla="*/ 11 h 48"/>
                    <a:gd name="T110" fmla="*/ 36 w 122"/>
                    <a:gd name="T111" fmla="*/ 20 h 48"/>
                    <a:gd name="T112" fmla="*/ 30 w 122"/>
                    <a:gd name="T113" fmla="*/ 23 h 48"/>
                    <a:gd name="T114" fmla="*/ 25 w 122"/>
                    <a:gd name="T115" fmla="*/ 27 h 48"/>
                    <a:gd name="T116" fmla="*/ 18 w 122"/>
                    <a:gd name="T117" fmla="*/ 28 h 48"/>
                    <a:gd name="T118" fmla="*/ 0 w 122"/>
                    <a:gd name="T119" fmla="*/ 29 h 48"/>
                    <a:gd name="T120" fmla="*/ 12 w 122"/>
                    <a:gd name="T121" fmla="*/ 47 h 4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122" h="48">
                      <a:moveTo>
                        <a:pt x="12" y="47"/>
                      </a:moveTo>
                      <a:lnTo>
                        <a:pt x="18" y="46"/>
                      </a:lnTo>
                      <a:lnTo>
                        <a:pt x="25" y="44"/>
                      </a:lnTo>
                      <a:lnTo>
                        <a:pt x="31" y="43"/>
                      </a:lnTo>
                      <a:lnTo>
                        <a:pt x="41" y="44"/>
                      </a:lnTo>
                      <a:lnTo>
                        <a:pt x="48" y="43"/>
                      </a:lnTo>
                      <a:lnTo>
                        <a:pt x="53" y="42"/>
                      </a:lnTo>
                      <a:lnTo>
                        <a:pt x="58" y="40"/>
                      </a:lnTo>
                      <a:lnTo>
                        <a:pt x="62" y="40"/>
                      </a:lnTo>
                      <a:lnTo>
                        <a:pt x="66" y="37"/>
                      </a:lnTo>
                      <a:lnTo>
                        <a:pt x="71" y="35"/>
                      </a:lnTo>
                      <a:lnTo>
                        <a:pt x="76" y="33"/>
                      </a:lnTo>
                      <a:lnTo>
                        <a:pt x="80" y="32"/>
                      </a:lnTo>
                      <a:lnTo>
                        <a:pt x="83" y="31"/>
                      </a:lnTo>
                      <a:lnTo>
                        <a:pt x="88" y="31"/>
                      </a:lnTo>
                      <a:lnTo>
                        <a:pt x="91" y="30"/>
                      </a:lnTo>
                      <a:lnTo>
                        <a:pt x="93" y="29"/>
                      </a:lnTo>
                      <a:lnTo>
                        <a:pt x="94" y="27"/>
                      </a:lnTo>
                      <a:lnTo>
                        <a:pt x="93" y="27"/>
                      </a:lnTo>
                      <a:lnTo>
                        <a:pt x="91" y="26"/>
                      </a:lnTo>
                      <a:lnTo>
                        <a:pt x="88" y="25"/>
                      </a:lnTo>
                      <a:lnTo>
                        <a:pt x="84" y="24"/>
                      </a:lnTo>
                      <a:lnTo>
                        <a:pt x="80" y="24"/>
                      </a:lnTo>
                      <a:lnTo>
                        <a:pt x="76" y="26"/>
                      </a:lnTo>
                      <a:lnTo>
                        <a:pt x="67" y="26"/>
                      </a:lnTo>
                      <a:lnTo>
                        <a:pt x="74" y="21"/>
                      </a:lnTo>
                      <a:lnTo>
                        <a:pt x="81" y="18"/>
                      </a:lnTo>
                      <a:lnTo>
                        <a:pt x="88" y="15"/>
                      </a:lnTo>
                      <a:lnTo>
                        <a:pt x="95" y="15"/>
                      </a:lnTo>
                      <a:lnTo>
                        <a:pt x="103" y="14"/>
                      </a:lnTo>
                      <a:lnTo>
                        <a:pt x="108" y="15"/>
                      </a:lnTo>
                      <a:lnTo>
                        <a:pt x="110" y="16"/>
                      </a:lnTo>
                      <a:lnTo>
                        <a:pt x="113" y="16"/>
                      </a:lnTo>
                      <a:lnTo>
                        <a:pt x="114" y="15"/>
                      </a:lnTo>
                      <a:lnTo>
                        <a:pt x="116" y="15"/>
                      </a:lnTo>
                      <a:lnTo>
                        <a:pt x="116" y="12"/>
                      </a:lnTo>
                      <a:lnTo>
                        <a:pt x="118" y="12"/>
                      </a:lnTo>
                      <a:lnTo>
                        <a:pt x="120" y="12"/>
                      </a:lnTo>
                      <a:lnTo>
                        <a:pt x="120" y="11"/>
                      </a:lnTo>
                      <a:lnTo>
                        <a:pt x="121" y="11"/>
                      </a:lnTo>
                      <a:lnTo>
                        <a:pt x="120" y="9"/>
                      </a:lnTo>
                      <a:lnTo>
                        <a:pt x="118" y="8"/>
                      </a:lnTo>
                      <a:lnTo>
                        <a:pt x="116" y="7"/>
                      </a:lnTo>
                      <a:lnTo>
                        <a:pt x="113" y="5"/>
                      </a:lnTo>
                      <a:lnTo>
                        <a:pt x="111" y="4"/>
                      </a:lnTo>
                      <a:lnTo>
                        <a:pt x="107" y="4"/>
                      </a:lnTo>
                      <a:lnTo>
                        <a:pt x="104" y="4"/>
                      </a:lnTo>
                      <a:lnTo>
                        <a:pt x="90" y="1"/>
                      </a:lnTo>
                      <a:lnTo>
                        <a:pt x="86" y="1"/>
                      </a:lnTo>
                      <a:lnTo>
                        <a:pt x="83" y="0"/>
                      </a:lnTo>
                      <a:lnTo>
                        <a:pt x="79" y="1"/>
                      </a:lnTo>
                      <a:lnTo>
                        <a:pt x="76" y="3"/>
                      </a:lnTo>
                      <a:lnTo>
                        <a:pt x="64" y="5"/>
                      </a:lnTo>
                      <a:lnTo>
                        <a:pt x="57" y="6"/>
                      </a:lnTo>
                      <a:lnTo>
                        <a:pt x="50" y="11"/>
                      </a:lnTo>
                      <a:lnTo>
                        <a:pt x="36" y="20"/>
                      </a:lnTo>
                      <a:lnTo>
                        <a:pt x="30" y="23"/>
                      </a:lnTo>
                      <a:lnTo>
                        <a:pt x="25" y="27"/>
                      </a:lnTo>
                      <a:lnTo>
                        <a:pt x="18" y="28"/>
                      </a:lnTo>
                      <a:lnTo>
                        <a:pt x="0" y="29"/>
                      </a:lnTo>
                      <a:lnTo>
                        <a:pt x="12" y="47"/>
                      </a:lnTo>
                    </a:path>
                  </a:pathLst>
                </a:custGeom>
                <a:solidFill>
                  <a:srgbClr val="FFC080"/>
                </a:solidFill>
                <a:ln w="12700" cap="rnd" cmpd="sng">
                  <a:solidFill>
                    <a:srgbClr val="402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2592" name="Freeform 107"/>
                <p:cNvSpPr>
                  <a:spLocks/>
                </p:cNvSpPr>
                <p:nvPr/>
              </p:nvSpPr>
              <p:spPr bwMode="auto">
                <a:xfrm>
                  <a:off x="816" y="3405"/>
                  <a:ext cx="10" cy="2"/>
                </a:xfrm>
                <a:custGeom>
                  <a:avLst/>
                  <a:gdLst>
                    <a:gd name="T0" fmla="*/ 9 w 10"/>
                    <a:gd name="T1" fmla="*/ 0 h 2"/>
                    <a:gd name="T2" fmla="*/ 8 w 10"/>
                    <a:gd name="T3" fmla="*/ 0 h 2"/>
                    <a:gd name="T4" fmla="*/ 7 w 10"/>
                    <a:gd name="T5" fmla="*/ 0 h 2"/>
                    <a:gd name="T6" fmla="*/ 5 w 10"/>
                    <a:gd name="T7" fmla="*/ 0 h 2"/>
                    <a:gd name="T8" fmla="*/ 4 w 10"/>
                    <a:gd name="T9" fmla="*/ 1 h 2"/>
                    <a:gd name="T10" fmla="*/ 3 w 10"/>
                    <a:gd name="T11" fmla="*/ 1 h 2"/>
                    <a:gd name="T12" fmla="*/ 1 w 10"/>
                    <a:gd name="T13" fmla="*/ 1 h 2"/>
                    <a:gd name="T14" fmla="*/ 0 w 10"/>
                    <a:gd name="T15" fmla="*/ 1 h 2"/>
                    <a:gd name="T16" fmla="*/ 2 w 10"/>
                    <a:gd name="T17" fmla="*/ 1 h 2"/>
                    <a:gd name="T18" fmla="*/ 4 w 10"/>
                    <a:gd name="T19" fmla="*/ 1 h 2"/>
                    <a:gd name="T20" fmla="*/ 5 w 10"/>
                    <a:gd name="T21" fmla="*/ 1 h 2"/>
                    <a:gd name="T22" fmla="*/ 6 w 10"/>
                    <a:gd name="T23" fmla="*/ 1 h 2"/>
                    <a:gd name="T24" fmla="*/ 9 w 10"/>
                    <a:gd name="T25" fmla="*/ 0 h 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0" h="2">
                      <a:moveTo>
                        <a:pt x="9" y="0"/>
                      </a:moveTo>
                      <a:lnTo>
                        <a:pt x="8" y="0"/>
                      </a:lnTo>
                      <a:lnTo>
                        <a:pt x="7" y="0"/>
                      </a:lnTo>
                      <a:lnTo>
                        <a:pt x="5" y="0"/>
                      </a:lnTo>
                      <a:lnTo>
                        <a:pt x="4" y="1"/>
                      </a:lnTo>
                      <a:lnTo>
                        <a:pt x="3" y="1"/>
                      </a:lnTo>
                      <a:lnTo>
                        <a:pt x="1" y="1"/>
                      </a:lnTo>
                      <a:lnTo>
                        <a:pt x="0" y="1"/>
                      </a:lnTo>
                      <a:lnTo>
                        <a:pt x="2" y="1"/>
                      </a:lnTo>
                      <a:lnTo>
                        <a:pt x="4" y="1"/>
                      </a:lnTo>
                      <a:lnTo>
                        <a:pt x="5" y="1"/>
                      </a:lnTo>
                      <a:lnTo>
                        <a:pt x="6" y="1"/>
                      </a:lnTo>
                      <a:lnTo>
                        <a:pt x="9" y="0"/>
                      </a:lnTo>
                    </a:path>
                  </a:pathLst>
                </a:custGeom>
                <a:solidFill>
                  <a:srgbClr val="402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2593" name="Freeform 108"/>
                <p:cNvSpPr>
                  <a:spLocks/>
                </p:cNvSpPr>
                <p:nvPr/>
              </p:nvSpPr>
              <p:spPr bwMode="auto">
                <a:xfrm>
                  <a:off x="737" y="3431"/>
                  <a:ext cx="2" cy="2"/>
                </a:xfrm>
                <a:custGeom>
                  <a:avLst/>
                  <a:gdLst>
                    <a:gd name="T0" fmla="*/ 1 w 2"/>
                    <a:gd name="T1" fmla="*/ 1 h 2"/>
                    <a:gd name="T2" fmla="*/ 0 w 2"/>
                    <a:gd name="T3" fmla="*/ 0 h 2"/>
                    <a:gd name="T4" fmla="*/ 0 w 2"/>
                    <a:gd name="T5" fmla="*/ 0 h 2"/>
                    <a:gd name="T6" fmla="*/ 1 w 2"/>
                    <a:gd name="T7" fmla="*/ 1 h 2"/>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 h="2">
                      <a:moveTo>
                        <a:pt x="1" y="1"/>
                      </a:moveTo>
                      <a:lnTo>
                        <a:pt x="0" y="0"/>
                      </a:lnTo>
                      <a:lnTo>
                        <a:pt x="1" y="1"/>
                      </a:lnTo>
                    </a:path>
                  </a:pathLst>
                </a:custGeom>
                <a:solidFill>
                  <a:srgbClr val="402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2594" name="Freeform 109"/>
                <p:cNvSpPr>
                  <a:spLocks/>
                </p:cNvSpPr>
                <p:nvPr/>
              </p:nvSpPr>
              <p:spPr bwMode="auto">
                <a:xfrm>
                  <a:off x="785" y="3401"/>
                  <a:ext cx="20" cy="4"/>
                </a:xfrm>
                <a:custGeom>
                  <a:avLst/>
                  <a:gdLst>
                    <a:gd name="T0" fmla="*/ 19 w 20"/>
                    <a:gd name="T1" fmla="*/ 2 h 4"/>
                    <a:gd name="T2" fmla="*/ 13 w 20"/>
                    <a:gd name="T3" fmla="*/ 2 h 4"/>
                    <a:gd name="T4" fmla="*/ 11 w 20"/>
                    <a:gd name="T5" fmla="*/ 3 h 4"/>
                    <a:gd name="T6" fmla="*/ 8 w 20"/>
                    <a:gd name="T7" fmla="*/ 3 h 4"/>
                    <a:gd name="T8" fmla="*/ 7 w 20"/>
                    <a:gd name="T9" fmla="*/ 2 h 4"/>
                    <a:gd name="T10" fmla="*/ 6 w 20"/>
                    <a:gd name="T11" fmla="*/ 2 h 4"/>
                    <a:gd name="T12" fmla="*/ 3 w 20"/>
                    <a:gd name="T13" fmla="*/ 1 h 4"/>
                    <a:gd name="T14" fmla="*/ 0 w 20"/>
                    <a:gd name="T15" fmla="*/ 1 h 4"/>
                    <a:gd name="T16" fmla="*/ 1 w 20"/>
                    <a:gd name="T17" fmla="*/ 0 h 4"/>
                    <a:gd name="T18" fmla="*/ 5 w 20"/>
                    <a:gd name="T19" fmla="*/ 1 h 4"/>
                    <a:gd name="T20" fmla="*/ 8 w 20"/>
                    <a:gd name="T21" fmla="*/ 2 h 4"/>
                    <a:gd name="T22" fmla="*/ 10 w 20"/>
                    <a:gd name="T23" fmla="*/ 2 h 4"/>
                    <a:gd name="T24" fmla="*/ 11 w 20"/>
                    <a:gd name="T25" fmla="*/ 2 h 4"/>
                    <a:gd name="T26" fmla="*/ 14 w 20"/>
                    <a:gd name="T27" fmla="*/ 2 h 4"/>
                    <a:gd name="T28" fmla="*/ 19 w 20"/>
                    <a:gd name="T29" fmla="*/ 2 h 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20" h="4">
                      <a:moveTo>
                        <a:pt x="19" y="2"/>
                      </a:moveTo>
                      <a:lnTo>
                        <a:pt x="13" y="2"/>
                      </a:lnTo>
                      <a:lnTo>
                        <a:pt x="11" y="3"/>
                      </a:lnTo>
                      <a:lnTo>
                        <a:pt x="8" y="3"/>
                      </a:lnTo>
                      <a:lnTo>
                        <a:pt x="7" y="2"/>
                      </a:lnTo>
                      <a:lnTo>
                        <a:pt x="6" y="2"/>
                      </a:lnTo>
                      <a:lnTo>
                        <a:pt x="3" y="1"/>
                      </a:lnTo>
                      <a:lnTo>
                        <a:pt x="0" y="1"/>
                      </a:lnTo>
                      <a:lnTo>
                        <a:pt x="1" y="0"/>
                      </a:lnTo>
                      <a:lnTo>
                        <a:pt x="5" y="1"/>
                      </a:lnTo>
                      <a:lnTo>
                        <a:pt x="8" y="2"/>
                      </a:lnTo>
                      <a:lnTo>
                        <a:pt x="10" y="2"/>
                      </a:lnTo>
                      <a:lnTo>
                        <a:pt x="11" y="2"/>
                      </a:lnTo>
                      <a:lnTo>
                        <a:pt x="14" y="2"/>
                      </a:lnTo>
                      <a:lnTo>
                        <a:pt x="19" y="2"/>
                      </a:lnTo>
                    </a:path>
                  </a:pathLst>
                </a:custGeom>
                <a:solidFill>
                  <a:srgbClr val="402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2595" name="Freeform 110"/>
                <p:cNvSpPr>
                  <a:spLocks/>
                </p:cNvSpPr>
                <p:nvPr/>
              </p:nvSpPr>
              <p:spPr bwMode="auto">
                <a:xfrm>
                  <a:off x="794" y="3420"/>
                  <a:ext cx="8" cy="6"/>
                </a:xfrm>
                <a:custGeom>
                  <a:avLst/>
                  <a:gdLst>
                    <a:gd name="T0" fmla="*/ 0 w 8"/>
                    <a:gd name="T1" fmla="*/ 5 h 6"/>
                    <a:gd name="T2" fmla="*/ 7 w 8"/>
                    <a:gd name="T3" fmla="*/ 2 h 6"/>
                    <a:gd name="T4" fmla="*/ 0 w 8"/>
                    <a:gd name="T5" fmla="*/ 0 h 6"/>
                    <a:gd name="T6" fmla="*/ 0 w 8"/>
                    <a:gd name="T7" fmla="*/ 5 h 6"/>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8" h="6">
                      <a:moveTo>
                        <a:pt x="0" y="5"/>
                      </a:moveTo>
                      <a:lnTo>
                        <a:pt x="7" y="2"/>
                      </a:lnTo>
                      <a:lnTo>
                        <a:pt x="0" y="0"/>
                      </a:lnTo>
                      <a:lnTo>
                        <a:pt x="0" y="5"/>
                      </a:lnTo>
                    </a:path>
                  </a:pathLst>
                </a:custGeom>
                <a:solidFill>
                  <a:srgbClr val="402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2596" name="Freeform 111"/>
                <p:cNvSpPr>
                  <a:spLocks/>
                </p:cNvSpPr>
                <p:nvPr/>
              </p:nvSpPr>
              <p:spPr bwMode="auto">
                <a:xfrm>
                  <a:off x="822" y="3406"/>
                  <a:ext cx="6" cy="7"/>
                </a:xfrm>
                <a:custGeom>
                  <a:avLst/>
                  <a:gdLst>
                    <a:gd name="T0" fmla="*/ 2 w 6"/>
                    <a:gd name="T1" fmla="*/ 0 h 7"/>
                    <a:gd name="T2" fmla="*/ 0 w 6"/>
                    <a:gd name="T3" fmla="*/ 3 h 7"/>
                    <a:gd name="T4" fmla="*/ 3 w 6"/>
                    <a:gd name="T5" fmla="*/ 3 h 7"/>
                    <a:gd name="T6" fmla="*/ 5 w 6"/>
                    <a:gd name="T7" fmla="*/ 6 h 7"/>
                    <a:gd name="T8" fmla="*/ 2 w 6"/>
                    <a:gd name="T9" fmla="*/ 0 h 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 h="7">
                      <a:moveTo>
                        <a:pt x="2" y="0"/>
                      </a:moveTo>
                      <a:lnTo>
                        <a:pt x="0" y="3"/>
                      </a:lnTo>
                      <a:lnTo>
                        <a:pt x="3" y="3"/>
                      </a:lnTo>
                      <a:lnTo>
                        <a:pt x="5" y="6"/>
                      </a:lnTo>
                      <a:lnTo>
                        <a:pt x="2" y="0"/>
                      </a:lnTo>
                    </a:path>
                  </a:pathLst>
                </a:custGeom>
                <a:solidFill>
                  <a:srgbClr val="402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2597" name="Freeform 112"/>
                <p:cNvSpPr>
                  <a:spLocks/>
                </p:cNvSpPr>
                <p:nvPr/>
              </p:nvSpPr>
              <p:spPr bwMode="auto">
                <a:xfrm>
                  <a:off x="827" y="3402"/>
                  <a:ext cx="6" cy="7"/>
                </a:xfrm>
                <a:custGeom>
                  <a:avLst/>
                  <a:gdLst>
                    <a:gd name="T0" fmla="*/ 0 w 6"/>
                    <a:gd name="T1" fmla="*/ 0 h 7"/>
                    <a:gd name="T2" fmla="*/ 0 w 6"/>
                    <a:gd name="T3" fmla="*/ 0 h 7"/>
                    <a:gd name="T4" fmla="*/ 3 w 6"/>
                    <a:gd name="T5" fmla="*/ 0 h 7"/>
                    <a:gd name="T6" fmla="*/ 5 w 6"/>
                    <a:gd name="T7" fmla="*/ 6 h 7"/>
                    <a:gd name="T8" fmla="*/ 3 w 6"/>
                    <a:gd name="T9" fmla="*/ 0 h 7"/>
                    <a:gd name="T10" fmla="*/ 0 w 6"/>
                    <a:gd name="T11" fmla="*/ 0 h 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6" h="7">
                      <a:moveTo>
                        <a:pt x="0" y="0"/>
                      </a:moveTo>
                      <a:lnTo>
                        <a:pt x="0" y="0"/>
                      </a:lnTo>
                      <a:lnTo>
                        <a:pt x="3" y="0"/>
                      </a:lnTo>
                      <a:lnTo>
                        <a:pt x="5" y="6"/>
                      </a:lnTo>
                      <a:lnTo>
                        <a:pt x="3" y="0"/>
                      </a:lnTo>
                      <a:lnTo>
                        <a:pt x="0" y="0"/>
                      </a:lnTo>
                    </a:path>
                  </a:pathLst>
                </a:custGeom>
                <a:solidFill>
                  <a:srgbClr val="402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2598" name="Freeform 113"/>
                <p:cNvSpPr>
                  <a:spLocks/>
                </p:cNvSpPr>
                <p:nvPr/>
              </p:nvSpPr>
              <p:spPr bwMode="auto">
                <a:xfrm>
                  <a:off x="772" y="3418"/>
                  <a:ext cx="4" cy="5"/>
                </a:xfrm>
                <a:custGeom>
                  <a:avLst/>
                  <a:gdLst>
                    <a:gd name="T0" fmla="*/ 3 w 4"/>
                    <a:gd name="T1" fmla="*/ 3 h 5"/>
                    <a:gd name="T2" fmla="*/ 3 w 4"/>
                    <a:gd name="T3" fmla="*/ 1 h 5"/>
                    <a:gd name="T4" fmla="*/ 2 w 4"/>
                    <a:gd name="T5" fmla="*/ 1 h 5"/>
                    <a:gd name="T6" fmla="*/ 1 w 4"/>
                    <a:gd name="T7" fmla="*/ 1 h 5"/>
                    <a:gd name="T8" fmla="*/ 1 w 4"/>
                    <a:gd name="T9" fmla="*/ 1 h 5"/>
                    <a:gd name="T10" fmla="*/ 0 w 4"/>
                    <a:gd name="T11" fmla="*/ 0 h 5"/>
                    <a:gd name="T12" fmla="*/ 1 w 4"/>
                    <a:gd name="T13" fmla="*/ 3 h 5"/>
                    <a:gd name="T14" fmla="*/ 2 w 4"/>
                    <a:gd name="T15" fmla="*/ 3 h 5"/>
                    <a:gd name="T16" fmla="*/ 2 w 4"/>
                    <a:gd name="T17" fmla="*/ 4 h 5"/>
                    <a:gd name="T18" fmla="*/ 2 w 4"/>
                    <a:gd name="T19" fmla="*/ 3 h 5"/>
                    <a:gd name="T20" fmla="*/ 2 w 4"/>
                    <a:gd name="T21" fmla="*/ 3 h 5"/>
                    <a:gd name="T22" fmla="*/ 3 w 4"/>
                    <a:gd name="T23" fmla="*/ 3 h 5"/>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4" h="5">
                      <a:moveTo>
                        <a:pt x="3" y="3"/>
                      </a:moveTo>
                      <a:lnTo>
                        <a:pt x="3" y="1"/>
                      </a:lnTo>
                      <a:lnTo>
                        <a:pt x="2" y="1"/>
                      </a:lnTo>
                      <a:lnTo>
                        <a:pt x="1" y="1"/>
                      </a:lnTo>
                      <a:lnTo>
                        <a:pt x="0" y="0"/>
                      </a:lnTo>
                      <a:lnTo>
                        <a:pt x="1" y="3"/>
                      </a:lnTo>
                      <a:lnTo>
                        <a:pt x="2" y="3"/>
                      </a:lnTo>
                      <a:lnTo>
                        <a:pt x="2" y="4"/>
                      </a:lnTo>
                      <a:lnTo>
                        <a:pt x="2" y="3"/>
                      </a:lnTo>
                      <a:lnTo>
                        <a:pt x="3" y="3"/>
                      </a:lnTo>
                    </a:path>
                  </a:pathLst>
                </a:custGeom>
                <a:solidFill>
                  <a:srgbClr val="402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52584" name="Freeform 114"/>
              <p:cNvSpPr>
                <a:spLocks/>
              </p:cNvSpPr>
              <p:nvPr/>
            </p:nvSpPr>
            <p:spPr bwMode="auto">
              <a:xfrm>
                <a:off x="621" y="3419"/>
                <a:ext cx="118" cy="46"/>
              </a:xfrm>
              <a:custGeom>
                <a:avLst/>
                <a:gdLst>
                  <a:gd name="T0" fmla="*/ 17 w 118"/>
                  <a:gd name="T1" fmla="*/ 4 h 46"/>
                  <a:gd name="T2" fmla="*/ 48 w 118"/>
                  <a:gd name="T3" fmla="*/ 6 h 46"/>
                  <a:gd name="T4" fmla="*/ 71 w 118"/>
                  <a:gd name="T5" fmla="*/ 9 h 46"/>
                  <a:gd name="T6" fmla="*/ 83 w 118"/>
                  <a:gd name="T7" fmla="*/ 8 h 46"/>
                  <a:gd name="T8" fmla="*/ 107 w 118"/>
                  <a:gd name="T9" fmla="*/ 8 h 46"/>
                  <a:gd name="T10" fmla="*/ 114 w 118"/>
                  <a:gd name="T11" fmla="*/ 16 h 46"/>
                  <a:gd name="T12" fmla="*/ 117 w 118"/>
                  <a:gd name="T13" fmla="*/ 28 h 46"/>
                  <a:gd name="T14" fmla="*/ 100 w 118"/>
                  <a:gd name="T15" fmla="*/ 30 h 46"/>
                  <a:gd name="T16" fmla="*/ 68 w 118"/>
                  <a:gd name="T17" fmla="*/ 38 h 46"/>
                  <a:gd name="T18" fmla="*/ 4 w 118"/>
                  <a:gd name="T19" fmla="*/ 45 h 46"/>
                  <a:gd name="T20" fmla="*/ 0 w 118"/>
                  <a:gd name="T21" fmla="*/ 0 h 46"/>
                  <a:gd name="T22" fmla="*/ 17 w 118"/>
                  <a:gd name="T23" fmla="*/ 4 h 4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18" h="46">
                    <a:moveTo>
                      <a:pt x="17" y="4"/>
                    </a:moveTo>
                    <a:lnTo>
                      <a:pt x="48" y="6"/>
                    </a:lnTo>
                    <a:lnTo>
                      <a:pt x="71" y="9"/>
                    </a:lnTo>
                    <a:lnTo>
                      <a:pt x="83" y="8"/>
                    </a:lnTo>
                    <a:lnTo>
                      <a:pt x="107" y="8"/>
                    </a:lnTo>
                    <a:lnTo>
                      <a:pt x="114" y="16"/>
                    </a:lnTo>
                    <a:lnTo>
                      <a:pt x="117" y="28"/>
                    </a:lnTo>
                    <a:lnTo>
                      <a:pt x="100" y="30"/>
                    </a:lnTo>
                    <a:lnTo>
                      <a:pt x="68" y="38"/>
                    </a:lnTo>
                    <a:lnTo>
                      <a:pt x="4" y="45"/>
                    </a:lnTo>
                    <a:lnTo>
                      <a:pt x="0" y="0"/>
                    </a:lnTo>
                    <a:lnTo>
                      <a:pt x="17" y="4"/>
                    </a:lnTo>
                  </a:path>
                </a:pathLst>
              </a:custGeom>
              <a:solidFill>
                <a:srgbClr val="00006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2585" name="Freeform 115"/>
              <p:cNvSpPr>
                <a:spLocks/>
              </p:cNvSpPr>
              <p:nvPr/>
            </p:nvSpPr>
            <p:spPr bwMode="auto">
              <a:xfrm>
                <a:off x="626" y="3424"/>
                <a:ext cx="100" cy="30"/>
              </a:xfrm>
              <a:custGeom>
                <a:avLst/>
                <a:gdLst>
                  <a:gd name="T0" fmla="*/ 11 w 100"/>
                  <a:gd name="T1" fmla="*/ 0 h 30"/>
                  <a:gd name="T2" fmla="*/ 35 w 100"/>
                  <a:gd name="T3" fmla="*/ 2 h 30"/>
                  <a:gd name="T4" fmla="*/ 65 w 100"/>
                  <a:gd name="T5" fmla="*/ 4 h 30"/>
                  <a:gd name="T6" fmla="*/ 84 w 100"/>
                  <a:gd name="T7" fmla="*/ 4 h 30"/>
                  <a:gd name="T8" fmla="*/ 93 w 100"/>
                  <a:gd name="T9" fmla="*/ 4 h 30"/>
                  <a:gd name="T10" fmla="*/ 97 w 100"/>
                  <a:gd name="T11" fmla="*/ 9 h 30"/>
                  <a:gd name="T12" fmla="*/ 99 w 100"/>
                  <a:gd name="T13" fmla="*/ 16 h 30"/>
                  <a:gd name="T14" fmla="*/ 75 w 100"/>
                  <a:gd name="T15" fmla="*/ 21 h 30"/>
                  <a:gd name="T16" fmla="*/ 79 w 100"/>
                  <a:gd name="T17" fmla="*/ 17 h 30"/>
                  <a:gd name="T18" fmla="*/ 82 w 100"/>
                  <a:gd name="T19" fmla="*/ 11 h 30"/>
                  <a:gd name="T20" fmla="*/ 76 w 100"/>
                  <a:gd name="T21" fmla="*/ 17 h 30"/>
                  <a:gd name="T22" fmla="*/ 66 w 100"/>
                  <a:gd name="T23" fmla="*/ 23 h 30"/>
                  <a:gd name="T24" fmla="*/ 41 w 100"/>
                  <a:gd name="T25" fmla="*/ 29 h 30"/>
                  <a:gd name="T26" fmla="*/ 23 w 100"/>
                  <a:gd name="T27" fmla="*/ 29 h 30"/>
                  <a:gd name="T28" fmla="*/ 47 w 100"/>
                  <a:gd name="T29" fmla="*/ 23 h 30"/>
                  <a:gd name="T30" fmla="*/ 63 w 100"/>
                  <a:gd name="T31" fmla="*/ 16 h 30"/>
                  <a:gd name="T32" fmla="*/ 43 w 100"/>
                  <a:gd name="T33" fmla="*/ 21 h 30"/>
                  <a:gd name="T34" fmla="*/ 25 w 100"/>
                  <a:gd name="T35" fmla="*/ 25 h 30"/>
                  <a:gd name="T36" fmla="*/ 0 w 100"/>
                  <a:gd name="T37" fmla="*/ 29 h 30"/>
                  <a:gd name="T38" fmla="*/ 1 w 100"/>
                  <a:gd name="T39" fmla="*/ 11 h 30"/>
                  <a:gd name="T40" fmla="*/ 11 w 100"/>
                  <a:gd name="T41" fmla="*/ 0 h 30"/>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100" h="30">
                    <a:moveTo>
                      <a:pt x="11" y="0"/>
                    </a:moveTo>
                    <a:lnTo>
                      <a:pt x="35" y="2"/>
                    </a:lnTo>
                    <a:lnTo>
                      <a:pt x="65" y="4"/>
                    </a:lnTo>
                    <a:lnTo>
                      <a:pt x="84" y="4"/>
                    </a:lnTo>
                    <a:lnTo>
                      <a:pt x="93" y="4"/>
                    </a:lnTo>
                    <a:lnTo>
                      <a:pt x="97" y="9"/>
                    </a:lnTo>
                    <a:lnTo>
                      <a:pt x="99" y="16"/>
                    </a:lnTo>
                    <a:lnTo>
                      <a:pt x="75" y="21"/>
                    </a:lnTo>
                    <a:lnTo>
                      <a:pt x="79" y="17"/>
                    </a:lnTo>
                    <a:lnTo>
                      <a:pt x="82" y="11"/>
                    </a:lnTo>
                    <a:lnTo>
                      <a:pt x="76" y="17"/>
                    </a:lnTo>
                    <a:lnTo>
                      <a:pt x="66" y="23"/>
                    </a:lnTo>
                    <a:lnTo>
                      <a:pt x="41" y="29"/>
                    </a:lnTo>
                    <a:lnTo>
                      <a:pt x="23" y="29"/>
                    </a:lnTo>
                    <a:lnTo>
                      <a:pt x="47" y="23"/>
                    </a:lnTo>
                    <a:lnTo>
                      <a:pt x="63" y="16"/>
                    </a:lnTo>
                    <a:lnTo>
                      <a:pt x="43" y="21"/>
                    </a:lnTo>
                    <a:lnTo>
                      <a:pt x="25" y="25"/>
                    </a:lnTo>
                    <a:lnTo>
                      <a:pt x="0" y="29"/>
                    </a:lnTo>
                    <a:lnTo>
                      <a:pt x="1" y="11"/>
                    </a:lnTo>
                    <a:lnTo>
                      <a:pt x="11" y="0"/>
                    </a:lnTo>
                  </a:path>
                </a:pathLst>
              </a:custGeom>
              <a:solidFill>
                <a:srgbClr val="0000E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2586" name="Freeform 116"/>
              <p:cNvSpPr>
                <a:spLocks/>
              </p:cNvSpPr>
              <p:nvPr/>
            </p:nvSpPr>
            <p:spPr bwMode="auto">
              <a:xfrm>
                <a:off x="513" y="3296"/>
                <a:ext cx="242" cy="193"/>
              </a:xfrm>
              <a:custGeom>
                <a:avLst/>
                <a:gdLst>
                  <a:gd name="T0" fmla="*/ 23 w 242"/>
                  <a:gd name="T1" fmla="*/ 0 h 193"/>
                  <a:gd name="T2" fmla="*/ 37 w 242"/>
                  <a:gd name="T3" fmla="*/ 3 h 193"/>
                  <a:gd name="T4" fmla="*/ 50 w 242"/>
                  <a:gd name="T5" fmla="*/ 9 h 193"/>
                  <a:gd name="T6" fmla="*/ 57 w 242"/>
                  <a:gd name="T7" fmla="*/ 20 h 193"/>
                  <a:gd name="T8" fmla="*/ 58 w 242"/>
                  <a:gd name="T9" fmla="*/ 34 h 193"/>
                  <a:gd name="T10" fmla="*/ 63 w 242"/>
                  <a:gd name="T11" fmla="*/ 54 h 193"/>
                  <a:gd name="T12" fmla="*/ 70 w 242"/>
                  <a:gd name="T13" fmla="*/ 72 h 193"/>
                  <a:gd name="T14" fmla="*/ 80 w 242"/>
                  <a:gd name="T15" fmla="*/ 94 h 193"/>
                  <a:gd name="T16" fmla="*/ 85 w 242"/>
                  <a:gd name="T17" fmla="*/ 110 h 193"/>
                  <a:gd name="T18" fmla="*/ 93 w 242"/>
                  <a:gd name="T19" fmla="*/ 127 h 193"/>
                  <a:gd name="T20" fmla="*/ 72 w 242"/>
                  <a:gd name="T21" fmla="*/ 134 h 193"/>
                  <a:gd name="T22" fmla="*/ 96 w 242"/>
                  <a:gd name="T23" fmla="*/ 131 h 193"/>
                  <a:gd name="T24" fmla="*/ 101 w 242"/>
                  <a:gd name="T25" fmla="*/ 138 h 193"/>
                  <a:gd name="T26" fmla="*/ 91 w 242"/>
                  <a:gd name="T27" fmla="*/ 146 h 193"/>
                  <a:gd name="T28" fmla="*/ 105 w 242"/>
                  <a:gd name="T29" fmla="*/ 141 h 193"/>
                  <a:gd name="T30" fmla="*/ 123 w 242"/>
                  <a:gd name="T31" fmla="*/ 147 h 193"/>
                  <a:gd name="T32" fmla="*/ 145 w 242"/>
                  <a:gd name="T33" fmla="*/ 151 h 193"/>
                  <a:gd name="T34" fmla="*/ 173 w 242"/>
                  <a:gd name="T35" fmla="*/ 158 h 193"/>
                  <a:gd name="T36" fmla="*/ 194 w 242"/>
                  <a:gd name="T37" fmla="*/ 159 h 193"/>
                  <a:gd name="T38" fmla="*/ 219 w 242"/>
                  <a:gd name="T39" fmla="*/ 161 h 193"/>
                  <a:gd name="T40" fmla="*/ 235 w 242"/>
                  <a:gd name="T41" fmla="*/ 160 h 193"/>
                  <a:gd name="T42" fmla="*/ 238 w 242"/>
                  <a:gd name="T43" fmla="*/ 165 h 193"/>
                  <a:gd name="T44" fmla="*/ 241 w 242"/>
                  <a:gd name="T45" fmla="*/ 174 h 193"/>
                  <a:gd name="T46" fmla="*/ 240 w 242"/>
                  <a:gd name="T47" fmla="*/ 180 h 193"/>
                  <a:gd name="T48" fmla="*/ 224 w 242"/>
                  <a:gd name="T49" fmla="*/ 186 h 193"/>
                  <a:gd name="T50" fmla="*/ 221 w 242"/>
                  <a:gd name="T51" fmla="*/ 181 h 193"/>
                  <a:gd name="T52" fmla="*/ 216 w 242"/>
                  <a:gd name="T53" fmla="*/ 186 h 193"/>
                  <a:gd name="T54" fmla="*/ 192 w 242"/>
                  <a:gd name="T55" fmla="*/ 189 h 193"/>
                  <a:gd name="T56" fmla="*/ 145 w 242"/>
                  <a:gd name="T57" fmla="*/ 192 h 193"/>
                  <a:gd name="T58" fmla="*/ 84 w 242"/>
                  <a:gd name="T59" fmla="*/ 183 h 193"/>
                  <a:gd name="T60" fmla="*/ 71 w 242"/>
                  <a:gd name="T61" fmla="*/ 179 h 193"/>
                  <a:gd name="T62" fmla="*/ 52 w 242"/>
                  <a:gd name="T63" fmla="*/ 153 h 193"/>
                  <a:gd name="T64" fmla="*/ 26 w 242"/>
                  <a:gd name="T65" fmla="*/ 109 h 193"/>
                  <a:gd name="T66" fmla="*/ 8 w 242"/>
                  <a:gd name="T67" fmla="*/ 60 h 193"/>
                  <a:gd name="T68" fmla="*/ 0 w 242"/>
                  <a:gd name="T69" fmla="*/ 41 h 193"/>
                  <a:gd name="T70" fmla="*/ 3 w 242"/>
                  <a:gd name="T71" fmla="*/ 20 h 193"/>
                  <a:gd name="T72" fmla="*/ 11 w 242"/>
                  <a:gd name="T73" fmla="*/ 6 h 193"/>
                  <a:gd name="T74" fmla="*/ 23 w 242"/>
                  <a:gd name="T75" fmla="*/ 0 h 19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242" h="193">
                    <a:moveTo>
                      <a:pt x="23" y="0"/>
                    </a:moveTo>
                    <a:lnTo>
                      <a:pt x="37" y="3"/>
                    </a:lnTo>
                    <a:lnTo>
                      <a:pt x="50" y="9"/>
                    </a:lnTo>
                    <a:lnTo>
                      <a:pt x="57" y="20"/>
                    </a:lnTo>
                    <a:lnTo>
                      <a:pt x="58" y="34"/>
                    </a:lnTo>
                    <a:lnTo>
                      <a:pt x="63" y="54"/>
                    </a:lnTo>
                    <a:lnTo>
                      <a:pt x="70" y="72"/>
                    </a:lnTo>
                    <a:lnTo>
                      <a:pt x="80" y="94"/>
                    </a:lnTo>
                    <a:lnTo>
                      <a:pt x="85" y="110"/>
                    </a:lnTo>
                    <a:lnTo>
                      <a:pt x="93" y="127"/>
                    </a:lnTo>
                    <a:lnTo>
                      <a:pt x="72" y="134"/>
                    </a:lnTo>
                    <a:lnTo>
                      <a:pt x="96" y="131"/>
                    </a:lnTo>
                    <a:lnTo>
                      <a:pt x="101" y="138"/>
                    </a:lnTo>
                    <a:lnTo>
                      <a:pt x="91" y="146"/>
                    </a:lnTo>
                    <a:lnTo>
                      <a:pt x="105" y="141"/>
                    </a:lnTo>
                    <a:lnTo>
                      <a:pt x="123" y="147"/>
                    </a:lnTo>
                    <a:lnTo>
                      <a:pt x="145" y="151"/>
                    </a:lnTo>
                    <a:lnTo>
                      <a:pt x="173" y="158"/>
                    </a:lnTo>
                    <a:lnTo>
                      <a:pt x="194" y="159"/>
                    </a:lnTo>
                    <a:lnTo>
                      <a:pt x="219" y="161"/>
                    </a:lnTo>
                    <a:lnTo>
                      <a:pt x="235" y="160"/>
                    </a:lnTo>
                    <a:lnTo>
                      <a:pt x="238" y="165"/>
                    </a:lnTo>
                    <a:lnTo>
                      <a:pt x="241" y="174"/>
                    </a:lnTo>
                    <a:lnTo>
                      <a:pt x="240" y="180"/>
                    </a:lnTo>
                    <a:lnTo>
                      <a:pt x="224" y="186"/>
                    </a:lnTo>
                    <a:lnTo>
                      <a:pt x="221" y="181"/>
                    </a:lnTo>
                    <a:lnTo>
                      <a:pt x="216" y="186"/>
                    </a:lnTo>
                    <a:lnTo>
                      <a:pt x="192" y="189"/>
                    </a:lnTo>
                    <a:lnTo>
                      <a:pt x="145" y="192"/>
                    </a:lnTo>
                    <a:lnTo>
                      <a:pt x="84" y="183"/>
                    </a:lnTo>
                    <a:lnTo>
                      <a:pt x="71" y="179"/>
                    </a:lnTo>
                    <a:lnTo>
                      <a:pt x="52" y="153"/>
                    </a:lnTo>
                    <a:lnTo>
                      <a:pt x="26" y="109"/>
                    </a:lnTo>
                    <a:lnTo>
                      <a:pt x="8" y="60"/>
                    </a:lnTo>
                    <a:lnTo>
                      <a:pt x="0" y="41"/>
                    </a:lnTo>
                    <a:lnTo>
                      <a:pt x="3" y="20"/>
                    </a:lnTo>
                    <a:lnTo>
                      <a:pt x="11" y="6"/>
                    </a:lnTo>
                    <a:lnTo>
                      <a:pt x="23" y="0"/>
                    </a:lnTo>
                  </a:path>
                </a:pathLst>
              </a:custGeom>
              <a:solidFill>
                <a:srgbClr val="0000E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2587" name="Freeform 117"/>
              <p:cNvSpPr>
                <a:spLocks/>
              </p:cNvSpPr>
              <p:nvPr/>
            </p:nvSpPr>
            <p:spPr bwMode="auto">
              <a:xfrm>
                <a:off x="545" y="3289"/>
                <a:ext cx="87" cy="149"/>
              </a:xfrm>
              <a:custGeom>
                <a:avLst/>
                <a:gdLst>
                  <a:gd name="T0" fmla="*/ 12 w 87"/>
                  <a:gd name="T1" fmla="*/ 0 h 149"/>
                  <a:gd name="T2" fmla="*/ 0 w 87"/>
                  <a:gd name="T3" fmla="*/ 8 h 149"/>
                  <a:gd name="T4" fmla="*/ 5 w 87"/>
                  <a:gd name="T5" fmla="*/ 12 h 149"/>
                  <a:gd name="T6" fmla="*/ 14 w 87"/>
                  <a:gd name="T7" fmla="*/ 21 h 149"/>
                  <a:gd name="T8" fmla="*/ 26 w 87"/>
                  <a:gd name="T9" fmla="*/ 29 h 149"/>
                  <a:gd name="T10" fmla="*/ 33 w 87"/>
                  <a:gd name="T11" fmla="*/ 54 h 149"/>
                  <a:gd name="T12" fmla="*/ 40 w 87"/>
                  <a:gd name="T13" fmla="*/ 70 h 149"/>
                  <a:gd name="T14" fmla="*/ 49 w 87"/>
                  <a:gd name="T15" fmla="*/ 81 h 149"/>
                  <a:gd name="T16" fmla="*/ 58 w 87"/>
                  <a:gd name="T17" fmla="*/ 92 h 149"/>
                  <a:gd name="T18" fmla="*/ 46 w 87"/>
                  <a:gd name="T19" fmla="*/ 84 h 149"/>
                  <a:gd name="T20" fmla="*/ 38 w 87"/>
                  <a:gd name="T21" fmla="*/ 72 h 149"/>
                  <a:gd name="T22" fmla="*/ 46 w 87"/>
                  <a:gd name="T23" fmla="*/ 91 h 149"/>
                  <a:gd name="T24" fmla="*/ 53 w 87"/>
                  <a:gd name="T25" fmla="*/ 108 h 149"/>
                  <a:gd name="T26" fmla="*/ 59 w 87"/>
                  <a:gd name="T27" fmla="*/ 126 h 149"/>
                  <a:gd name="T28" fmla="*/ 63 w 87"/>
                  <a:gd name="T29" fmla="*/ 135 h 149"/>
                  <a:gd name="T30" fmla="*/ 68 w 87"/>
                  <a:gd name="T31" fmla="*/ 140 h 149"/>
                  <a:gd name="T32" fmla="*/ 73 w 87"/>
                  <a:gd name="T33" fmla="*/ 145 h 149"/>
                  <a:gd name="T34" fmla="*/ 81 w 87"/>
                  <a:gd name="T35" fmla="*/ 148 h 149"/>
                  <a:gd name="T36" fmla="*/ 82 w 87"/>
                  <a:gd name="T37" fmla="*/ 138 h 149"/>
                  <a:gd name="T38" fmla="*/ 83 w 87"/>
                  <a:gd name="T39" fmla="*/ 128 h 149"/>
                  <a:gd name="T40" fmla="*/ 86 w 87"/>
                  <a:gd name="T41" fmla="*/ 118 h 149"/>
                  <a:gd name="T42" fmla="*/ 86 w 87"/>
                  <a:gd name="T43" fmla="*/ 107 h 149"/>
                  <a:gd name="T44" fmla="*/ 82 w 87"/>
                  <a:gd name="T45" fmla="*/ 95 h 149"/>
                  <a:gd name="T46" fmla="*/ 77 w 87"/>
                  <a:gd name="T47" fmla="*/ 85 h 149"/>
                  <a:gd name="T48" fmla="*/ 70 w 87"/>
                  <a:gd name="T49" fmla="*/ 78 h 149"/>
                  <a:gd name="T50" fmla="*/ 60 w 87"/>
                  <a:gd name="T51" fmla="*/ 72 h 149"/>
                  <a:gd name="T52" fmla="*/ 49 w 87"/>
                  <a:gd name="T53" fmla="*/ 58 h 149"/>
                  <a:gd name="T54" fmla="*/ 39 w 87"/>
                  <a:gd name="T55" fmla="*/ 43 h 149"/>
                  <a:gd name="T56" fmla="*/ 48 w 87"/>
                  <a:gd name="T57" fmla="*/ 52 h 149"/>
                  <a:gd name="T58" fmla="*/ 57 w 87"/>
                  <a:gd name="T59" fmla="*/ 63 h 149"/>
                  <a:gd name="T60" fmla="*/ 67 w 87"/>
                  <a:gd name="T61" fmla="*/ 74 h 149"/>
                  <a:gd name="T62" fmla="*/ 57 w 87"/>
                  <a:gd name="T63" fmla="*/ 58 h 149"/>
                  <a:gd name="T64" fmla="*/ 47 w 87"/>
                  <a:gd name="T65" fmla="*/ 37 h 149"/>
                  <a:gd name="T66" fmla="*/ 34 w 87"/>
                  <a:gd name="T67" fmla="*/ 16 h 149"/>
                  <a:gd name="T68" fmla="*/ 27 w 87"/>
                  <a:gd name="T69" fmla="*/ 9 h 149"/>
                  <a:gd name="T70" fmla="*/ 12 w 87"/>
                  <a:gd name="T71" fmla="*/ 0 h 149"/>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87" h="149">
                    <a:moveTo>
                      <a:pt x="12" y="0"/>
                    </a:moveTo>
                    <a:lnTo>
                      <a:pt x="0" y="8"/>
                    </a:lnTo>
                    <a:lnTo>
                      <a:pt x="5" y="12"/>
                    </a:lnTo>
                    <a:lnTo>
                      <a:pt x="14" y="21"/>
                    </a:lnTo>
                    <a:lnTo>
                      <a:pt x="26" y="29"/>
                    </a:lnTo>
                    <a:lnTo>
                      <a:pt x="33" y="54"/>
                    </a:lnTo>
                    <a:lnTo>
                      <a:pt x="40" y="70"/>
                    </a:lnTo>
                    <a:lnTo>
                      <a:pt x="49" y="81"/>
                    </a:lnTo>
                    <a:lnTo>
                      <a:pt x="58" y="92"/>
                    </a:lnTo>
                    <a:lnTo>
                      <a:pt x="46" y="84"/>
                    </a:lnTo>
                    <a:lnTo>
                      <a:pt x="38" y="72"/>
                    </a:lnTo>
                    <a:lnTo>
                      <a:pt x="46" y="91"/>
                    </a:lnTo>
                    <a:lnTo>
                      <a:pt x="53" y="108"/>
                    </a:lnTo>
                    <a:lnTo>
                      <a:pt x="59" y="126"/>
                    </a:lnTo>
                    <a:lnTo>
                      <a:pt x="63" y="135"/>
                    </a:lnTo>
                    <a:lnTo>
                      <a:pt x="68" y="140"/>
                    </a:lnTo>
                    <a:lnTo>
                      <a:pt x="73" y="145"/>
                    </a:lnTo>
                    <a:lnTo>
                      <a:pt x="81" y="148"/>
                    </a:lnTo>
                    <a:lnTo>
                      <a:pt x="82" y="138"/>
                    </a:lnTo>
                    <a:lnTo>
                      <a:pt x="83" y="128"/>
                    </a:lnTo>
                    <a:lnTo>
                      <a:pt x="86" y="118"/>
                    </a:lnTo>
                    <a:lnTo>
                      <a:pt x="86" y="107"/>
                    </a:lnTo>
                    <a:lnTo>
                      <a:pt x="82" y="95"/>
                    </a:lnTo>
                    <a:lnTo>
                      <a:pt x="77" y="85"/>
                    </a:lnTo>
                    <a:lnTo>
                      <a:pt x="70" y="78"/>
                    </a:lnTo>
                    <a:lnTo>
                      <a:pt x="60" y="72"/>
                    </a:lnTo>
                    <a:lnTo>
                      <a:pt x="49" y="58"/>
                    </a:lnTo>
                    <a:lnTo>
                      <a:pt x="39" y="43"/>
                    </a:lnTo>
                    <a:lnTo>
                      <a:pt x="48" y="52"/>
                    </a:lnTo>
                    <a:lnTo>
                      <a:pt x="57" y="63"/>
                    </a:lnTo>
                    <a:lnTo>
                      <a:pt x="67" y="74"/>
                    </a:lnTo>
                    <a:lnTo>
                      <a:pt x="57" y="58"/>
                    </a:lnTo>
                    <a:lnTo>
                      <a:pt x="47" y="37"/>
                    </a:lnTo>
                    <a:lnTo>
                      <a:pt x="34" y="16"/>
                    </a:lnTo>
                    <a:lnTo>
                      <a:pt x="27" y="9"/>
                    </a:lnTo>
                    <a:lnTo>
                      <a:pt x="12" y="0"/>
                    </a:lnTo>
                  </a:path>
                </a:pathLst>
              </a:custGeom>
              <a:solidFill>
                <a:srgbClr val="0000E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2588" name="Freeform 118"/>
              <p:cNvSpPr>
                <a:spLocks/>
              </p:cNvSpPr>
              <p:nvPr/>
            </p:nvSpPr>
            <p:spPr bwMode="auto">
              <a:xfrm>
                <a:off x="473" y="3279"/>
                <a:ext cx="367" cy="390"/>
              </a:xfrm>
              <a:custGeom>
                <a:avLst/>
                <a:gdLst>
                  <a:gd name="T0" fmla="*/ 57 w 367"/>
                  <a:gd name="T1" fmla="*/ 21 h 390"/>
                  <a:gd name="T2" fmla="*/ 41 w 367"/>
                  <a:gd name="T3" fmla="*/ 56 h 390"/>
                  <a:gd name="T4" fmla="*/ 34 w 367"/>
                  <a:gd name="T5" fmla="*/ 103 h 390"/>
                  <a:gd name="T6" fmla="*/ 40 w 367"/>
                  <a:gd name="T7" fmla="*/ 87 h 390"/>
                  <a:gd name="T8" fmla="*/ 55 w 367"/>
                  <a:gd name="T9" fmla="*/ 111 h 390"/>
                  <a:gd name="T10" fmla="*/ 56 w 367"/>
                  <a:gd name="T11" fmla="*/ 162 h 390"/>
                  <a:gd name="T12" fmla="*/ 60 w 367"/>
                  <a:gd name="T13" fmla="*/ 144 h 390"/>
                  <a:gd name="T14" fmla="*/ 90 w 367"/>
                  <a:gd name="T15" fmla="*/ 181 h 390"/>
                  <a:gd name="T16" fmla="*/ 136 w 367"/>
                  <a:gd name="T17" fmla="*/ 209 h 390"/>
                  <a:gd name="T18" fmla="*/ 136 w 367"/>
                  <a:gd name="T19" fmla="*/ 224 h 390"/>
                  <a:gd name="T20" fmla="*/ 147 w 367"/>
                  <a:gd name="T21" fmla="*/ 221 h 390"/>
                  <a:gd name="T22" fmla="*/ 155 w 367"/>
                  <a:gd name="T23" fmla="*/ 242 h 390"/>
                  <a:gd name="T24" fmla="*/ 157 w 367"/>
                  <a:gd name="T25" fmla="*/ 256 h 390"/>
                  <a:gd name="T26" fmla="*/ 121 w 367"/>
                  <a:gd name="T27" fmla="*/ 279 h 390"/>
                  <a:gd name="T28" fmla="*/ 170 w 367"/>
                  <a:gd name="T29" fmla="*/ 269 h 390"/>
                  <a:gd name="T30" fmla="*/ 141 w 367"/>
                  <a:gd name="T31" fmla="*/ 290 h 390"/>
                  <a:gd name="T32" fmla="*/ 187 w 367"/>
                  <a:gd name="T33" fmla="*/ 274 h 390"/>
                  <a:gd name="T34" fmla="*/ 185 w 367"/>
                  <a:gd name="T35" fmla="*/ 288 h 390"/>
                  <a:gd name="T36" fmla="*/ 203 w 367"/>
                  <a:gd name="T37" fmla="*/ 281 h 390"/>
                  <a:gd name="T38" fmla="*/ 301 w 367"/>
                  <a:gd name="T39" fmla="*/ 311 h 390"/>
                  <a:gd name="T40" fmla="*/ 352 w 367"/>
                  <a:gd name="T41" fmla="*/ 354 h 390"/>
                  <a:gd name="T42" fmla="*/ 222 w 367"/>
                  <a:gd name="T43" fmla="*/ 386 h 390"/>
                  <a:gd name="T44" fmla="*/ 247 w 367"/>
                  <a:gd name="T45" fmla="*/ 380 h 390"/>
                  <a:gd name="T46" fmla="*/ 229 w 367"/>
                  <a:gd name="T47" fmla="*/ 375 h 390"/>
                  <a:gd name="T48" fmla="*/ 193 w 367"/>
                  <a:gd name="T49" fmla="*/ 380 h 390"/>
                  <a:gd name="T50" fmla="*/ 265 w 367"/>
                  <a:gd name="T51" fmla="*/ 349 h 390"/>
                  <a:gd name="T52" fmla="*/ 53 w 367"/>
                  <a:gd name="T53" fmla="*/ 375 h 390"/>
                  <a:gd name="T54" fmla="*/ 9 w 367"/>
                  <a:gd name="T55" fmla="*/ 356 h 390"/>
                  <a:gd name="T56" fmla="*/ 7 w 367"/>
                  <a:gd name="T57" fmla="*/ 314 h 390"/>
                  <a:gd name="T58" fmla="*/ 27 w 367"/>
                  <a:gd name="T59" fmla="*/ 258 h 390"/>
                  <a:gd name="T60" fmla="*/ 74 w 367"/>
                  <a:gd name="T61" fmla="*/ 284 h 390"/>
                  <a:gd name="T62" fmla="*/ 46 w 367"/>
                  <a:gd name="T63" fmla="*/ 242 h 390"/>
                  <a:gd name="T64" fmla="*/ 74 w 367"/>
                  <a:gd name="T65" fmla="*/ 233 h 390"/>
                  <a:gd name="T66" fmla="*/ 60 w 367"/>
                  <a:gd name="T67" fmla="*/ 211 h 390"/>
                  <a:gd name="T68" fmla="*/ 44 w 367"/>
                  <a:gd name="T69" fmla="*/ 220 h 390"/>
                  <a:gd name="T70" fmla="*/ 13 w 367"/>
                  <a:gd name="T71" fmla="*/ 158 h 390"/>
                  <a:gd name="T72" fmla="*/ 12 w 367"/>
                  <a:gd name="T73" fmla="*/ 97 h 390"/>
                  <a:gd name="T74" fmla="*/ 5 w 367"/>
                  <a:gd name="T75" fmla="*/ 133 h 390"/>
                  <a:gd name="T76" fmla="*/ 1 w 367"/>
                  <a:gd name="T77" fmla="*/ 89 h 390"/>
                  <a:gd name="T78" fmla="*/ 23 w 367"/>
                  <a:gd name="T79" fmla="*/ 46 h 390"/>
                  <a:gd name="T80" fmla="*/ 0 w 367"/>
                  <a:gd name="T81" fmla="*/ 84 h 390"/>
                  <a:gd name="T82" fmla="*/ 15 w 367"/>
                  <a:gd name="T83" fmla="*/ 38 h 390"/>
                  <a:gd name="T84" fmla="*/ 48 w 367"/>
                  <a:gd name="T85" fmla="*/ 0 h 390"/>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367" h="390">
                    <a:moveTo>
                      <a:pt x="78" y="9"/>
                    </a:moveTo>
                    <a:lnTo>
                      <a:pt x="68" y="17"/>
                    </a:lnTo>
                    <a:lnTo>
                      <a:pt x="57" y="21"/>
                    </a:lnTo>
                    <a:lnTo>
                      <a:pt x="44" y="35"/>
                    </a:lnTo>
                    <a:lnTo>
                      <a:pt x="42" y="44"/>
                    </a:lnTo>
                    <a:lnTo>
                      <a:pt x="41" y="56"/>
                    </a:lnTo>
                    <a:lnTo>
                      <a:pt x="41" y="67"/>
                    </a:lnTo>
                    <a:lnTo>
                      <a:pt x="38" y="84"/>
                    </a:lnTo>
                    <a:lnTo>
                      <a:pt x="34" y="103"/>
                    </a:lnTo>
                    <a:lnTo>
                      <a:pt x="32" y="123"/>
                    </a:lnTo>
                    <a:lnTo>
                      <a:pt x="38" y="101"/>
                    </a:lnTo>
                    <a:lnTo>
                      <a:pt x="40" y="87"/>
                    </a:lnTo>
                    <a:lnTo>
                      <a:pt x="43" y="77"/>
                    </a:lnTo>
                    <a:lnTo>
                      <a:pt x="48" y="94"/>
                    </a:lnTo>
                    <a:lnTo>
                      <a:pt x="55" y="111"/>
                    </a:lnTo>
                    <a:lnTo>
                      <a:pt x="58" y="123"/>
                    </a:lnTo>
                    <a:lnTo>
                      <a:pt x="57" y="141"/>
                    </a:lnTo>
                    <a:lnTo>
                      <a:pt x="56" y="162"/>
                    </a:lnTo>
                    <a:lnTo>
                      <a:pt x="57" y="181"/>
                    </a:lnTo>
                    <a:lnTo>
                      <a:pt x="59" y="159"/>
                    </a:lnTo>
                    <a:lnTo>
                      <a:pt x="60" y="144"/>
                    </a:lnTo>
                    <a:lnTo>
                      <a:pt x="63" y="131"/>
                    </a:lnTo>
                    <a:lnTo>
                      <a:pt x="77" y="163"/>
                    </a:lnTo>
                    <a:lnTo>
                      <a:pt x="90" y="181"/>
                    </a:lnTo>
                    <a:lnTo>
                      <a:pt x="96" y="189"/>
                    </a:lnTo>
                    <a:lnTo>
                      <a:pt x="105" y="202"/>
                    </a:lnTo>
                    <a:lnTo>
                      <a:pt x="136" y="209"/>
                    </a:lnTo>
                    <a:lnTo>
                      <a:pt x="150" y="211"/>
                    </a:lnTo>
                    <a:lnTo>
                      <a:pt x="146" y="218"/>
                    </a:lnTo>
                    <a:lnTo>
                      <a:pt x="136" y="224"/>
                    </a:lnTo>
                    <a:lnTo>
                      <a:pt x="105" y="239"/>
                    </a:lnTo>
                    <a:lnTo>
                      <a:pt x="131" y="231"/>
                    </a:lnTo>
                    <a:lnTo>
                      <a:pt x="147" y="221"/>
                    </a:lnTo>
                    <a:lnTo>
                      <a:pt x="161" y="212"/>
                    </a:lnTo>
                    <a:lnTo>
                      <a:pt x="160" y="232"/>
                    </a:lnTo>
                    <a:lnTo>
                      <a:pt x="155" y="242"/>
                    </a:lnTo>
                    <a:lnTo>
                      <a:pt x="138" y="249"/>
                    </a:lnTo>
                    <a:lnTo>
                      <a:pt x="156" y="249"/>
                    </a:lnTo>
                    <a:lnTo>
                      <a:pt x="157" y="256"/>
                    </a:lnTo>
                    <a:lnTo>
                      <a:pt x="155" y="262"/>
                    </a:lnTo>
                    <a:lnTo>
                      <a:pt x="147" y="268"/>
                    </a:lnTo>
                    <a:lnTo>
                      <a:pt x="121" y="279"/>
                    </a:lnTo>
                    <a:lnTo>
                      <a:pt x="156" y="269"/>
                    </a:lnTo>
                    <a:lnTo>
                      <a:pt x="163" y="267"/>
                    </a:lnTo>
                    <a:lnTo>
                      <a:pt x="170" y="269"/>
                    </a:lnTo>
                    <a:lnTo>
                      <a:pt x="170" y="274"/>
                    </a:lnTo>
                    <a:lnTo>
                      <a:pt x="161" y="280"/>
                    </a:lnTo>
                    <a:lnTo>
                      <a:pt x="141" y="290"/>
                    </a:lnTo>
                    <a:lnTo>
                      <a:pt x="170" y="280"/>
                    </a:lnTo>
                    <a:lnTo>
                      <a:pt x="179" y="272"/>
                    </a:lnTo>
                    <a:lnTo>
                      <a:pt x="187" y="274"/>
                    </a:lnTo>
                    <a:lnTo>
                      <a:pt x="194" y="277"/>
                    </a:lnTo>
                    <a:lnTo>
                      <a:pt x="191" y="283"/>
                    </a:lnTo>
                    <a:lnTo>
                      <a:pt x="185" y="288"/>
                    </a:lnTo>
                    <a:lnTo>
                      <a:pt x="170" y="296"/>
                    </a:lnTo>
                    <a:lnTo>
                      <a:pt x="191" y="290"/>
                    </a:lnTo>
                    <a:lnTo>
                      <a:pt x="203" y="281"/>
                    </a:lnTo>
                    <a:lnTo>
                      <a:pt x="217" y="285"/>
                    </a:lnTo>
                    <a:lnTo>
                      <a:pt x="262" y="298"/>
                    </a:lnTo>
                    <a:lnTo>
                      <a:pt x="301" y="311"/>
                    </a:lnTo>
                    <a:lnTo>
                      <a:pt x="330" y="321"/>
                    </a:lnTo>
                    <a:lnTo>
                      <a:pt x="341" y="335"/>
                    </a:lnTo>
                    <a:lnTo>
                      <a:pt x="352" y="354"/>
                    </a:lnTo>
                    <a:lnTo>
                      <a:pt x="366" y="389"/>
                    </a:lnTo>
                    <a:lnTo>
                      <a:pt x="232" y="389"/>
                    </a:lnTo>
                    <a:lnTo>
                      <a:pt x="222" y="386"/>
                    </a:lnTo>
                    <a:lnTo>
                      <a:pt x="256" y="380"/>
                    </a:lnTo>
                    <a:lnTo>
                      <a:pt x="309" y="362"/>
                    </a:lnTo>
                    <a:lnTo>
                      <a:pt x="247" y="380"/>
                    </a:lnTo>
                    <a:lnTo>
                      <a:pt x="218" y="384"/>
                    </a:lnTo>
                    <a:lnTo>
                      <a:pt x="198" y="380"/>
                    </a:lnTo>
                    <a:lnTo>
                      <a:pt x="229" y="375"/>
                    </a:lnTo>
                    <a:lnTo>
                      <a:pt x="296" y="357"/>
                    </a:lnTo>
                    <a:lnTo>
                      <a:pt x="224" y="374"/>
                    </a:lnTo>
                    <a:lnTo>
                      <a:pt x="193" y="380"/>
                    </a:lnTo>
                    <a:lnTo>
                      <a:pt x="187" y="377"/>
                    </a:lnTo>
                    <a:lnTo>
                      <a:pt x="216" y="368"/>
                    </a:lnTo>
                    <a:lnTo>
                      <a:pt x="265" y="349"/>
                    </a:lnTo>
                    <a:lnTo>
                      <a:pt x="208" y="369"/>
                    </a:lnTo>
                    <a:lnTo>
                      <a:pt x="179" y="376"/>
                    </a:lnTo>
                    <a:lnTo>
                      <a:pt x="53" y="375"/>
                    </a:lnTo>
                    <a:lnTo>
                      <a:pt x="37" y="372"/>
                    </a:lnTo>
                    <a:lnTo>
                      <a:pt x="23" y="368"/>
                    </a:lnTo>
                    <a:lnTo>
                      <a:pt x="9" y="356"/>
                    </a:lnTo>
                    <a:lnTo>
                      <a:pt x="5" y="342"/>
                    </a:lnTo>
                    <a:lnTo>
                      <a:pt x="4" y="331"/>
                    </a:lnTo>
                    <a:lnTo>
                      <a:pt x="7" y="314"/>
                    </a:lnTo>
                    <a:lnTo>
                      <a:pt x="17" y="291"/>
                    </a:lnTo>
                    <a:lnTo>
                      <a:pt x="23" y="273"/>
                    </a:lnTo>
                    <a:lnTo>
                      <a:pt x="27" y="258"/>
                    </a:lnTo>
                    <a:lnTo>
                      <a:pt x="38" y="255"/>
                    </a:lnTo>
                    <a:lnTo>
                      <a:pt x="47" y="266"/>
                    </a:lnTo>
                    <a:lnTo>
                      <a:pt x="74" y="284"/>
                    </a:lnTo>
                    <a:lnTo>
                      <a:pt x="50" y="266"/>
                    </a:lnTo>
                    <a:lnTo>
                      <a:pt x="43" y="254"/>
                    </a:lnTo>
                    <a:lnTo>
                      <a:pt x="46" y="242"/>
                    </a:lnTo>
                    <a:lnTo>
                      <a:pt x="78" y="235"/>
                    </a:lnTo>
                    <a:lnTo>
                      <a:pt x="101" y="224"/>
                    </a:lnTo>
                    <a:lnTo>
                      <a:pt x="74" y="233"/>
                    </a:lnTo>
                    <a:lnTo>
                      <a:pt x="46" y="238"/>
                    </a:lnTo>
                    <a:lnTo>
                      <a:pt x="48" y="222"/>
                    </a:lnTo>
                    <a:lnTo>
                      <a:pt x="60" y="211"/>
                    </a:lnTo>
                    <a:lnTo>
                      <a:pt x="69" y="193"/>
                    </a:lnTo>
                    <a:lnTo>
                      <a:pt x="57" y="209"/>
                    </a:lnTo>
                    <a:lnTo>
                      <a:pt x="44" y="220"/>
                    </a:lnTo>
                    <a:lnTo>
                      <a:pt x="30" y="218"/>
                    </a:lnTo>
                    <a:lnTo>
                      <a:pt x="23" y="189"/>
                    </a:lnTo>
                    <a:lnTo>
                      <a:pt x="13" y="158"/>
                    </a:lnTo>
                    <a:lnTo>
                      <a:pt x="8" y="137"/>
                    </a:lnTo>
                    <a:lnTo>
                      <a:pt x="9" y="119"/>
                    </a:lnTo>
                    <a:lnTo>
                      <a:pt x="12" y="97"/>
                    </a:lnTo>
                    <a:lnTo>
                      <a:pt x="8" y="109"/>
                    </a:lnTo>
                    <a:lnTo>
                      <a:pt x="5" y="123"/>
                    </a:lnTo>
                    <a:lnTo>
                      <a:pt x="5" y="133"/>
                    </a:lnTo>
                    <a:lnTo>
                      <a:pt x="2" y="114"/>
                    </a:lnTo>
                    <a:lnTo>
                      <a:pt x="1" y="99"/>
                    </a:lnTo>
                    <a:lnTo>
                      <a:pt x="1" y="89"/>
                    </a:lnTo>
                    <a:lnTo>
                      <a:pt x="5" y="74"/>
                    </a:lnTo>
                    <a:lnTo>
                      <a:pt x="13" y="59"/>
                    </a:lnTo>
                    <a:lnTo>
                      <a:pt x="23" y="46"/>
                    </a:lnTo>
                    <a:lnTo>
                      <a:pt x="13" y="57"/>
                    </a:lnTo>
                    <a:lnTo>
                      <a:pt x="7" y="67"/>
                    </a:lnTo>
                    <a:lnTo>
                      <a:pt x="0" y="84"/>
                    </a:lnTo>
                    <a:lnTo>
                      <a:pt x="2" y="72"/>
                    </a:lnTo>
                    <a:lnTo>
                      <a:pt x="5" y="56"/>
                    </a:lnTo>
                    <a:lnTo>
                      <a:pt x="15" y="38"/>
                    </a:lnTo>
                    <a:lnTo>
                      <a:pt x="23" y="20"/>
                    </a:lnTo>
                    <a:lnTo>
                      <a:pt x="33" y="11"/>
                    </a:lnTo>
                    <a:lnTo>
                      <a:pt x="48" y="0"/>
                    </a:lnTo>
                    <a:lnTo>
                      <a:pt x="64" y="2"/>
                    </a:lnTo>
                    <a:lnTo>
                      <a:pt x="78" y="9"/>
                    </a:lnTo>
                  </a:path>
                </a:pathLst>
              </a:custGeom>
              <a:solidFill>
                <a:srgbClr val="0000E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2589" name="Freeform 119"/>
              <p:cNvSpPr>
                <a:spLocks/>
              </p:cNvSpPr>
              <p:nvPr/>
            </p:nvSpPr>
            <p:spPr bwMode="auto">
              <a:xfrm>
                <a:off x="498" y="3504"/>
                <a:ext cx="11" cy="28"/>
              </a:xfrm>
              <a:custGeom>
                <a:avLst/>
                <a:gdLst>
                  <a:gd name="T0" fmla="*/ 2 w 11"/>
                  <a:gd name="T1" fmla="*/ 0 h 28"/>
                  <a:gd name="T2" fmla="*/ 10 w 11"/>
                  <a:gd name="T3" fmla="*/ 1 h 28"/>
                  <a:gd name="T4" fmla="*/ 10 w 11"/>
                  <a:gd name="T5" fmla="*/ 12 h 28"/>
                  <a:gd name="T6" fmla="*/ 9 w 11"/>
                  <a:gd name="T7" fmla="*/ 24 h 28"/>
                  <a:gd name="T8" fmla="*/ 2 w 11"/>
                  <a:gd name="T9" fmla="*/ 27 h 28"/>
                  <a:gd name="T10" fmla="*/ 0 w 11"/>
                  <a:gd name="T11" fmla="*/ 22 h 28"/>
                  <a:gd name="T12" fmla="*/ 0 w 11"/>
                  <a:gd name="T13" fmla="*/ 6 h 28"/>
                  <a:gd name="T14" fmla="*/ 2 w 11"/>
                  <a:gd name="T15" fmla="*/ 0 h 28"/>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1" h="28">
                    <a:moveTo>
                      <a:pt x="2" y="0"/>
                    </a:moveTo>
                    <a:lnTo>
                      <a:pt x="10" y="1"/>
                    </a:lnTo>
                    <a:lnTo>
                      <a:pt x="10" y="12"/>
                    </a:lnTo>
                    <a:lnTo>
                      <a:pt x="9" y="24"/>
                    </a:lnTo>
                    <a:lnTo>
                      <a:pt x="2" y="27"/>
                    </a:lnTo>
                    <a:lnTo>
                      <a:pt x="0" y="22"/>
                    </a:lnTo>
                    <a:lnTo>
                      <a:pt x="0" y="6"/>
                    </a:lnTo>
                    <a:lnTo>
                      <a:pt x="2" y="0"/>
                    </a:lnTo>
                  </a:path>
                </a:pathLst>
              </a:custGeom>
              <a:solidFill>
                <a:srgbClr val="0000E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2590" name="Freeform 120"/>
              <p:cNvSpPr>
                <a:spLocks/>
              </p:cNvSpPr>
              <p:nvPr/>
            </p:nvSpPr>
            <p:spPr bwMode="auto">
              <a:xfrm>
                <a:off x="524" y="3614"/>
                <a:ext cx="169" cy="13"/>
              </a:xfrm>
              <a:custGeom>
                <a:avLst/>
                <a:gdLst>
                  <a:gd name="T0" fmla="*/ 168 w 169"/>
                  <a:gd name="T1" fmla="*/ 0 h 13"/>
                  <a:gd name="T2" fmla="*/ 122 w 169"/>
                  <a:gd name="T3" fmla="*/ 6 h 13"/>
                  <a:gd name="T4" fmla="*/ 88 w 169"/>
                  <a:gd name="T5" fmla="*/ 9 h 13"/>
                  <a:gd name="T6" fmla="*/ 53 w 169"/>
                  <a:gd name="T7" fmla="*/ 10 h 13"/>
                  <a:gd name="T8" fmla="*/ 26 w 169"/>
                  <a:gd name="T9" fmla="*/ 11 h 13"/>
                  <a:gd name="T10" fmla="*/ 0 w 169"/>
                  <a:gd name="T11" fmla="*/ 10 h 13"/>
                  <a:gd name="T12" fmla="*/ 25 w 169"/>
                  <a:gd name="T13" fmla="*/ 12 h 13"/>
                  <a:gd name="T14" fmla="*/ 65 w 169"/>
                  <a:gd name="T15" fmla="*/ 12 h 13"/>
                  <a:gd name="T16" fmla="*/ 109 w 169"/>
                  <a:gd name="T17" fmla="*/ 9 h 13"/>
                  <a:gd name="T18" fmla="*/ 132 w 169"/>
                  <a:gd name="T19" fmla="*/ 7 h 13"/>
                  <a:gd name="T20" fmla="*/ 168 w 169"/>
                  <a:gd name="T21" fmla="*/ 0 h 1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69" h="13">
                    <a:moveTo>
                      <a:pt x="168" y="0"/>
                    </a:moveTo>
                    <a:lnTo>
                      <a:pt x="122" y="6"/>
                    </a:lnTo>
                    <a:lnTo>
                      <a:pt x="88" y="9"/>
                    </a:lnTo>
                    <a:lnTo>
                      <a:pt x="53" y="10"/>
                    </a:lnTo>
                    <a:lnTo>
                      <a:pt x="26" y="11"/>
                    </a:lnTo>
                    <a:lnTo>
                      <a:pt x="0" y="10"/>
                    </a:lnTo>
                    <a:lnTo>
                      <a:pt x="25" y="12"/>
                    </a:lnTo>
                    <a:lnTo>
                      <a:pt x="65" y="12"/>
                    </a:lnTo>
                    <a:lnTo>
                      <a:pt x="109" y="9"/>
                    </a:lnTo>
                    <a:lnTo>
                      <a:pt x="132" y="7"/>
                    </a:lnTo>
                    <a:lnTo>
                      <a:pt x="168" y="0"/>
                    </a:lnTo>
                  </a:path>
                </a:pathLst>
              </a:custGeom>
              <a:solidFill>
                <a:srgbClr val="00006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52579" name="Freeform 121"/>
            <p:cNvSpPr>
              <a:spLocks/>
            </p:cNvSpPr>
            <p:nvPr/>
          </p:nvSpPr>
          <p:spPr bwMode="auto">
            <a:xfrm>
              <a:off x="530" y="3128"/>
              <a:ext cx="163" cy="186"/>
            </a:xfrm>
            <a:custGeom>
              <a:avLst/>
              <a:gdLst>
                <a:gd name="T0" fmla="*/ 89 w 150"/>
                <a:gd name="T1" fmla="*/ 72 h 186"/>
                <a:gd name="T2" fmla="*/ 84 w 150"/>
                <a:gd name="T3" fmla="*/ 64 h 186"/>
                <a:gd name="T4" fmla="*/ 76 w 150"/>
                <a:gd name="T5" fmla="*/ 63 h 186"/>
                <a:gd name="T6" fmla="*/ 71 w 150"/>
                <a:gd name="T7" fmla="*/ 64 h 186"/>
                <a:gd name="T8" fmla="*/ 68 w 150"/>
                <a:gd name="T9" fmla="*/ 70 h 186"/>
                <a:gd name="T10" fmla="*/ 67 w 150"/>
                <a:gd name="T11" fmla="*/ 75 h 186"/>
                <a:gd name="T12" fmla="*/ 68 w 150"/>
                <a:gd name="T13" fmla="*/ 86 h 186"/>
                <a:gd name="T14" fmla="*/ 72 w 150"/>
                <a:gd name="T15" fmla="*/ 92 h 186"/>
                <a:gd name="T16" fmla="*/ 74 w 150"/>
                <a:gd name="T17" fmla="*/ 98 h 186"/>
                <a:gd name="T18" fmla="*/ 76 w 150"/>
                <a:gd name="T19" fmla="*/ 107 h 186"/>
                <a:gd name="T20" fmla="*/ 82 w 150"/>
                <a:gd name="T21" fmla="*/ 118 h 186"/>
                <a:gd name="T22" fmla="*/ 90 w 150"/>
                <a:gd name="T23" fmla="*/ 131 h 186"/>
                <a:gd name="T24" fmla="*/ 98 w 150"/>
                <a:gd name="T25" fmla="*/ 143 h 186"/>
                <a:gd name="T26" fmla="*/ 105 w 150"/>
                <a:gd name="T27" fmla="*/ 161 h 186"/>
                <a:gd name="T28" fmla="*/ 111 w 150"/>
                <a:gd name="T29" fmla="*/ 173 h 186"/>
                <a:gd name="T30" fmla="*/ 111 w 150"/>
                <a:gd name="T31" fmla="*/ 185 h 186"/>
                <a:gd name="T32" fmla="*/ 91 w 150"/>
                <a:gd name="T33" fmla="*/ 167 h 186"/>
                <a:gd name="T34" fmla="*/ 71 w 150"/>
                <a:gd name="T35" fmla="*/ 157 h 186"/>
                <a:gd name="T36" fmla="*/ 60 w 150"/>
                <a:gd name="T37" fmla="*/ 152 h 186"/>
                <a:gd name="T38" fmla="*/ 47 w 150"/>
                <a:gd name="T39" fmla="*/ 148 h 186"/>
                <a:gd name="T40" fmla="*/ 30 w 150"/>
                <a:gd name="T41" fmla="*/ 149 h 186"/>
                <a:gd name="T42" fmla="*/ 15 w 150"/>
                <a:gd name="T43" fmla="*/ 156 h 186"/>
                <a:gd name="T44" fmla="*/ 1 w 150"/>
                <a:gd name="T45" fmla="*/ 170 h 186"/>
                <a:gd name="T46" fmla="*/ 0 w 150"/>
                <a:gd name="T47" fmla="*/ 158 h 186"/>
                <a:gd name="T48" fmla="*/ 8 w 150"/>
                <a:gd name="T49" fmla="*/ 145 h 186"/>
                <a:gd name="T50" fmla="*/ 18 w 150"/>
                <a:gd name="T51" fmla="*/ 129 h 186"/>
                <a:gd name="T52" fmla="*/ 23 w 150"/>
                <a:gd name="T53" fmla="*/ 118 h 186"/>
                <a:gd name="T54" fmla="*/ 24 w 150"/>
                <a:gd name="T55" fmla="*/ 105 h 186"/>
                <a:gd name="T56" fmla="*/ 21 w 150"/>
                <a:gd name="T57" fmla="*/ 97 h 186"/>
                <a:gd name="T58" fmla="*/ 14 w 150"/>
                <a:gd name="T59" fmla="*/ 89 h 186"/>
                <a:gd name="T60" fmla="*/ 10 w 150"/>
                <a:gd name="T61" fmla="*/ 78 h 186"/>
                <a:gd name="T62" fmla="*/ 9 w 150"/>
                <a:gd name="T63" fmla="*/ 70 h 186"/>
                <a:gd name="T64" fmla="*/ 5 w 150"/>
                <a:gd name="T65" fmla="*/ 61 h 186"/>
                <a:gd name="T66" fmla="*/ 5 w 150"/>
                <a:gd name="T67" fmla="*/ 49 h 186"/>
                <a:gd name="T68" fmla="*/ 8 w 150"/>
                <a:gd name="T69" fmla="*/ 40 h 186"/>
                <a:gd name="T70" fmla="*/ 12 w 150"/>
                <a:gd name="T71" fmla="*/ 32 h 186"/>
                <a:gd name="T72" fmla="*/ 17 w 150"/>
                <a:gd name="T73" fmla="*/ 22 h 186"/>
                <a:gd name="T74" fmla="*/ 27 w 150"/>
                <a:gd name="T75" fmla="*/ 13 h 186"/>
                <a:gd name="T76" fmla="*/ 37 w 150"/>
                <a:gd name="T77" fmla="*/ 7 h 186"/>
                <a:gd name="T78" fmla="*/ 52 w 150"/>
                <a:gd name="T79" fmla="*/ 3 h 186"/>
                <a:gd name="T80" fmla="*/ 68 w 150"/>
                <a:gd name="T81" fmla="*/ 1 h 186"/>
                <a:gd name="T82" fmla="*/ 96 w 150"/>
                <a:gd name="T83" fmla="*/ 0 h 186"/>
                <a:gd name="T84" fmla="*/ 111 w 150"/>
                <a:gd name="T85" fmla="*/ 2 h 186"/>
                <a:gd name="T86" fmla="*/ 125 w 150"/>
                <a:gd name="T87" fmla="*/ 5 h 186"/>
                <a:gd name="T88" fmla="*/ 138 w 150"/>
                <a:gd name="T89" fmla="*/ 9 h 186"/>
                <a:gd name="T90" fmla="*/ 147 w 150"/>
                <a:gd name="T91" fmla="*/ 15 h 186"/>
                <a:gd name="T92" fmla="*/ 156 w 150"/>
                <a:gd name="T93" fmla="*/ 23 h 186"/>
                <a:gd name="T94" fmla="*/ 162 w 150"/>
                <a:gd name="T95" fmla="*/ 35 h 186"/>
                <a:gd name="T96" fmla="*/ 162 w 150"/>
                <a:gd name="T97" fmla="*/ 45 h 186"/>
                <a:gd name="T98" fmla="*/ 159 w 150"/>
                <a:gd name="T99" fmla="*/ 53 h 186"/>
                <a:gd name="T100" fmla="*/ 148 w 150"/>
                <a:gd name="T101" fmla="*/ 45 h 186"/>
                <a:gd name="T102" fmla="*/ 134 w 150"/>
                <a:gd name="T103" fmla="*/ 40 h 186"/>
                <a:gd name="T104" fmla="*/ 115 w 150"/>
                <a:gd name="T105" fmla="*/ 38 h 186"/>
                <a:gd name="T106" fmla="*/ 121 w 150"/>
                <a:gd name="T107" fmla="*/ 53 h 186"/>
                <a:gd name="T108" fmla="*/ 100 w 150"/>
                <a:gd name="T109" fmla="*/ 48 h 186"/>
                <a:gd name="T110" fmla="*/ 106 w 150"/>
                <a:gd name="T111" fmla="*/ 60 h 186"/>
                <a:gd name="T112" fmla="*/ 91 w 150"/>
                <a:gd name="T113" fmla="*/ 60 h 186"/>
                <a:gd name="T114" fmla="*/ 89 w 150"/>
                <a:gd name="T115" fmla="*/ 72 h 18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150" h="186">
                  <a:moveTo>
                    <a:pt x="82" y="72"/>
                  </a:moveTo>
                  <a:lnTo>
                    <a:pt x="77" y="64"/>
                  </a:lnTo>
                  <a:lnTo>
                    <a:pt x="70" y="63"/>
                  </a:lnTo>
                  <a:lnTo>
                    <a:pt x="65" y="64"/>
                  </a:lnTo>
                  <a:lnTo>
                    <a:pt x="63" y="70"/>
                  </a:lnTo>
                  <a:lnTo>
                    <a:pt x="62" y="75"/>
                  </a:lnTo>
                  <a:lnTo>
                    <a:pt x="63" y="86"/>
                  </a:lnTo>
                  <a:lnTo>
                    <a:pt x="66" y="92"/>
                  </a:lnTo>
                  <a:lnTo>
                    <a:pt x="68" y="98"/>
                  </a:lnTo>
                  <a:lnTo>
                    <a:pt x="70" y="107"/>
                  </a:lnTo>
                  <a:lnTo>
                    <a:pt x="75" y="118"/>
                  </a:lnTo>
                  <a:lnTo>
                    <a:pt x="83" y="131"/>
                  </a:lnTo>
                  <a:lnTo>
                    <a:pt x="90" y="143"/>
                  </a:lnTo>
                  <a:lnTo>
                    <a:pt x="97" y="161"/>
                  </a:lnTo>
                  <a:lnTo>
                    <a:pt x="102" y="173"/>
                  </a:lnTo>
                  <a:lnTo>
                    <a:pt x="102" y="185"/>
                  </a:lnTo>
                  <a:lnTo>
                    <a:pt x="84" y="167"/>
                  </a:lnTo>
                  <a:lnTo>
                    <a:pt x="65" y="157"/>
                  </a:lnTo>
                  <a:lnTo>
                    <a:pt x="55" y="152"/>
                  </a:lnTo>
                  <a:lnTo>
                    <a:pt x="43" y="148"/>
                  </a:lnTo>
                  <a:lnTo>
                    <a:pt x="28" y="149"/>
                  </a:lnTo>
                  <a:lnTo>
                    <a:pt x="14" y="156"/>
                  </a:lnTo>
                  <a:lnTo>
                    <a:pt x="1" y="170"/>
                  </a:lnTo>
                  <a:lnTo>
                    <a:pt x="0" y="158"/>
                  </a:lnTo>
                  <a:lnTo>
                    <a:pt x="7" y="145"/>
                  </a:lnTo>
                  <a:lnTo>
                    <a:pt x="17" y="129"/>
                  </a:lnTo>
                  <a:lnTo>
                    <a:pt x="21" y="118"/>
                  </a:lnTo>
                  <a:lnTo>
                    <a:pt x="22" y="105"/>
                  </a:lnTo>
                  <a:lnTo>
                    <a:pt x="19" y="97"/>
                  </a:lnTo>
                  <a:lnTo>
                    <a:pt x="13" y="89"/>
                  </a:lnTo>
                  <a:lnTo>
                    <a:pt x="9" y="78"/>
                  </a:lnTo>
                  <a:lnTo>
                    <a:pt x="8" y="70"/>
                  </a:lnTo>
                  <a:lnTo>
                    <a:pt x="5" y="61"/>
                  </a:lnTo>
                  <a:lnTo>
                    <a:pt x="5" y="49"/>
                  </a:lnTo>
                  <a:lnTo>
                    <a:pt x="7" y="40"/>
                  </a:lnTo>
                  <a:lnTo>
                    <a:pt x="11" y="32"/>
                  </a:lnTo>
                  <a:lnTo>
                    <a:pt x="16" y="22"/>
                  </a:lnTo>
                  <a:lnTo>
                    <a:pt x="25" y="13"/>
                  </a:lnTo>
                  <a:lnTo>
                    <a:pt x="34" y="7"/>
                  </a:lnTo>
                  <a:lnTo>
                    <a:pt x="48" y="3"/>
                  </a:lnTo>
                  <a:lnTo>
                    <a:pt x="63" y="1"/>
                  </a:lnTo>
                  <a:lnTo>
                    <a:pt x="88" y="0"/>
                  </a:lnTo>
                  <a:lnTo>
                    <a:pt x="102" y="2"/>
                  </a:lnTo>
                  <a:lnTo>
                    <a:pt x="115" y="5"/>
                  </a:lnTo>
                  <a:lnTo>
                    <a:pt x="127" y="9"/>
                  </a:lnTo>
                  <a:lnTo>
                    <a:pt x="135" y="15"/>
                  </a:lnTo>
                  <a:lnTo>
                    <a:pt x="144" y="23"/>
                  </a:lnTo>
                  <a:lnTo>
                    <a:pt x="149" y="35"/>
                  </a:lnTo>
                  <a:lnTo>
                    <a:pt x="149" y="45"/>
                  </a:lnTo>
                  <a:lnTo>
                    <a:pt x="146" y="53"/>
                  </a:lnTo>
                  <a:lnTo>
                    <a:pt x="136" y="45"/>
                  </a:lnTo>
                  <a:lnTo>
                    <a:pt x="123" y="40"/>
                  </a:lnTo>
                  <a:lnTo>
                    <a:pt x="106" y="38"/>
                  </a:lnTo>
                  <a:lnTo>
                    <a:pt x="111" y="53"/>
                  </a:lnTo>
                  <a:lnTo>
                    <a:pt x="92" y="48"/>
                  </a:lnTo>
                  <a:lnTo>
                    <a:pt x="98" y="60"/>
                  </a:lnTo>
                  <a:lnTo>
                    <a:pt x="84" y="60"/>
                  </a:lnTo>
                  <a:lnTo>
                    <a:pt x="82" y="72"/>
                  </a:lnTo>
                </a:path>
              </a:pathLst>
            </a:custGeom>
            <a:solidFill>
              <a:srgbClr val="000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2580" name="Freeform 123"/>
            <p:cNvSpPr>
              <a:spLocks/>
            </p:cNvSpPr>
            <p:nvPr/>
          </p:nvSpPr>
          <p:spPr bwMode="auto">
            <a:xfrm>
              <a:off x="463" y="3426"/>
              <a:ext cx="132" cy="201"/>
            </a:xfrm>
            <a:custGeom>
              <a:avLst/>
              <a:gdLst>
                <a:gd name="T0" fmla="*/ 72 w 122"/>
                <a:gd name="T1" fmla="*/ 29 h 201"/>
                <a:gd name="T2" fmla="*/ 50 w 122"/>
                <a:gd name="T3" fmla="*/ 27 h 201"/>
                <a:gd name="T4" fmla="*/ 35 w 122"/>
                <a:gd name="T5" fmla="*/ 23 h 201"/>
                <a:gd name="T6" fmla="*/ 30 w 122"/>
                <a:gd name="T7" fmla="*/ 15 h 201"/>
                <a:gd name="T8" fmla="*/ 30 w 122"/>
                <a:gd name="T9" fmla="*/ 9 h 201"/>
                <a:gd name="T10" fmla="*/ 26 w 122"/>
                <a:gd name="T11" fmla="*/ 3 h 201"/>
                <a:gd name="T12" fmla="*/ 13 w 122"/>
                <a:gd name="T13" fmla="*/ 0 h 201"/>
                <a:gd name="T14" fmla="*/ 0 w 122"/>
                <a:gd name="T15" fmla="*/ 1 h 201"/>
                <a:gd name="T16" fmla="*/ 15 w 122"/>
                <a:gd name="T17" fmla="*/ 156 h 201"/>
                <a:gd name="T18" fmla="*/ 26 w 122"/>
                <a:gd name="T19" fmla="*/ 170 h 201"/>
                <a:gd name="T20" fmla="*/ 40 w 122"/>
                <a:gd name="T21" fmla="*/ 184 h 201"/>
                <a:gd name="T22" fmla="*/ 58 w 122"/>
                <a:gd name="T23" fmla="*/ 195 h 201"/>
                <a:gd name="T24" fmla="*/ 80 w 122"/>
                <a:gd name="T25" fmla="*/ 198 h 201"/>
                <a:gd name="T26" fmla="*/ 110 w 122"/>
                <a:gd name="T27" fmla="*/ 200 h 201"/>
                <a:gd name="T28" fmla="*/ 128 w 122"/>
                <a:gd name="T29" fmla="*/ 197 h 201"/>
                <a:gd name="T30" fmla="*/ 131 w 122"/>
                <a:gd name="T31" fmla="*/ 186 h 201"/>
                <a:gd name="T32" fmla="*/ 130 w 122"/>
                <a:gd name="T33" fmla="*/ 172 h 201"/>
                <a:gd name="T34" fmla="*/ 117 w 122"/>
                <a:gd name="T35" fmla="*/ 128 h 201"/>
                <a:gd name="T36" fmla="*/ 106 w 122"/>
                <a:gd name="T37" fmla="*/ 86 h 201"/>
                <a:gd name="T38" fmla="*/ 102 w 122"/>
                <a:gd name="T39" fmla="*/ 52 h 201"/>
                <a:gd name="T40" fmla="*/ 102 w 122"/>
                <a:gd name="T41" fmla="*/ 44 h 201"/>
                <a:gd name="T42" fmla="*/ 95 w 122"/>
                <a:gd name="T43" fmla="*/ 32 h 201"/>
                <a:gd name="T44" fmla="*/ 88 w 122"/>
                <a:gd name="T45" fmla="*/ 29 h 201"/>
                <a:gd name="T46" fmla="*/ 72 w 122"/>
                <a:gd name="T47" fmla="*/ 29 h 201"/>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122" h="201">
                  <a:moveTo>
                    <a:pt x="67" y="29"/>
                  </a:moveTo>
                  <a:lnTo>
                    <a:pt x="46" y="27"/>
                  </a:lnTo>
                  <a:lnTo>
                    <a:pt x="32" y="23"/>
                  </a:lnTo>
                  <a:lnTo>
                    <a:pt x="28" y="15"/>
                  </a:lnTo>
                  <a:lnTo>
                    <a:pt x="28" y="9"/>
                  </a:lnTo>
                  <a:lnTo>
                    <a:pt x="24" y="3"/>
                  </a:lnTo>
                  <a:lnTo>
                    <a:pt x="12" y="0"/>
                  </a:lnTo>
                  <a:lnTo>
                    <a:pt x="0" y="1"/>
                  </a:lnTo>
                  <a:lnTo>
                    <a:pt x="14" y="156"/>
                  </a:lnTo>
                  <a:lnTo>
                    <a:pt x="24" y="170"/>
                  </a:lnTo>
                  <a:lnTo>
                    <a:pt x="37" y="184"/>
                  </a:lnTo>
                  <a:lnTo>
                    <a:pt x="54" y="195"/>
                  </a:lnTo>
                  <a:lnTo>
                    <a:pt x="74" y="198"/>
                  </a:lnTo>
                  <a:lnTo>
                    <a:pt x="102" y="200"/>
                  </a:lnTo>
                  <a:lnTo>
                    <a:pt x="118" y="197"/>
                  </a:lnTo>
                  <a:lnTo>
                    <a:pt x="121" y="186"/>
                  </a:lnTo>
                  <a:lnTo>
                    <a:pt x="120" y="172"/>
                  </a:lnTo>
                  <a:lnTo>
                    <a:pt x="108" y="128"/>
                  </a:lnTo>
                  <a:lnTo>
                    <a:pt x="98" y="86"/>
                  </a:lnTo>
                  <a:lnTo>
                    <a:pt x="94" y="52"/>
                  </a:lnTo>
                  <a:lnTo>
                    <a:pt x="94" y="44"/>
                  </a:lnTo>
                  <a:lnTo>
                    <a:pt x="88" y="32"/>
                  </a:lnTo>
                  <a:lnTo>
                    <a:pt x="81" y="29"/>
                  </a:lnTo>
                  <a:lnTo>
                    <a:pt x="67" y="29"/>
                  </a:lnTo>
                </a:path>
              </a:pathLst>
            </a:custGeom>
            <a:solidFill>
              <a:srgbClr val="40404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2581" name="Freeform 124"/>
            <p:cNvSpPr>
              <a:spLocks/>
            </p:cNvSpPr>
            <p:nvPr/>
          </p:nvSpPr>
          <p:spPr bwMode="auto">
            <a:xfrm>
              <a:off x="466" y="3436"/>
              <a:ext cx="105" cy="178"/>
            </a:xfrm>
            <a:custGeom>
              <a:avLst/>
              <a:gdLst>
                <a:gd name="T0" fmla="*/ 68 w 97"/>
                <a:gd name="T1" fmla="*/ 35 h 178"/>
                <a:gd name="T2" fmla="*/ 48 w 97"/>
                <a:gd name="T3" fmla="*/ 34 h 178"/>
                <a:gd name="T4" fmla="*/ 28 w 97"/>
                <a:gd name="T5" fmla="*/ 30 h 178"/>
                <a:gd name="T6" fmla="*/ 16 w 97"/>
                <a:gd name="T7" fmla="*/ 23 h 178"/>
                <a:gd name="T8" fmla="*/ 9 w 97"/>
                <a:gd name="T9" fmla="*/ 17 h 178"/>
                <a:gd name="T10" fmla="*/ 0 w 97"/>
                <a:gd name="T11" fmla="*/ 0 h 178"/>
                <a:gd name="T12" fmla="*/ 13 w 97"/>
                <a:gd name="T13" fmla="*/ 136 h 178"/>
                <a:gd name="T14" fmla="*/ 22 w 97"/>
                <a:gd name="T15" fmla="*/ 148 h 178"/>
                <a:gd name="T16" fmla="*/ 32 w 97"/>
                <a:gd name="T17" fmla="*/ 160 h 178"/>
                <a:gd name="T18" fmla="*/ 44 w 97"/>
                <a:gd name="T19" fmla="*/ 169 h 178"/>
                <a:gd name="T20" fmla="*/ 55 w 97"/>
                <a:gd name="T21" fmla="*/ 173 h 178"/>
                <a:gd name="T22" fmla="*/ 68 w 97"/>
                <a:gd name="T23" fmla="*/ 174 h 178"/>
                <a:gd name="T24" fmla="*/ 80 w 97"/>
                <a:gd name="T25" fmla="*/ 177 h 178"/>
                <a:gd name="T26" fmla="*/ 94 w 97"/>
                <a:gd name="T27" fmla="*/ 177 h 178"/>
                <a:gd name="T28" fmla="*/ 100 w 97"/>
                <a:gd name="T29" fmla="*/ 174 h 178"/>
                <a:gd name="T30" fmla="*/ 104 w 97"/>
                <a:gd name="T31" fmla="*/ 169 h 178"/>
                <a:gd name="T32" fmla="*/ 102 w 97"/>
                <a:gd name="T33" fmla="*/ 158 h 178"/>
                <a:gd name="T34" fmla="*/ 93 w 97"/>
                <a:gd name="T35" fmla="*/ 134 h 178"/>
                <a:gd name="T36" fmla="*/ 78 w 97"/>
                <a:gd name="T37" fmla="*/ 53 h 178"/>
                <a:gd name="T38" fmla="*/ 76 w 97"/>
                <a:gd name="T39" fmla="*/ 41 h 178"/>
                <a:gd name="T40" fmla="*/ 68 w 97"/>
                <a:gd name="T41" fmla="*/ 35 h 17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97" h="178">
                  <a:moveTo>
                    <a:pt x="63" y="35"/>
                  </a:moveTo>
                  <a:lnTo>
                    <a:pt x="44" y="34"/>
                  </a:lnTo>
                  <a:lnTo>
                    <a:pt x="26" y="30"/>
                  </a:lnTo>
                  <a:lnTo>
                    <a:pt x="15" y="23"/>
                  </a:lnTo>
                  <a:lnTo>
                    <a:pt x="8" y="17"/>
                  </a:lnTo>
                  <a:lnTo>
                    <a:pt x="0" y="0"/>
                  </a:lnTo>
                  <a:lnTo>
                    <a:pt x="12" y="136"/>
                  </a:lnTo>
                  <a:lnTo>
                    <a:pt x="20" y="148"/>
                  </a:lnTo>
                  <a:lnTo>
                    <a:pt x="30" y="160"/>
                  </a:lnTo>
                  <a:lnTo>
                    <a:pt x="41" y="169"/>
                  </a:lnTo>
                  <a:lnTo>
                    <a:pt x="51" y="173"/>
                  </a:lnTo>
                  <a:lnTo>
                    <a:pt x="63" y="174"/>
                  </a:lnTo>
                  <a:lnTo>
                    <a:pt x="74" y="177"/>
                  </a:lnTo>
                  <a:lnTo>
                    <a:pt x="87" y="177"/>
                  </a:lnTo>
                  <a:lnTo>
                    <a:pt x="92" y="174"/>
                  </a:lnTo>
                  <a:lnTo>
                    <a:pt x="96" y="169"/>
                  </a:lnTo>
                  <a:lnTo>
                    <a:pt x="94" y="158"/>
                  </a:lnTo>
                  <a:lnTo>
                    <a:pt x="86" y="134"/>
                  </a:lnTo>
                  <a:lnTo>
                    <a:pt x="72" y="53"/>
                  </a:lnTo>
                  <a:lnTo>
                    <a:pt x="70" y="41"/>
                  </a:lnTo>
                  <a:lnTo>
                    <a:pt x="63" y="35"/>
                  </a:lnTo>
                </a:path>
              </a:pathLst>
            </a:custGeom>
            <a:solidFill>
              <a:srgbClr val="60606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52231" name="AutoShape 126"/>
          <p:cNvSpPr>
            <a:spLocks noChangeArrowheads="1"/>
          </p:cNvSpPr>
          <p:nvPr/>
        </p:nvSpPr>
        <p:spPr bwMode="auto">
          <a:xfrm>
            <a:off x="2794000" y="4833938"/>
            <a:ext cx="1790700" cy="1133475"/>
          </a:xfrm>
          <a:prstGeom prst="roundRect">
            <a:avLst>
              <a:gd name="adj" fmla="val 12495"/>
            </a:avLst>
          </a:prstGeom>
          <a:solidFill>
            <a:schemeClr val="tx2"/>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ctr">
              <a:lnSpc>
                <a:spcPct val="90000"/>
              </a:lnSpc>
              <a:defRPr sz="2400" b="1">
                <a:solidFill>
                  <a:schemeClr val="tx1"/>
                </a:solidFill>
                <a:latin typeface="Arial" panose="020B0604020202020204" pitchFamily="34" charset="0"/>
              </a:defRPr>
            </a:lvl1pPr>
            <a:lvl2pPr marL="742950" indent="-285750" algn="ctr">
              <a:lnSpc>
                <a:spcPct val="90000"/>
              </a:lnSpc>
              <a:defRPr sz="2400" b="1">
                <a:solidFill>
                  <a:schemeClr val="tx1"/>
                </a:solidFill>
                <a:latin typeface="Arial" panose="020B0604020202020204" pitchFamily="34" charset="0"/>
              </a:defRPr>
            </a:lvl2pPr>
            <a:lvl3pPr marL="1143000" indent="-228600" algn="ctr">
              <a:lnSpc>
                <a:spcPct val="90000"/>
              </a:lnSpc>
              <a:defRPr sz="2400" b="1">
                <a:solidFill>
                  <a:schemeClr val="tx1"/>
                </a:solidFill>
                <a:latin typeface="Arial" panose="020B0604020202020204" pitchFamily="34" charset="0"/>
              </a:defRPr>
            </a:lvl3pPr>
            <a:lvl4pPr marL="1600200" indent="-228600" algn="ctr">
              <a:lnSpc>
                <a:spcPct val="90000"/>
              </a:lnSpc>
              <a:defRPr sz="2400" b="1">
                <a:solidFill>
                  <a:schemeClr val="tx1"/>
                </a:solidFill>
                <a:latin typeface="Arial" panose="020B0604020202020204" pitchFamily="34" charset="0"/>
              </a:defRPr>
            </a:lvl4pPr>
            <a:lvl5pPr marL="2057400" indent="-228600" algn="ctr">
              <a:lnSpc>
                <a:spcPct val="90000"/>
              </a:lnSpc>
              <a:defRPr sz="2400" b="1">
                <a:solidFill>
                  <a:schemeClr val="tx1"/>
                </a:solidFill>
                <a:latin typeface="Arial" panose="020B0604020202020204" pitchFamily="34" charset="0"/>
              </a:defRPr>
            </a:lvl5pPr>
            <a:lvl6pPr marL="25146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6pPr>
            <a:lvl7pPr marL="29718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7pPr>
            <a:lvl8pPr marL="34290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8pPr>
            <a:lvl9pPr marL="38862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9pPr>
          </a:lstStyle>
          <a:p>
            <a:endParaRPr lang="en-US" altLang="en-US"/>
          </a:p>
        </p:txBody>
      </p:sp>
      <p:grpSp>
        <p:nvGrpSpPr>
          <p:cNvPr id="52232" name="Group 456"/>
          <p:cNvGrpSpPr>
            <a:grpSpLocks/>
          </p:cNvGrpSpPr>
          <p:nvPr/>
        </p:nvGrpSpPr>
        <p:grpSpPr bwMode="auto">
          <a:xfrm>
            <a:off x="3086100" y="4983163"/>
            <a:ext cx="1189038" cy="833437"/>
            <a:chOff x="1944" y="3153"/>
            <a:chExt cx="749" cy="525"/>
          </a:xfrm>
        </p:grpSpPr>
        <p:sp>
          <p:nvSpPr>
            <p:cNvPr id="52467" name="Freeform 129"/>
            <p:cNvSpPr>
              <a:spLocks/>
            </p:cNvSpPr>
            <p:nvPr/>
          </p:nvSpPr>
          <p:spPr bwMode="auto">
            <a:xfrm>
              <a:off x="2045" y="3335"/>
              <a:ext cx="148" cy="83"/>
            </a:xfrm>
            <a:custGeom>
              <a:avLst/>
              <a:gdLst>
                <a:gd name="T0" fmla="*/ 0 w 137"/>
                <a:gd name="T1" fmla="*/ 47 h 83"/>
                <a:gd name="T2" fmla="*/ 0 w 137"/>
                <a:gd name="T3" fmla="*/ 73 h 83"/>
                <a:gd name="T4" fmla="*/ 69 w 137"/>
                <a:gd name="T5" fmla="*/ 82 h 83"/>
                <a:gd name="T6" fmla="*/ 147 w 137"/>
                <a:gd name="T7" fmla="*/ 52 h 83"/>
                <a:gd name="T8" fmla="*/ 147 w 137"/>
                <a:gd name="T9" fmla="*/ 0 h 83"/>
                <a:gd name="T10" fmla="*/ 0 w 137"/>
                <a:gd name="T11" fmla="*/ 47 h 83"/>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37" h="83">
                  <a:moveTo>
                    <a:pt x="0" y="47"/>
                  </a:moveTo>
                  <a:lnTo>
                    <a:pt x="0" y="73"/>
                  </a:lnTo>
                  <a:lnTo>
                    <a:pt x="64" y="82"/>
                  </a:lnTo>
                  <a:lnTo>
                    <a:pt x="136" y="52"/>
                  </a:lnTo>
                  <a:lnTo>
                    <a:pt x="136" y="0"/>
                  </a:lnTo>
                  <a:lnTo>
                    <a:pt x="0" y="47"/>
                  </a:lnTo>
                </a:path>
              </a:pathLst>
            </a:custGeom>
            <a:solidFill>
              <a:srgbClr val="60606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2468" name="Freeform 131"/>
            <p:cNvSpPr>
              <a:spLocks/>
            </p:cNvSpPr>
            <p:nvPr/>
          </p:nvSpPr>
          <p:spPr bwMode="auto">
            <a:xfrm>
              <a:off x="2085" y="3194"/>
              <a:ext cx="188" cy="164"/>
            </a:xfrm>
            <a:custGeom>
              <a:avLst/>
              <a:gdLst>
                <a:gd name="T0" fmla="*/ 26 w 174"/>
                <a:gd name="T1" fmla="*/ 163 h 164"/>
                <a:gd name="T2" fmla="*/ 0 w 174"/>
                <a:gd name="T3" fmla="*/ 5 h 164"/>
                <a:gd name="T4" fmla="*/ 161 w 174"/>
                <a:gd name="T5" fmla="*/ 0 h 164"/>
                <a:gd name="T6" fmla="*/ 187 w 174"/>
                <a:gd name="T7" fmla="*/ 140 h 164"/>
                <a:gd name="T8" fmla="*/ 26 w 174"/>
                <a:gd name="T9" fmla="*/ 163 h 16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74" h="164">
                  <a:moveTo>
                    <a:pt x="24" y="163"/>
                  </a:moveTo>
                  <a:lnTo>
                    <a:pt x="0" y="5"/>
                  </a:lnTo>
                  <a:lnTo>
                    <a:pt x="149" y="0"/>
                  </a:lnTo>
                  <a:lnTo>
                    <a:pt x="173" y="140"/>
                  </a:lnTo>
                  <a:lnTo>
                    <a:pt x="24" y="163"/>
                  </a:lnTo>
                </a:path>
              </a:pathLst>
            </a:custGeom>
            <a:solidFill>
              <a:srgbClr val="A0A0A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2469" name="Freeform 132"/>
            <p:cNvSpPr>
              <a:spLocks/>
            </p:cNvSpPr>
            <p:nvPr/>
          </p:nvSpPr>
          <p:spPr bwMode="auto">
            <a:xfrm>
              <a:off x="1944" y="3198"/>
              <a:ext cx="168" cy="163"/>
            </a:xfrm>
            <a:custGeom>
              <a:avLst/>
              <a:gdLst>
                <a:gd name="T0" fmla="*/ 141 w 155"/>
                <a:gd name="T1" fmla="*/ 0 h 163"/>
                <a:gd name="T2" fmla="*/ 0 w 155"/>
                <a:gd name="T3" fmla="*/ 37 h 163"/>
                <a:gd name="T4" fmla="*/ 21 w 155"/>
                <a:gd name="T5" fmla="*/ 162 h 163"/>
                <a:gd name="T6" fmla="*/ 167 w 155"/>
                <a:gd name="T7" fmla="*/ 159 h 163"/>
                <a:gd name="T8" fmla="*/ 141 w 155"/>
                <a:gd name="T9" fmla="*/ 0 h 16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5" h="163">
                  <a:moveTo>
                    <a:pt x="130" y="0"/>
                  </a:moveTo>
                  <a:lnTo>
                    <a:pt x="0" y="37"/>
                  </a:lnTo>
                  <a:lnTo>
                    <a:pt x="19" y="162"/>
                  </a:lnTo>
                  <a:lnTo>
                    <a:pt x="154" y="159"/>
                  </a:lnTo>
                  <a:lnTo>
                    <a:pt x="130" y="0"/>
                  </a:lnTo>
                </a:path>
              </a:pathLst>
            </a:custGeom>
            <a:solidFill>
              <a:srgbClr val="80808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2470" name="Freeform 133"/>
            <p:cNvSpPr>
              <a:spLocks/>
            </p:cNvSpPr>
            <p:nvPr/>
          </p:nvSpPr>
          <p:spPr bwMode="auto">
            <a:xfrm>
              <a:off x="2116" y="3209"/>
              <a:ext cx="136" cy="124"/>
            </a:xfrm>
            <a:custGeom>
              <a:avLst/>
              <a:gdLst>
                <a:gd name="T0" fmla="*/ 0 w 126"/>
                <a:gd name="T1" fmla="*/ 5 h 124"/>
                <a:gd name="T2" fmla="*/ 19 w 126"/>
                <a:gd name="T3" fmla="*/ 123 h 124"/>
                <a:gd name="T4" fmla="*/ 135 w 126"/>
                <a:gd name="T5" fmla="*/ 109 h 124"/>
                <a:gd name="T6" fmla="*/ 114 w 126"/>
                <a:gd name="T7" fmla="*/ 0 h 124"/>
                <a:gd name="T8" fmla="*/ 0 w 126"/>
                <a:gd name="T9" fmla="*/ 5 h 12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6" h="124">
                  <a:moveTo>
                    <a:pt x="0" y="5"/>
                  </a:moveTo>
                  <a:lnTo>
                    <a:pt x="18" y="123"/>
                  </a:lnTo>
                  <a:lnTo>
                    <a:pt x="125" y="109"/>
                  </a:lnTo>
                  <a:lnTo>
                    <a:pt x="106" y="0"/>
                  </a:lnTo>
                  <a:lnTo>
                    <a:pt x="0" y="5"/>
                  </a:lnTo>
                </a:path>
              </a:pathLst>
            </a:custGeom>
            <a:solidFill>
              <a:srgbClr val="F57B49"/>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2471" name="Freeform 135"/>
            <p:cNvSpPr>
              <a:spLocks/>
            </p:cNvSpPr>
            <p:nvPr/>
          </p:nvSpPr>
          <p:spPr bwMode="auto">
            <a:xfrm>
              <a:off x="2170" y="3357"/>
              <a:ext cx="134" cy="76"/>
            </a:xfrm>
            <a:custGeom>
              <a:avLst/>
              <a:gdLst>
                <a:gd name="T0" fmla="*/ 133 w 123"/>
                <a:gd name="T1" fmla="*/ 0 h 76"/>
                <a:gd name="T2" fmla="*/ 0 w 123"/>
                <a:gd name="T3" fmla="*/ 22 h 76"/>
                <a:gd name="T4" fmla="*/ 0 w 123"/>
                <a:gd name="T5" fmla="*/ 75 h 76"/>
                <a:gd name="T6" fmla="*/ 133 w 123"/>
                <a:gd name="T7" fmla="*/ 42 h 76"/>
                <a:gd name="T8" fmla="*/ 133 w 123"/>
                <a:gd name="T9" fmla="*/ 0 h 7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3" h="76">
                  <a:moveTo>
                    <a:pt x="122" y="0"/>
                  </a:moveTo>
                  <a:lnTo>
                    <a:pt x="0" y="22"/>
                  </a:lnTo>
                  <a:lnTo>
                    <a:pt x="0" y="75"/>
                  </a:lnTo>
                  <a:lnTo>
                    <a:pt x="122" y="42"/>
                  </a:lnTo>
                  <a:lnTo>
                    <a:pt x="122" y="0"/>
                  </a:lnTo>
                </a:path>
              </a:pathLst>
            </a:custGeom>
            <a:solidFill>
              <a:srgbClr val="40404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2472" name="Line 136"/>
            <p:cNvSpPr>
              <a:spLocks noChangeShapeType="1"/>
            </p:cNvSpPr>
            <p:nvPr/>
          </p:nvSpPr>
          <p:spPr bwMode="auto">
            <a:xfrm flipV="1">
              <a:off x="2261" y="3371"/>
              <a:ext cx="27" cy="15"/>
            </a:xfrm>
            <a:prstGeom prst="line">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2473" name="Line 137"/>
            <p:cNvSpPr>
              <a:spLocks noChangeShapeType="1"/>
            </p:cNvSpPr>
            <p:nvPr/>
          </p:nvSpPr>
          <p:spPr bwMode="auto">
            <a:xfrm flipH="1">
              <a:off x="2188" y="3388"/>
              <a:ext cx="55" cy="1"/>
            </a:xfrm>
            <a:prstGeom prst="line">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2474" name="Line 138"/>
            <p:cNvSpPr>
              <a:spLocks noChangeShapeType="1"/>
            </p:cNvSpPr>
            <p:nvPr/>
          </p:nvSpPr>
          <p:spPr bwMode="auto">
            <a:xfrm>
              <a:off x="2247" y="3370"/>
              <a:ext cx="0" cy="41"/>
            </a:xfrm>
            <a:prstGeom prst="line">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2475" name="Line 139"/>
            <p:cNvSpPr>
              <a:spLocks noChangeShapeType="1"/>
            </p:cNvSpPr>
            <p:nvPr/>
          </p:nvSpPr>
          <p:spPr bwMode="auto">
            <a:xfrm>
              <a:off x="2183" y="3382"/>
              <a:ext cx="0" cy="45"/>
            </a:xfrm>
            <a:prstGeom prst="line">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2476" name="Line 140"/>
            <p:cNvSpPr>
              <a:spLocks noChangeShapeType="1"/>
            </p:cNvSpPr>
            <p:nvPr/>
          </p:nvSpPr>
          <p:spPr bwMode="auto">
            <a:xfrm flipH="1">
              <a:off x="2179" y="3380"/>
              <a:ext cx="129" cy="17"/>
            </a:xfrm>
            <a:prstGeom prst="line">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2477" name="Line 141"/>
            <p:cNvSpPr>
              <a:spLocks noChangeShapeType="1"/>
            </p:cNvSpPr>
            <p:nvPr/>
          </p:nvSpPr>
          <p:spPr bwMode="auto">
            <a:xfrm flipV="1">
              <a:off x="2187" y="3364"/>
              <a:ext cx="112" cy="31"/>
            </a:xfrm>
            <a:prstGeom prst="line">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2478" name="Freeform 144"/>
            <p:cNvSpPr>
              <a:spLocks/>
            </p:cNvSpPr>
            <p:nvPr/>
          </p:nvSpPr>
          <p:spPr bwMode="auto">
            <a:xfrm>
              <a:off x="2143" y="3430"/>
              <a:ext cx="16" cy="31"/>
            </a:xfrm>
            <a:custGeom>
              <a:avLst/>
              <a:gdLst>
                <a:gd name="T0" fmla="*/ 4 w 15"/>
                <a:gd name="T1" fmla="*/ 0 h 31"/>
                <a:gd name="T2" fmla="*/ 0 w 15"/>
                <a:gd name="T3" fmla="*/ 28 h 31"/>
                <a:gd name="T4" fmla="*/ 11 w 15"/>
                <a:gd name="T5" fmla="*/ 30 h 31"/>
                <a:gd name="T6" fmla="*/ 15 w 15"/>
                <a:gd name="T7" fmla="*/ 1 h 31"/>
                <a:gd name="T8" fmla="*/ 4 w 15"/>
                <a:gd name="T9" fmla="*/ 0 h 3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 h="31">
                  <a:moveTo>
                    <a:pt x="4" y="0"/>
                  </a:moveTo>
                  <a:lnTo>
                    <a:pt x="0" y="28"/>
                  </a:lnTo>
                  <a:lnTo>
                    <a:pt x="10" y="30"/>
                  </a:lnTo>
                  <a:lnTo>
                    <a:pt x="14" y="1"/>
                  </a:lnTo>
                  <a:lnTo>
                    <a:pt x="4" y="0"/>
                  </a:lnTo>
                </a:path>
              </a:pathLst>
            </a:custGeom>
            <a:solidFill>
              <a:srgbClr val="60606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2479" name="Freeform 145"/>
            <p:cNvSpPr>
              <a:spLocks/>
            </p:cNvSpPr>
            <p:nvPr/>
          </p:nvSpPr>
          <p:spPr bwMode="auto">
            <a:xfrm>
              <a:off x="2154" y="3433"/>
              <a:ext cx="40" cy="28"/>
            </a:xfrm>
            <a:custGeom>
              <a:avLst/>
              <a:gdLst>
                <a:gd name="T0" fmla="*/ 3 w 38"/>
                <a:gd name="T1" fmla="*/ 1 h 28"/>
                <a:gd name="T2" fmla="*/ 0 w 38"/>
                <a:gd name="T3" fmla="*/ 27 h 28"/>
                <a:gd name="T4" fmla="*/ 39 w 38"/>
                <a:gd name="T5" fmla="*/ 14 h 28"/>
                <a:gd name="T6" fmla="*/ 24 w 38"/>
                <a:gd name="T7" fmla="*/ 10 h 28"/>
                <a:gd name="T8" fmla="*/ 9 w 38"/>
                <a:gd name="T9" fmla="*/ 16 h 28"/>
                <a:gd name="T10" fmla="*/ 14 w 38"/>
                <a:gd name="T11" fmla="*/ 0 h 28"/>
                <a:gd name="T12" fmla="*/ 3 w 38"/>
                <a:gd name="T13" fmla="*/ 1 h 2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8" h="28">
                  <a:moveTo>
                    <a:pt x="3" y="1"/>
                  </a:moveTo>
                  <a:lnTo>
                    <a:pt x="0" y="27"/>
                  </a:lnTo>
                  <a:lnTo>
                    <a:pt x="37" y="14"/>
                  </a:lnTo>
                  <a:lnTo>
                    <a:pt x="23" y="10"/>
                  </a:lnTo>
                  <a:lnTo>
                    <a:pt x="9" y="16"/>
                  </a:lnTo>
                  <a:lnTo>
                    <a:pt x="13" y="0"/>
                  </a:lnTo>
                  <a:lnTo>
                    <a:pt x="3" y="1"/>
                  </a:lnTo>
                </a:path>
              </a:pathLst>
            </a:custGeom>
            <a:solidFill>
              <a:srgbClr val="40404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2480" name="Freeform 147"/>
            <p:cNvSpPr>
              <a:spLocks/>
            </p:cNvSpPr>
            <p:nvPr/>
          </p:nvSpPr>
          <p:spPr bwMode="auto">
            <a:xfrm>
              <a:off x="2127" y="3358"/>
              <a:ext cx="312" cy="117"/>
            </a:xfrm>
            <a:custGeom>
              <a:avLst/>
              <a:gdLst>
                <a:gd name="T0" fmla="*/ 0 w 288"/>
                <a:gd name="T1" fmla="*/ 49 h 117"/>
                <a:gd name="T2" fmla="*/ 150 w 288"/>
                <a:gd name="T3" fmla="*/ 116 h 117"/>
                <a:gd name="T4" fmla="*/ 311 w 288"/>
                <a:gd name="T5" fmla="*/ 51 h 117"/>
                <a:gd name="T6" fmla="*/ 187 w 288"/>
                <a:gd name="T7" fmla="*/ 0 h 117"/>
                <a:gd name="T8" fmla="*/ 0 w 288"/>
                <a:gd name="T9" fmla="*/ 49 h 11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88" h="117">
                  <a:moveTo>
                    <a:pt x="0" y="49"/>
                  </a:moveTo>
                  <a:lnTo>
                    <a:pt x="138" y="116"/>
                  </a:lnTo>
                  <a:lnTo>
                    <a:pt x="287" y="51"/>
                  </a:lnTo>
                  <a:lnTo>
                    <a:pt x="173" y="0"/>
                  </a:lnTo>
                  <a:lnTo>
                    <a:pt x="0" y="49"/>
                  </a:lnTo>
                </a:path>
              </a:pathLst>
            </a:custGeom>
            <a:solidFill>
              <a:srgbClr val="80808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2481" name="Freeform 148"/>
            <p:cNvSpPr>
              <a:spLocks/>
            </p:cNvSpPr>
            <p:nvPr/>
          </p:nvSpPr>
          <p:spPr bwMode="auto">
            <a:xfrm>
              <a:off x="2122" y="3407"/>
              <a:ext cx="157" cy="82"/>
            </a:xfrm>
            <a:custGeom>
              <a:avLst/>
              <a:gdLst>
                <a:gd name="T0" fmla="*/ 5 w 145"/>
                <a:gd name="T1" fmla="*/ 0 h 82"/>
                <a:gd name="T2" fmla="*/ 156 w 145"/>
                <a:gd name="T3" fmla="*/ 67 h 82"/>
                <a:gd name="T4" fmla="*/ 151 w 145"/>
                <a:gd name="T5" fmla="*/ 81 h 82"/>
                <a:gd name="T6" fmla="*/ 0 w 145"/>
                <a:gd name="T7" fmla="*/ 13 h 82"/>
                <a:gd name="T8" fmla="*/ 5 w 145"/>
                <a:gd name="T9" fmla="*/ 0 h 8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45" h="82">
                  <a:moveTo>
                    <a:pt x="5" y="0"/>
                  </a:moveTo>
                  <a:lnTo>
                    <a:pt x="144" y="67"/>
                  </a:lnTo>
                  <a:lnTo>
                    <a:pt x="139" y="81"/>
                  </a:lnTo>
                  <a:lnTo>
                    <a:pt x="0" y="13"/>
                  </a:lnTo>
                  <a:lnTo>
                    <a:pt x="5" y="0"/>
                  </a:lnTo>
                </a:path>
              </a:pathLst>
            </a:custGeom>
            <a:solidFill>
              <a:srgbClr val="60606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2482" name="Freeform 149"/>
            <p:cNvSpPr>
              <a:spLocks/>
            </p:cNvSpPr>
            <p:nvPr/>
          </p:nvSpPr>
          <p:spPr bwMode="auto">
            <a:xfrm>
              <a:off x="2272" y="3409"/>
              <a:ext cx="168" cy="81"/>
            </a:xfrm>
            <a:custGeom>
              <a:avLst/>
              <a:gdLst>
                <a:gd name="T0" fmla="*/ 0 w 155"/>
                <a:gd name="T1" fmla="*/ 80 h 81"/>
                <a:gd name="T2" fmla="*/ 5 w 155"/>
                <a:gd name="T3" fmla="*/ 65 h 81"/>
                <a:gd name="T4" fmla="*/ 167 w 155"/>
                <a:gd name="T5" fmla="*/ 0 h 81"/>
                <a:gd name="T6" fmla="*/ 161 w 155"/>
                <a:gd name="T7" fmla="*/ 12 h 81"/>
                <a:gd name="T8" fmla="*/ 0 w 155"/>
                <a:gd name="T9" fmla="*/ 80 h 8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5" h="81">
                  <a:moveTo>
                    <a:pt x="0" y="80"/>
                  </a:moveTo>
                  <a:lnTo>
                    <a:pt x="5" y="65"/>
                  </a:lnTo>
                  <a:lnTo>
                    <a:pt x="154" y="0"/>
                  </a:lnTo>
                  <a:lnTo>
                    <a:pt x="149" y="12"/>
                  </a:lnTo>
                  <a:lnTo>
                    <a:pt x="0" y="80"/>
                  </a:lnTo>
                </a:path>
              </a:pathLst>
            </a:custGeom>
            <a:solidFill>
              <a:srgbClr val="40404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2483" name="Freeform 150"/>
            <p:cNvSpPr>
              <a:spLocks/>
            </p:cNvSpPr>
            <p:nvPr/>
          </p:nvSpPr>
          <p:spPr bwMode="auto">
            <a:xfrm>
              <a:off x="2188" y="3413"/>
              <a:ext cx="118" cy="45"/>
            </a:xfrm>
            <a:custGeom>
              <a:avLst/>
              <a:gdLst>
                <a:gd name="T0" fmla="*/ 0 w 109"/>
                <a:gd name="T1" fmla="*/ 11 h 45"/>
                <a:gd name="T2" fmla="*/ 40 w 109"/>
                <a:gd name="T3" fmla="*/ 0 h 45"/>
                <a:gd name="T4" fmla="*/ 117 w 109"/>
                <a:gd name="T5" fmla="*/ 30 h 45"/>
                <a:gd name="T6" fmla="*/ 78 w 109"/>
                <a:gd name="T7" fmla="*/ 44 h 45"/>
                <a:gd name="T8" fmla="*/ 0 w 109"/>
                <a:gd name="T9" fmla="*/ 11 h 4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9" h="45">
                  <a:moveTo>
                    <a:pt x="0" y="11"/>
                  </a:moveTo>
                  <a:lnTo>
                    <a:pt x="37" y="0"/>
                  </a:lnTo>
                  <a:lnTo>
                    <a:pt x="108" y="30"/>
                  </a:lnTo>
                  <a:lnTo>
                    <a:pt x="72" y="44"/>
                  </a:lnTo>
                  <a:lnTo>
                    <a:pt x="0" y="11"/>
                  </a:lnTo>
                </a:path>
              </a:pathLst>
            </a:custGeom>
            <a:solidFill>
              <a:srgbClr val="A0A0A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2484" name="Freeform 151"/>
            <p:cNvSpPr>
              <a:spLocks/>
            </p:cNvSpPr>
            <p:nvPr/>
          </p:nvSpPr>
          <p:spPr bwMode="auto">
            <a:xfrm>
              <a:off x="2239" y="3377"/>
              <a:ext cx="176" cy="63"/>
            </a:xfrm>
            <a:custGeom>
              <a:avLst/>
              <a:gdLst>
                <a:gd name="T0" fmla="*/ 0 w 163"/>
                <a:gd name="T1" fmla="*/ 30 h 63"/>
                <a:gd name="T2" fmla="*/ 77 w 163"/>
                <a:gd name="T3" fmla="*/ 62 h 63"/>
                <a:gd name="T4" fmla="*/ 175 w 163"/>
                <a:gd name="T5" fmla="*/ 27 h 63"/>
                <a:gd name="T6" fmla="*/ 103 w 163"/>
                <a:gd name="T7" fmla="*/ 0 h 63"/>
                <a:gd name="T8" fmla="*/ 0 w 163"/>
                <a:gd name="T9" fmla="*/ 30 h 6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63" h="63">
                  <a:moveTo>
                    <a:pt x="0" y="30"/>
                  </a:moveTo>
                  <a:lnTo>
                    <a:pt x="71" y="62"/>
                  </a:lnTo>
                  <a:lnTo>
                    <a:pt x="162" y="27"/>
                  </a:lnTo>
                  <a:lnTo>
                    <a:pt x="95" y="0"/>
                  </a:lnTo>
                  <a:lnTo>
                    <a:pt x="0" y="30"/>
                  </a:lnTo>
                </a:path>
              </a:pathLst>
            </a:custGeom>
            <a:solidFill>
              <a:srgbClr val="A0A0A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2485" name="Freeform 152"/>
            <p:cNvSpPr>
              <a:spLocks/>
            </p:cNvSpPr>
            <p:nvPr/>
          </p:nvSpPr>
          <p:spPr bwMode="auto">
            <a:xfrm>
              <a:off x="2143" y="3362"/>
              <a:ext cx="194" cy="57"/>
            </a:xfrm>
            <a:custGeom>
              <a:avLst/>
              <a:gdLst>
                <a:gd name="T0" fmla="*/ 40 w 180"/>
                <a:gd name="T1" fmla="*/ 56 h 57"/>
                <a:gd name="T2" fmla="*/ 0 w 180"/>
                <a:gd name="T3" fmla="*/ 40 h 57"/>
                <a:gd name="T4" fmla="*/ 162 w 180"/>
                <a:gd name="T5" fmla="*/ 0 h 57"/>
                <a:gd name="T6" fmla="*/ 193 w 180"/>
                <a:gd name="T7" fmla="*/ 12 h 57"/>
                <a:gd name="T8" fmla="*/ 40 w 180"/>
                <a:gd name="T9" fmla="*/ 56 h 5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80" h="57">
                  <a:moveTo>
                    <a:pt x="37" y="56"/>
                  </a:moveTo>
                  <a:lnTo>
                    <a:pt x="0" y="40"/>
                  </a:lnTo>
                  <a:lnTo>
                    <a:pt x="150" y="0"/>
                  </a:lnTo>
                  <a:lnTo>
                    <a:pt x="179" y="12"/>
                  </a:lnTo>
                  <a:lnTo>
                    <a:pt x="37" y="56"/>
                  </a:lnTo>
                </a:path>
              </a:pathLst>
            </a:custGeom>
            <a:solidFill>
              <a:srgbClr val="A0A0A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2486" name="Line 153"/>
            <p:cNvSpPr>
              <a:spLocks noChangeShapeType="1"/>
            </p:cNvSpPr>
            <p:nvPr/>
          </p:nvSpPr>
          <p:spPr bwMode="auto">
            <a:xfrm flipV="1">
              <a:off x="2152" y="3360"/>
              <a:ext cx="167" cy="57"/>
            </a:xfrm>
            <a:prstGeom prst="line">
              <a:avLst/>
            </a:prstGeom>
            <a:noFill/>
            <a:ln w="12700">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2487" name="Line 154"/>
            <p:cNvSpPr>
              <a:spLocks noChangeShapeType="1"/>
            </p:cNvSpPr>
            <p:nvPr/>
          </p:nvSpPr>
          <p:spPr bwMode="auto">
            <a:xfrm flipV="1">
              <a:off x="2167" y="3364"/>
              <a:ext cx="161" cy="58"/>
            </a:xfrm>
            <a:prstGeom prst="line">
              <a:avLst/>
            </a:prstGeom>
            <a:noFill/>
            <a:ln w="12700">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2488" name="Line 155"/>
            <p:cNvSpPr>
              <a:spLocks noChangeShapeType="1"/>
            </p:cNvSpPr>
            <p:nvPr/>
          </p:nvSpPr>
          <p:spPr bwMode="auto">
            <a:xfrm flipV="1">
              <a:off x="2178" y="3367"/>
              <a:ext cx="157" cy="59"/>
            </a:xfrm>
            <a:prstGeom prst="line">
              <a:avLst/>
            </a:prstGeom>
            <a:noFill/>
            <a:ln w="12700">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2489" name="Line 156"/>
            <p:cNvSpPr>
              <a:spLocks noChangeShapeType="1"/>
            </p:cNvSpPr>
            <p:nvPr/>
          </p:nvSpPr>
          <p:spPr bwMode="auto">
            <a:xfrm flipV="1">
              <a:off x="2202" y="3376"/>
              <a:ext cx="154" cy="60"/>
            </a:xfrm>
            <a:prstGeom prst="line">
              <a:avLst/>
            </a:prstGeom>
            <a:noFill/>
            <a:ln w="12700">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2490" name="Line 157"/>
            <p:cNvSpPr>
              <a:spLocks noChangeShapeType="1"/>
            </p:cNvSpPr>
            <p:nvPr/>
          </p:nvSpPr>
          <p:spPr bwMode="auto">
            <a:xfrm flipV="1">
              <a:off x="2217" y="3382"/>
              <a:ext cx="151" cy="61"/>
            </a:xfrm>
            <a:prstGeom prst="line">
              <a:avLst/>
            </a:prstGeom>
            <a:noFill/>
            <a:ln w="12700">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2491" name="Line 158"/>
            <p:cNvSpPr>
              <a:spLocks noChangeShapeType="1"/>
            </p:cNvSpPr>
            <p:nvPr/>
          </p:nvSpPr>
          <p:spPr bwMode="auto">
            <a:xfrm flipV="1">
              <a:off x="2232" y="3389"/>
              <a:ext cx="138" cy="59"/>
            </a:xfrm>
            <a:prstGeom prst="line">
              <a:avLst/>
            </a:prstGeom>
            <a:noFill/>
            <a:ln w="12700">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2492" name="Line 159"/>
            <p:cNvSpPr>
              <a:spLocks noChangeShapeType="1"/>
            </p:cNvSpPr>
            <p:nvPr/>
          </p:nvSpPr>
          <p:spPr bwMode="auto">
            <a:xfrm flipV="1">
              <a:off x="2251" y="3394"/>
              <a:ext cx="130" cy="58"/>
            </a:xfrm>
            <a:prstGeom prst="line">
              <a:avLst/>
            </a:prstGeom>
            <a:noFill/>
            <a:ln w="12700">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2493" name="Line 160"/>
            <p:cNvSpPr>
              <a:spLocks noChangeShapeType="1"/>
            </p:cNvSpPr>
            <p:nvPr/>
          </p:nvSpPr>
          <p:spPr bwMode="auto">
            <a:xfrm flipV="1">
              <a:off x="2267" y="3401"/>
              <a:ext cx="128" cy="57"/>
            </a:xfrm>
            <a:prstGeom prst="line">
              <a:avLst/>
            </a:prstGeom>
            <a:noFill/>
            <a:ln w="12700">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2494" name="Line 161"/>
            <p:cNvSpPr>
              <a:spLocks noChangeShapeType="1"/>
            </p:cNvSpPr>
            <p:nvPr/>
          </p:nvSpPr>
          <p:spPr bwMode="auto">
            <a:xfrm>
              <a:off x="2207" y="3426"/>
              <a:ext cx="75" cy="30"/>
            </a:xfrm>
            <a:prstGeom prst="line">
              <a:avLst/>
            </a:prstGeom>
            <a:noFill/>
            <a:ln w="12700">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2495" name="Line 162"/>
            <p:cNvSpPr>
              <a:spLocks noChangeShapeType="1"/>
            </p:cNvSpPr>
            <p:nvPr/>
          </p:nvSpPr>
          <p:spPr bwMode="auto">
            <a:xfrm>
              <a:off x="2225" y="3421"/>
              <a:ext cx="73" cy="28"/>
            </a:xfrm>
            <a:prstGeom prst="line">
              <a:avLst/>
            </a:prstGeom>
            <a:noFill/>
            <a:ln w="12700">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2496" name="Line 163"/>
            <p:cNvSpPr>
              <a:spLocks noChangeShapeType="1"/>
            </p:cNvSpPr>
            <p:nvPr/>
          </p:nvSpPr>
          <p:spPr bwMode="auto">
            <a:xfrm>
              <a:off x="2262" y="3409"/>
              <a:ext cx="70" cy="26"/>
            </a:xfrm>
            <a:prstGeom prst="line">
              <a:avLst/>
            </a:prstGeom>
            <a:noFill/>
            <a:ln w="12700">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2497" name="Line 164"/>
            <p:cNvSpPr>
              <a:spLocks noChangeShapeType="1"/>
            </p:cNvSpPr>
            <p:nvPr/>
          </p:nvSpPr>
          <p:spPr bwMode="auto">
            <a:xfrm>
              <a:off x="2280" y="3403"/>
              <a:ext cx="70" cy="26"/>
            </a:xfrm>
            <a:prstGeom prst="line">
              <a:avLst/>
            </a:prstGeom>
            <a:noFill/>
            <a:ln w="12700">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2498" name="Line 165"/>
            <p:cNvSpPr>
              <a:spLocks noChangeShapeType="1"/>
            </p:cNvSpPr>
            <p:nvPr/>
          </p:nvSpPr>
          <p:spPr bwMode="auto">
            <a:xfrm>
              <a:off x="2299" y="3398"/>
              <a:ext cx="69" cy="26"/>
            </a:xfrm>
            <a:prstGeom prst="line">
              <a:avLst/>
            </a:prstGeom>
            <a:noFill/>
            <a:ln w="12700">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2499" name="Line 166"/>
            <p:cNvSpPr>
              <a:spLocks noChangeShapeType="1"/>
            </p:cNvSpPr>
            <p:nvPr/>
          </p:nvSpPr>
          <p:spPr bwMode="auto">
            <a:xfrm>
              <a:off x="2316" y="3393"/>
              <a:ext cx="67" cy="25"/>
            </a:xfrm>
            <a:prstGeom prst="line">
              <a:avLst/>
            </a:prstGeom>
            <a:noFill/>
            <a:ln w="12700">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2500" name="Line 167"/>
            <p:cNvSpPr>
              <a:spLocks noChangeShapeType="1"/>
            </p:cNvSpPr>
            <p:nvPr/>
          </p:nvSpPr>
          <p:spPr bwMode="auto">
            <a:xfrm>
              <a:off x="2332" y="3387"/>
              <a:ext cx="68" cy="24"/>
            </a:xfrm>
            <a:prstGeom prst="line">
              <a:avLst/>
            </a:prstGeom>
            <a:noFill/>
            <a:ln w="12700">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2501" name="Line 168"/>
            <p:cNvSpPr>
              <a:spLocks noChangeShapeType="1"/>
            </p:cNvSpPr>
            <p:nvPr/>
          </p:nvSpPr>
          <p:spPr bwMode="auto">
            <a:xfrm>
              <a:off x="2172" y="3404"/>
              <a:ext cx="32" cy="10"/>
            </a:xfrm>
            <a:prstGeom prst="line">
              <a:avLst/>
            </a:prstGeom>
            <a:noFill/>
            <a:ln w="12700">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2502" name="Line 169"/>
            <p:cNvSpPr>
              <a:spLocks noChangeShapeType="1"/>
            </p:cNvSpPr>
            <p:nvPr/>
          </p:nvSpPr>
          <p:spPr bwMode="auto">
            <a:xfrm>
              <a:off x="2198" y="3397"/>
              <a:ext cx="30" cy="10"/>
            </a:xfrm>
            <a:prstGeom prst="line">
              <a:avLst/>
            </a:prstGeom>
            <a:noFill/>
            <a:ln w="12700">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2503" name="Line 170"/>
            <p:cNvSpPr>
              <a:spLocks noChangeShapeType="1"/>
            </p:cNvSpPr>
            <p:nvPr/>
          </p:nvSpPr>
          <p:spPr bwMode="auto">
            <a:xfrm>
              <a:off x="2222" y="3391"/>
              <a:ext cx="30" cy="9"/>
            </a:xfrm>
            <a:prstGeom prst="line">
              <a:avLst/>
            </a:prstGeom>
            <a:noFill/>
            <a:ln w="12700">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2504" name="Line 171"/>
            <p:cNvSpPr>
              <a:spLocks noChangeShapeType="1"/>
            </p:cNvSpPr>
            <p:nvPr/>
          </p:nvSpPr>
          <p:spPr bwMode="auto">
            <a:xfrm>
              <a:off x="2245" y="3385"/>
              <a:ext cx="30" cy="7"/>
            </a:xfrm>
            <a:prstGeom prst="line">
              <a:avLst/>
            </a:prstGeom>
            <a:noFill/>
            <a:ln w="12700">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2505" name="Line 172"/>
            <p:cNvSpPr>
              <a:spLocks noChangeShapeType="1"/>
            </p:cNvSpPr>
            <p:nvPr/>
          </p:nvSpPr>
          <p:spPr bwMode="auto">
            <a:xfrm>
              <a:off x="2269" y="3379"/>
              <a:ext cx="27" cy="8"/>
            </a:xfrm>
            <a:prstGeom prst="line">
              <a:avLst/>
            </a:prstGeom>
            <a:noFill/>
            <a:ln w="12700">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2506" name="Line 173"/>
            <p:cNvSpPr>
              <a:spLocks noChangeShapeType="1"/>
            </p:cNvSpPr>
            <p:nvPr/>
          </p:nvSpPr>
          <p:spPr bwMode="auto">
            <a:xfrm>
              <a:off x="2295" y="3371"/>
              <a:ext cx="26" cy="7"/>
            </a:xfrm>
            <a:prstGeom prst="line">
              <a:avLst/>
            </a:prstGeom>
            <a:noFill/>
            <a:ln w="12700">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2507" name="Freeform 176"/>
            <p:cNvSpPr>
              <a:spLocks/>
            </p:cNvSpPr>
            <p:nvPr/>
          </p:nvSpPr>
          <p:spPr bwMode="auto">
            <a:xfrm>
              <a:off x="2233" y="3530"/>
              <a:ext cx="412" cy="148"/>
            </a:xfrm>
            <a:custGeom>
              <a:avLst/>
              <a:gdLst>
                <a:gd name="T0" fmla="*/ 37 w 380"/>
                <a:gd name="T1" fmla="*/ 146 h 148"/>
                <a:gd name="T2" fmla="*/ 1 w 380"/>
                <a:gd name="T3" fmla="*/ 143 h 148"/>
                <a:gd name="T4" fmla="*/ 0 w 380"/>
                <a:gd name="T5" fmla="*/ 110 h 148"/>
                <a:gd name="T6" fmla="*/ 2 w 380"/>
                <a:gd name="T7" fmla="*/ 84 h 148"/>
                <a:gd name="T8" fmla="*/ 21 w 380"/>
                <a:gd name="T9" fmla="*/ 70 h 148"/>
                <a:gd name="T10" fmla="*/ 42 w 380"/>
                <a:gd name="T11" fmla="*/ 61 h 148"/>
                <a:gd name="T12" fmla="*/ 91 w 380"/>
                <a:gd name="T13" fmla="*/ 46 h 148"/>
                <a:gd name="T14" fmla="*/ 164 w 380"/>
                <a:gd name="T15" fmla="*/ 32 h 148"/>
                <a:gd name="T16" fmla="*/ 178 w 380"/>
                <a:gd name="T17" fmla="*/ 31 h 148"/>
                <a:gd name="T18" fmla="*/ 186 w 380"/>
                <a:gd name="T19" fmla="*/ 32 h 148"/>
                <a:gd name="T20" fmla="*/ 189 w 380"/>
                <a:gd name="T21" fmla="*/ 30 h 148"/>
                <a:gd name="T22" fmla="*/ 193 w 380"/>
                <a:gd name="T23" fmla="*/ 26 h 148"/>
                <a:gd name="T24" fmla="*/ 197 w 380"/>
                <a:gd name="T25" fmla="*/ 27 h 148"/>
                <a:gd name="T26" fmla="*/ 204 w 380"/>
                <a:gd name="T27" fmla="*/ 28 h 148"/>
                <a:gd name="T28" fmla="*/ 207 w 380"/>
                <a:gd name="T29" fmla="*/ 22 h 148"/>
                <a:gd name="T30" fmla="*/ 213 w 380"/>
                <a:gd name="T31" fmla="*/ 18 h 148"/>
                <a:gd name="T32" fmla="*/ 218 w 380"/>
                <a:gd name="T33" fmla="*/ 17 h 148"/>
                <a:gd name="T34" fmla="*/ 226 w 380"/>
                <a:gd name="T35" fmla="*/ 17 h 148"/>
                <a:gd name="T36" fmla="*/ 224 w 380"/>
                <a:gd name="T37" fmla="*/ 13 h 148"/>
                <a:gd name="T38" fmla="*/ 233 w 380"/>
                <a:gd name="T39" fmla="*/ 0 h 148"/>
                <a:gd name="T40" fmla="*/ 401 w 380"/>
                <a:gd name="T41" fmla="*/ 3 h 148"/>
                <a:gd name="T42" fmla="*/ 401 w 380"/>
                <a:gd name="T43" fmla="*/ 17 h 148"/>
                <a:gd name="T44" fmla="*/ 403 w 380"/>
                <a:gd name="T45" fmla="*/ 30 h 148"/>
                <a:gd name="T46" fmla="*/ 407 w 380"/>
                <a:gd name="T47" fmla="*/ 38 h 148"/>
                <a:gd name="T48" fmla="*/ 409 w 380"/>
                <a:gd name="T49" fmla="*/ 50 h 148"/>
                <a:gd name="T50" fmla="*/ 411 w 380"/>
                <a:gd name="T51" fmla="*/ 67 h 148"/>
                <a:gd name="T52" fmla="*/ 409 w 380"/>
                <a:gd name="T53" fmla="*/ 77 h 148"/>
                <a:gd name="T54" fmla="*/ 403 w 380"/>
                <a:gd name="T55" fmla="*/ 88 h 148"/>
                <a:gd name="T56" fmla="*/ 398 w 380"/>
                <a:gd name="T57" fmla="*/ 96 h 148"/>
                <a:gd name="T58" fmla="*/ 390 w 380"/>
                <a:gd name="T59" fmla="*/ 99 h 148"/>
                <a:gd name="T60" fmla="*/ 377 w 380"/>
                <a:gd name="T61" fmla="*/ 102 h 148"/>
                <a:gd name="T62" fmla="*/ 362 w 380"/>
                <a:gd name="T63" fmla="*/ 106 h 148"/>
                <a:gd name="T64" fmla="*/ 355 w 380"/>
                <a:gd name="T65" fmla="*/ 113 h 148"/>
                <a:gd name="T66" fmla="*/ 346 w 380"/>
                <a:gd name="T67" fmla="*/ 118 h 148"/>
                <a:gd name="T68" fmla="*/ 332 w 380"/>
                <a:gd name="T69" fmla="*/ 124 h 148"/>
                <a:gd name="T70" fmla="*/ 316 w 380"/>
                <a:gd name="T71" fmla="*/ 128 h 148"/>
                <a:gd name="T72" fmla="*/ 291 w 380"/>
                <a:gd name="T73" fmla="*/ 130 h 148"/>
                <a:gd name="T74" fmla="*/ 269 w 380"/>
                <a:gd name="T75" fmla="*/ 130 h 148"/>
                <a:gd name="T76" fmla="*/ 252 w 380"/>
                <a:gd name="T77" fmla="*/ 129 h 148"/>
                <a:gd name="T78" fmla="*/ 236 w 380"/>
                <a:gd name="T79" fmla="*/ 128 h 148"/>
                <a:gd name="T80" fmla="*/ 226 w 380"/>
                <a:gd name="T81" fmla="*/ 133 h 148"/>
                <a:gd name="T82" fmla="*/ 203 w 380"/>
                <a:gd name="T83" fmla="*/ 131 h 148"/>
                <a:gd name="T84" fmla="*/ 115 w 380"/>
                <a:gd name="T85" fmla="*/ 142 h 148"/>
                <a:gd name="T86" fmla="*/ 77 w 380"/>
                <a:gd name="T87" fmla="*/ 147 h 148"/>
                <a:gd name="T88" fmla="*/ 37 w 380"/>
                <a:gd name="T89" fmla="*/ 146 h 148"/>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380" h="148">
                  <a:moveTo>
                    <a:pt x="34" y="146"/>
                  </a:moveTo>
                  <a:lnTo>
                    <a:pt x="1" y="143"/>
                  </a:lnTo>
                  <a:lnTo>
                    <a:pt x="0" y="110"/>
                  </a:lnTo>
                  <a:lnTo>
                    <a:pt x="2" y="84"/>
                  </a:lnTo>
                  <a:lnTo>
                    <a:pt x="19" y="70"/>
                  </a:lnTo>
                  <a:lnTo>
                    <a:pt x="39" y="61"/>
                  </a:lnTo>
                  <a:lnTo>
                    <a:pt x="84" y="46"/>
                  </a:lnTo>
                  <a:lnTo>
                    <a:pt x="151" y="32"/>
                  </a:lnTo>
                  <a:lnTo>
                    <a:pt x="164" y="31"/>
                  </a:lnTo>
                  <a:lnTo>
                    <a:pt x="172" y="32"/>
                  </a:lnTo>
                  <a:lnTo>
                    <a:pt x="174" y="30"/>
                  </a:lnTo>
                  <a:lnTo>
                    <a:pt x="178" y="26"/>
                  </a:lnTo>
                  <a:lnTo>
                    <a:pt x="182" y="27"/>
                  </a:lnTo>
                  <a:lnTo>
                    <a:pt x="188" y="28"/>
                  </a:lnTo>
                  <a:lnTo>
                    <a:pt x="191" y="22"/>
                  </a:lnTo>
                  <a:lnTo>
                    <a:pt x="196" y="18"/>
                  </a:lnTo>
                  <a:lnTo>
                    <a:pt x="201" y="17"/>
                  </a:lnTo>
                  <a:lnTo>
                    <a:pt x="208" y="17"/>
                  </a:lnTo>
                  <a:lnTo>
                    <a:pt x="207" y="13"/>
                  </a:lnTo>
                  <a:lnTo>
                    <a:pt x="215" y="0"/>
                  </a:lnTo>
                  <a:lnTo>
                    <a:pt x="370" y="3"/>
                  </a:lnTo>
                  <a:lnTo>
                    <a:pt x="370" y="17"/>
                  </a:lnTo>
                  <a:lnTo>
                    <a:pt x="372" y="30"/>
                  </a:lnTo>
                  <a:lnTo>
                    <a:pt x="375" y="38"/>
                  </a:lnTo>
                  <a:lnTo>
                    <a:pt x="377" y="50"/>
                  </a:lnTo>
                  <a:lnTo>
                    <a:pt x="379" y="67"/>
                  </a:lnTo>
                  <a:lnTo>
                    <a:pt x="377" y="77"/>
                  </a:lnTo>
                  <a:lnTo>
                    <a:pt x="372" y="88"/>
                  </a:lnTo>
                  <a:lnTo>
                    <a:pt x="367" y="96"/>
                  </a:lnTo>
                  <a:lnTo>
                    <a:pt x="360" y="99"/>
                  </a:lnTo>
                  <a:lnTo>
                    <a:pt x="348" y="102"/>
                  </a:lnTo>
                  <a:lnTo>
                    <a:pt x="334" y="106"/>
                  </a:lnTo>
                  <a:lnTo>
                    <a:pt x="327" y="113"/>
                  </a:lnTo>
                  <a:lnTo>
                    <a:pt x="319" y="118"/>
                  </a:lnTo>
                  <a:lnTo>
                    <a:pt x="306" y="124"/>
                  </a:lnTo>
                  <a:lnTo>
                    <a:pt x="291" y="128"/>
                  </a:lnTo>
                  <a:lnTo>
                    <a:pt x="268" y="130"/>
                  </a:lnTo>
                  <a:lnTo>
                    <a:pt x="248" y="130"/>
                  </a:lnTo>
                  <a:lnTo>
                    <a:pt x="232" y="129"/>
                  </a:lnTo>
                  <a:lnTo>
                    <a:pt x="218" y="128"/>
                  </a:lnTo>
                  <a:lnTo>
                    <a:pt x="208" y="133"/>
                  </a:lnTo>
                  <a:lnTo>
                    <a:pt x="187" y="131"/>
                  </a:lnTo>
                  <a:lnTo>
                    <a:pt x="106" y="142"/>
                  </a:lnTo>
                  <a:lnTo>
                    <a:pt x="71" y="147"/>
                  </a:lnTo>
                  <a:lnTo>
                    <a:pt x="34" y="146"/>
                  </a:lnTo>
                </a:path>
              </a:pathLst>
            </a:custGeom>
            <a:solidFill>
              <a:srgbClr val="60606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2508" name="Freeform 177"/>
            <p:cNvSpPr>
              <a:spLocks/>
            </p:cNvSpPr>
            <p:nvPr/>
          </p:nvSpPr>
          <p:spPr bwMode="auto">
            <a:xfrm>
              <a:off x="2236" y="3543"/>
              <a:ext cx="395" cy="125"/>
            </a:xfrm>
            <a:custGeom>
              <a:avLst/>
              <a:gdLst>
                <a:gd name="T0" fmla="*/ 382 w 364"/>
                <a:gd name="T1" fmla="*/ 13 h 125"/>
                <a:gd name="T2" fmla="*/ 392 w 364"/>
                <a:gd name="T3" fmla="*/ 30 h 125"/>
                <a:gd name="T4" fmla="*/ 384 w 364"/>
                <a:gd name="T5" fmla="*/ 77 h 125"/>
                <a:gd name="T6" fmla="*/ 362 w 364"/>
                <a:gd name="T7" fmla="*/ 77 h 125"/>
                <a:gd name="T8" fmla="*/ 337 w 364"/>
                <a:gd name="T9" fmla="*/ 93 h 125"/>
                <a:gd name="T10" fmla="*/ 281 w 364"/>
                <a:gd name="T11" fmla="*/ 105 h 125"/>
                <a:gd name="T12" fmla="*/ 227 w 364"/>
                <a:gd name="T13" fmla="*/ 105 h 125"/>
                <a:gd name="T14" fmla="*/ 247 w 364"/>
                <a:gd name="T15" fmla="*/ 88 h 125"/>
                <a:gd name="T16" fmla="*/ 221 w 364"/>
                <a:gd name="T17" fmla="*/ 104 h 125"/>
                <a:gd name="T18" fmla="*/ 195 w 364"/>
                <a:gd name="T19" fmla="*/ 108 h 125"/>
                <a:gd name="T20" fmla="*/ 214 w 364"/>
                <a:gd name="T21" fmla="*/ 98 h 125"/>
                <a:gd name="T22" fmla="*/ 184 w 364"/>
                <a:gd name="T23" fmla="*/ 110 h 125"/>
                <a:gd name="T24" fmla="*/ 94 w 364"/>
                <a:gd name="T25" fmla="*/ 119 h 125"/>
                <a:gd name="T26" fmla="*/ 95 w 364"/>
                <a:gd name="T27" fmla="*/ 111 h 125"/>
                <a:gd name="T28" fmla="*/ 93 w 364"/>
                <a:gd name="T29" fmla="*/ 107 h 125"/>
                <a:gd name="T30" fmla="*/ 62 w 364"/>
                <a:gd name="T31" fmla="*/ 122 h 125"/>
                <a:gd name="T32" fmla="*/ 91 w 364"/>
                <a:gd name="T33" fmla="*/ 100 h 125"/>
                <a:gd name="T34" fmla="*/ 58 w 364"/>
                <a:gd name="T35" fmla="*/ 114 h 125"/>
                <a:gd name="T36" fmla="*/ 41 w 364"/>
                <a:gd name="T37" fmla="*/ 111 h 125"/>
                <a:gd name="T38" fmla="*/ 35 w 364"/>
                <a:gd name="T39" fmla="*/ 112 h 125"/>
                <a:gd name="T40" fmla="*/ 12 w 364"/>
                <a:gd name="T41" fmla="*/ 119 h 125"/>
                <a:gd name="T42" fmla="*/ 0 w 364"/>
                <a:gd name="T43" fmla="*/ 101 h 125"/>
                <a:gd name="T44" fmla="*/ 8 w 364"/>
                <a:gd name="T45" fmla="*/ 65 h 125"/>
                <a:gd name="T46" fmla="*/ 58 w 364"/>
                <a:gd name="T47" fmla="*/ 45 h 125"/>
                <a:gd name="T48" fmla="*/ 153 w 364"/>
                <a:gd name="T49" fmla="*/ 21 h 125"/>
                <a:gd name="T50" fmla="*/ 186 w 364"/>
                <a:gd name="T51" fmla="*/ 31 h 125"/>
                <a:gd name="T52" fmla="*/ 200 w 364"/>
                <a:gd name="T53" fmla="*/ 32 h 125"/>
                <a:gd name="T54" fmla="*/ 183 w 364"/>
                <a:gd name="T55" fmla="*/ 20 h 125"/>
                <a:gd name="T56" fmla="*/ 194 w 364"/>
                <a:gd name="T57" fmla="*/ 16 h 125"/>
                <a:gd name="T58" fmla="*/ 205 w 364"/>
                <a:gd name="T59" fmla="*/ 24 h 125"/>
                <a:gd name="T60" fmla="*/ 206 w 364"/>
                <a:gd name="T61" fmla="*/ 20 h 125"/>
                <a:gd name="T62" fmla="*/ 204 w 364"/>
                <a:gd name="T63" fmla="*/ 10 h 125"/>
                <a:gd name="T64" fmla="*/ 228 w 364"/>
                <a:gd name="T65" fmla="*/ 17 h 125"/>
                <a:gd name="T66" fmla="*/ 226 w 364"/>
                <a:gd name="T67" fmla="*/ 9 h 125"/>
                <a:gd name="T68" fmla="*/ 221 w 364"/>
                <a:gd name="T69" fmla="*/ 0 h 125"/>
                <a:gd name="T70" fmla="*/ 245 w 364"/>
                <a:gd name="T71" fmla="*/ 8 h 125"/>
                <a:gd name="T72" fmla="*/ 291 w 364"/>
                <a:gd name="T73" fmla="*/ 16 h 125"/>
                <a:gd name="T74" fmla="*/ 302 w 364"/>
                <a:gd name="T75" fmla="*/ 5 h 125"/>
                <a:gd name="T76" fmla="*/ 314 w 364"/>
                <a:gd name="T77" fmla="*/ 17 h 125"/>
                <a:gd name="T78" fmla="*/ 335 w 364"/>
                <a:gd name="T79" fmla="*/ 9 h 125"/>
                <a:gd name="T80" fmla="*/ 345 w 364"/>
                <a:gd name="T81" fmla="*/ 20 h 125"/>
                <a:gd name="T82" fmla="*/ 374 w 364"/>
                <a:gd name="T83" fmla="*/ 16 h 125"/>
                <a:gd name="T84" fmla="*/ 381 w 364"/>
                <a:gd name="T85" fmla="*/ 4 h 12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364" h="125">
                  <a:moveTo>
                    <a:pt x="351" y="4"/>
                  </a:moveTo>
                  <a:lnTo>
                    <a:pt x="352" y="13"/>
                  </a:lnTo>
                  <a:lnTo>
                    <a:pt x="356" y="10"/>
                  </a:lnTo>
                  <a:lnTo>
                    <a:pt x="361" y="30"/>
                  </a:lnTo>
                  <a:lnTo>
                    <a:pt x="363" y="53"/>
                  </a:lnTo>
                  <a:lnTo>
                    <a:pt x="354" y="77"/>
                  </a:lnTo>
                  <a:lnTo>
                    <a:pt x="332" y="82"/>
                  </a:lnTo>
                  <a:lnTo>
                    <a:pt x="334" y="77"/>
                  </a:lnTo>
                  <a:lnTo>
                    <a:pt x="322" y="85"/>
                  </a:lnTo>
                  <a:lnTo>
                    <a:pt x="311" y="93"/>
                  </a:lnTo>
                  <a:lnTo>
                    <a:pt x="288" y="103"/>
                  </a:lnTo>
                  <a:lnTo>
                    <a:pt x="259" y="105"/>
                  </a:lnTo>
                  <a:lnTo>
                    <a:pt x="224" y="107"/>
                  </a:lnTo>
                  <a:lnTo>
                    <a:pt x="209" y="105"/>
                  </a:lnTo>
                  <a:lnTo>
                    <a:pt x="222" y="100"/>
                  </a:lnTo>
                  <a:lnTo>
                    <a:pt x="228" y="88"/>
                  </a:lnTo>
                  <a:lnTo>
                    <a:pt x="217" y="98"/>
                  </a:lnTo>
                  <a:lnTo>
                    <a:pt x="204" y="104"/>
                  </a:lnTo>
                  <a:lnTo>
                    <a:pt x="193" y="110"/>
                  </a:lnTo>
                  <a:lnTo>
                    <a:pt x="180" y="108"/>
                  </a:lnTo>
                  <a:lnTo>
                    <a:pt x="189" y="103"/>
                  </a:lnTo>
                  <a:lnTo>
                    <a:pt x="197" y="98"/>
                  </a:lnTo>
                  <a:lnTo>
                    <a:pt x="184" y="102"/>
                  </a:lnTo>
                  <a:lnTo>
                    <a:pt x="170" y="110"/>
                  </a:lnTo>
                  <a:lnTo>
                    <a:pt x="129" y="114"/>
                  </a:lnTo>
                  <a:lnTo>
                    <a:pt x="87" y="119"/>
                  </a:lnTo>
                  <a:lnTo>
                    <a:pt x="72" y="119"/>
                  </a:lnTo>
                  <a:lnTo>
                    <a:pt x="88" y="111"/>
                  </a:lnTo>
                  <a:lnTo>
                    <a:pt x="103" y="108"/>
                  </a:lnTo>
                  <a:lnTo>
                    <a:pt x="86" y="107"/>
                  </a:lnTo>
                  <a:lnTo>
                    <a:pt x="73" y="112"/>
                  </a:lnTo>
                  <a:lnTo>
                    <a:pt x="57" y="122"/>
                  </a:lnTo>
                  <a:lnTo>
                    <a:pt x="68" y="107"/>
                  </a:lnTo>
                  <a:lnTo>
                    <a:pt x="84" y="100"/>
                  </a:lnTo>
                  <a:lnTo>
                    <a:pt x="64" y="103"/>
                  </a:lnTo>
                  <a:lnTo>
                    <a:pt x="53" y="114"/>
                  </a:lnTo>
                  <a:lnTo>
                    <a:pt x="51" y="124"/>
                  </a:lnTo>
                  <a:lnTo>
                    <a:pt x="38" y="111"/>
                  </a:lnTo>
                  <a:lnTo>
                    <a:pt x="24" y="105"/>
                  </a:lnTo>
                  <a:lnTo>
                    <a:pt x="32" y="112"/>
                  </a:lnTo>
                  <a:lnTo>
                    <a:pt x="43" y="124"/>
                  </a:lnTo>
                  <a:lnTo>
                    <a:pt x="11" y="119"/>
                  </a:lnTo>
                  <a:lnTo>
                    <a:pt x="4" y="117"/>
                  </a:lnTo>
                  <a:lnTo>
                    <a:pt x="0" y="101"/>
                  </a:lnTo>
                  <a:lnTo>
                    <a:pt x="2" y="79"/>
                  </a:lnTo>
                  <a:lnTo>
                    <a:pt x="7" y="65"/>
                  </a:lnTo>
                  <a:lnTo>
                    <a:pt x="27" y="54"/>
                  </a:lnTo>
                  <a:lnTo>
                    <a:pt x="53" y="45"/>
                  </a:lnTo>
                  <a:lnTo>
                    <a:pt x="102" y="31"/>
                  </a:lnTo>
                  <a:lnTo>
                    <a:pt x="141" y="21"/>
                  </a:lnTo>
                  <a:lnTo>
                    <a:pt x="162" y="20"/>
                  </a:lnTo>
                  <a:lnTo>
                    <a:pt x="171" y="31"/>
                  </a:lnTo>
                  <a:lnTo>
                    <a:pt x="199" y="42"/>
                  </a:lnTo>
                  <a:lnTo>
                    <a:pt x="184" y="32"/>
                  </a:lnTo>
                  <a:lnTo>
                    <a:pt x="173" y="27"/>
                  </a:lnTo>
                  <a:lnTo>
                    <a:pt x="169" y="20"/>
                  </a:lnTo>
                  <a:lnTo>
                    <a:pt x="170" y="16"/>
                  </a:lnTo>
                  <a:lnTo>
                    <a:pt x="179" y="16"/>
                  </a:lnTo>
                  <a:lnTo>
                    <a:pt x="184" y="20"/>
                  </a:lnTo>
                  <a:lnTo>
                    <a:pt x="189" y="24"/>
                  </a:lnTo>
                  <a:lnTo>
                    <a:pt x="201" y="28"/>
                  </a:lnTo>
                  <a:lnTo>
                    <a:pt x="190" y="20"/>
                  </a:lnTo>
                  <a:lnTo>
                    <a:pt x="184" y="14"/>
                  </a:lnTo>
                  <a:lnTo>
                    <a:pt x="188" y="10"/>
                  </a:lnTo>
                  <a:lnTo>
                    <a:pt x="198" y="7"/>
                  </a:lnTo>
                  <a:lnTo>
                    <a:pt x="210" y="17"/>
                  </a:lnTo>
                  <a:lnTo>
                    <a:pt x="222" y="23"/>
                  </a:lnTo>
                  <a:lnTo>
                    <a:pt x="208" y="9"/>
                  </a:lnTo>
                  <a:lnTo>
                    <a:pt x="204" y="4"/>
                  </a:lnTo>
                  <a:lnTo>
                    <a:pt x="204" y="0"/>
                  </a:lnTo>
                  <a:lnTo>
                    <a:pt x="215" y="1"/>
                  </a:lnTo>
                  <a:lnTo>
                    <a:pt x="226" y="8"/>
                  </a:lnTo>
                  <a:lnTo>
                    <a:pt x="234" y="12"/>
                  </a:lnTo>
                  <a:lnTo>
                    <a:pt x="268" y="16"/>
                  </a:lnTo>
                  <a:lnTo>
                    <a:pt x="267" y="8"/>
                  </a:lnTo>
                  <a:lnTo>
                    <a:pt x="278" y="5"/>
                  </a:lnTo>
                  <a:lnTo>
                    <a:pt x="278" y="15"/>
                  </a:lnTo>
                  <a:lnTo>
                    <a:pt x="289" y="17"/>
                  </a:lnTo>
                  <a:lnTo>
                    <a:pt x="311" y="20"/>
                  </a:lnTo>
                  <a:lnTo>
                    <a:pt x="309" y="9"/>
                  </a:lnTo>
                  <a:lnTo>
                    <a:pt x="317" y="9"/>
                  </a:lnTo>
                  <a:lnTo>
                    <a:pt x="318" y="20"/>
                  </a:lnTo>
                  <a:lnTo>
                    <a:pt x="332" y="19"/>
                  </a:lnTo>
                  <a:lnTo>
                    <a:pt x="345" y="16"/>
                  </a:lnTo>
                  <a:lnTo>
                    <a:pt x="345" y="8"/>
                  </a:lnTo>
                  <a:lnTo>
                    <a:pt x="351" y="4"/>
                  </a:lnTo>
                </a:path>
              </a:pathLst>
            </a:custGeom>
            <a:solidFill>
              <a:srgbClr val="80808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2509" name="Freeform 178"/>
            <p:cNvSpPr>
              <a:spLocks/>
            </p:cNvSpPr>
            <p:nvPr/>
          </p:nvSpPr>
          <p:spPr bwMode="auto">
            <a:xfrm>
              <a:off x="2528" y="3591"/>
              <a:ext cx="48" cy="2"/>
            </a:xfrm>
            <a:custGeom>
              <a:avLst/>
              <a:gdLst>
                <a:gd name="T0" fmla="*/ 47 w 44"/>
                <a:gd name="T1" fmla="*/ 0 h 2"/>
                <a:gd name="T2" fmla="*/ 25 w 44"/>
                <a:gd name="T3" fmla="*/ 1 h 2"/>
                <a:gd name="T4" fmla="*/ 0 w 44"/>
                <a:gd name="T5" fmla="*/ 1 h 2"/>
                <a:gd name="T6" fmla="*/ 47 w 44"/>
                <a:gd name="T7" fmla="*/ 0 h 2"/>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44" h="2">
                  <a:moveTo>
                    <a:pt x="43" y="0"/>
                  </a:moveTo>
                  <a:lnTo>
                    <a:pt x="23" y="1"/>
                  </a:lnTo>
                  <a:lnTo>
                    <a:pt x="0" y="1"/>
                  </a:lnTo>
                  <a:lnTo>
                    <a:pt x="43" y="0"/>
                  </a:lnTo>
                </a:path>
              </a:pathLst>
            </a:custGeom>
            <a:solidFill>
              <a:srgbClr val="60606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2510" name="Freeform 179"/>
            <p:cNvSpPr>
              <a:spLocks/>
            </p:cNvSpPr>
            <p:nvPr/>
          </p:nvSpPr>
          <p:spPr bwMode="auto">
            <a:xfrm>
              <a:off x="2604" y="3579"/>
              <a:ext cx="26" cy="3"/>
            </a:xfrm>
            <a:custGeom>
              <a:avLst/>
              <a:gdLst>
                <a:gd name="T0" fmla="*/ 25 w 24"/>
                <a:gd name="T1" fmla="*/ 0 h 3"/>
                <a:gd name="T2" fmla="*/ 18 w 24"/>
                <a:gd name="T3" fmla="*/ 1 h 3"/>
                <a:gd name="T4" fmla="*/ 0 w 24"/>
                <a:gd name="T5" fmla="*/ 2 h 3"/>
                <a:gd name="T6" fmla="*/ 18 w 24"/>
                <a:gd name="T7" fmla="*/ 2 h 3"/>
                <a:gd name="T8" fmla="*/ 25 w 24"/>
                <a:gd name="T9" fmla="*/ 0 h 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4" h="3">
                  <a:moveTo>
                    <a:pt x="23" y="0"/>
                  </a:moveTo>
                  <a:lnTo>
                    <a:pt x="17" y="1"/>
                  </a:lnTo>
                  <a:lnTo>
                    <a:pt x="0" y="2"/>
                  </a:lnTo>
                  <a:lnTo>
                    <a:pt x="17" y="2"/>
                  </a:lnTo>
                  <a:lnTo>
                    <a:pt x="23" y="0"/>
                  </a:lnTo>
                </a:path>
              </a:pathLst>
            </a:custGeom>
            <a:solidFill>
              <a:srgbClr val="60606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2511" name="Freeform 180"/>
            <p:cNvSpPr>
              <a:spLocks/>
            </p:cNvSpPr>
            <p:nvPr/>
          </p:nvSpPr>
          <p:spPr bwMode="auto">
            <a:xfrm>
              <a:off x="2446" y="3572"/>
              <a:ext cx="43" cy="17"/>
            </a:xfrm>
            <a:custGeom>
              <a:avLst/>
              <a:gdLst>
                <a:gd name="T0" fmla="*/ 42 w 40"/>
                <a:gd name="T1" fmla="*/ 0 h 17"/>
                <a:gd name="T2" fmla="*/ 24 w 40"/>
                <a:gd name="T3" fmla="*/ 1 h 17"/>
                <a:gd name="T4" fmla="*/ 19 w 40"/>
                <a:gd name="T5" fmla="*/ 3 h 17"/>
                <a:gd name="T6" fmla="*/ 19 w 40"/>
                <a:gd name="T7" fmla="*/ 9 h 17"/>
                <a:gd name="T8" fmla="*/ 18 w 40"/>
                <a:gd name="T9" fmla="*/ 14 h 17"/>
                <a:gd name="T10" fmla="*/ 0 w 40"/>
                <a:gd name="T11" fmla="*/ 16 h 17"/>
                <a:gd name="T12" fmla="*/ 22 w 40"/>
                <a:gd name="T13" fmla="*/ 15 h 17"/>
                <a:gd name="T14" fmla="*/ 26 w 40"/>
                <a:gd name="T15" fmla="*/ 5 h 17"/>
                <a:gd name="T16" fmla="*/ 42 w 40"/>
                <a:gd name="T17" fmla="*/ 0 h 1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40" h="17">
                  <a:moveTo>
                    <a:pt x="39" y="0"/>
                  </a:moveTo>
                  <a:lnTo>
                    <a:pt x="22" y="1"/>
                  </a:lnTo>
                  <a:lnTo>
                    <a:pt x="18" y="3"/>
                  </a:lnTo>
                  <a:lnTo>
                    <a:pt x="18" y="9"/>
                  </a:lnTo>
                  <a:lnTo>
                    <a:pt x="17" y="14"/>
                  </a:lnTo>
                  <a:lnTo>
                    <a:pt x="0" y="16"/>
                  </a:lnTo>
                  <a:lnTo>
                    <a:pt x="20" y="15"/>
                  </a:lnTo>
                  <a:lnTo>
                    <a:pt x="24" y="5"/>
                  </a:lnTo>
                  <a:lnTo>
                    <a:pt x="39" y="0"/>
                  </a:lnTo>
                </a:path>
              </a:pathLst>
            </a:custGeom>
            <a:solidFill>
              <a:srgbClr val="60606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2512" name="Freeform 181"/>
            <p:cNvSpPr>
              <a:spLocks/>
            </p:cNvSpPr>
            <p:nvPr/>
          </p:nvSpPr>
          <p:spPr bwMode="auto">
            <a:xfrm>
              <a:off x="2277" y="3623"/>
              <a:ext cx="160" cy="28"/>
            </a:xfrm>
            <a:custGeom>
              <a:avLst/>
              <a:gdLst>
                <a:gd name="T0" fmla="*/ 159 w 147"/>
                <a:gd name="T1" fmla="*/ 0 h 28"/>
                <a:gd name="T2" fmla="*/ 119 w 147"/>
                <a:gd name="T3" fmla="*/ 1 h 28"/>
                <a:gd name="T4" fmla="*/ 77 w 147"/>
                <a:gd name="T5" fmla="*/ 8 h 28"/>
                <a:gd name="T6" fmla="*/ 47 w 147"/>
                <a:gd name="T7" fmla="*/ 9 h 28"/>
                <a:gd name="T8" fmla="*/ 22 w 147"/>
                <a:gd name="T9" fmla="*/ 13 h 28"/>
                <a:gd name="T10" fmla="*/ 12 w 147"/>
                <a:gd name="T11" fmla="*/ 22 h 28"/>
                <a:gd name="T12" fmla="*/ 0 w 147"/>
                <a:gd name="T13" fmla="*/ 27 h 28"/>
                <a:gd name="T14" fmla="*/ 12 w 147"/>
                <a:gd name="T15" fmla="*/ 26 h 28"/>
                <a:gd name="T16" fmla="*/ 23 w 147"/>
                <a:gd name="T17" fmla="*/ 15 h 28"/>
                <a:gd name="T18" fmla="*/ 57 w 147"/>
                <a:gd name="T19" fmla="*/ 11 h 28"/>
                <a:gd name="T20" fmla="*/ 77 w 147"/>
                <a:gd name="T21" fmla="*/ 11 h 28"/>
                <a:gd name="T22" fmla="*/ 93 w 147"/>
                <a:gd name="T23" fmla="*/ 8 h 28"/>
                <a:gd name="T24" fmla="*/ 122 w 147"/>
                <a:gd name="T25" fmla="*/ 3 h 28"/>
                <a:gd name="T26" fmla="*/ 159 w 147"/>
                <a:gd name="T27" fmla="*/ 0 h 2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147" h="28">
                  <a:moveTo>
                    <a:pt x="146" y="0"/>
                  </a:moveTo>
                  <a:lnTo>
                    <a:pt x="109" y="1"/>
                  </a:lnTo>
                  <a:lnTo>
                    <a:pt x="71" y="8"/>
                  </a:lnTo>
                  <a:lnTo>
                    <a:pt x="43" y="9"/>
                  </a:lnTo>
                  <a:lnTo>
                    <a:pt x="20" y="13"/>
                  </a:lnTo>
                  <a:lnTo>
                    <a:pt x="11" y="22"/>
                  </a:lnTo>
                  <a:lnTo>
                    <a:pt x="0" y="27"/>
                  </a:lnTo>
                  <a:lnTo>
                    <a:pt x="11" y="26"/>
                  </a:lnTo>
                  <a:lnTo>
                    <a:pt x="21" y="15"/>
                  </a:lnTo>
                  <a:lnTo>
                    <a:pt x="52" y="11"/>
                  </a:lnTo>
                  <a:lnTo>
                    <a:pt x="71" y="11"/>
                  </a:lnTo>
                  <a:lnTo>
                    <a:pt x="85" y="8"/>
                  </a:lnTo>
                  <a:lnTo>
                    <a:pt x="112" y="3"/>
                  </a:lnTo>
                  <a:lnTo>
                    <a:pt x="146" y="0"/>
                  </a:lnTo>
                </a:path>
              </a:pathLst>
            </a:custGeom>
            <a:solidFill>
              <a:srgbClr val="60606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nvGrpSpPr>
            <p:cNvPr id="52513" name="Group 183"/>
            <p:cNvGrpSpPr>
              <a:grpSpLocks/>
            </p:cNvGrpSpPr>
            <p:nvPr/>
          </p:nvGrpSpPr>
          <p:grpSpPr bwMode="auto">
            <a:xfrm>
              <a:off x="2304" y="3370"/>
              <a:ext cx="147" cy="61"/>
              <a:chOff x="2126" y="3370"/>
              <a:chExt cx="137" cy="61"/>
            </a:xfrm>
          </p:grpSpPr>
          <p:sp>
            <p:nvSpPr>
              <p:cNvPr id="52554" name="Freeform 184"/>
              <p:cNvSpPr>
                <a:spLocks/>
              </p:cNvSpPr>
              <p:nvPr/>
            </p:nvSpPr>
            <p:spPr bwMode="auto">
              <a:xfrm>
                <a:off x="2126" y="3370"/>
                <a:ext cx="137" cy="61"/>
              </a:xfrm>
              <a:custGeom>
                <a:avLst/>
                <a:gdLst>
                  <a:gd name="T0" fmla="*/ 123 w 137"/>
                  <a:gd name="T1" fmla="*/ 60 h 61"/>
                  <a:gd name="T2" fmla="*/ 116 w 137"/>
                  <a:gd name="T3" fmla="*/ 58 h 61"/>
                  <a:gd name="T4" fmla="*/ 109 w 137"/>
                  <a:gd name="T5" fmla="*/ 56 h 61"/>
                  <a:gd name="T6" fmla="*/ 103 w 137"/>
                  <a:gd name="T7" fmla="*/ 55 h 61"/>
                  <a:gd name="T8" fmla="*/ 91 w 137"/>
                  <a:gd name="T9" fmla="*/ 56 h 61"/>
                  <a:gd name="T10" fmla="*/ 83 w 137"/>
                  <a:gd name="T11" fmla="*/ 56 h 61"/>
                  <a:gd name="T12" fmla="*/ 77 w 137"/>
                  <a:gd name="T13" fmla="*/ 54 h 61"/>
                  <a:gd name="T14" fmla="*/ 73 w 137"/>
                  <a:gd name="T15" fmla="*/ 52 h 61"/>
                  <a:gd name="T16" fmla="*/ 68 w 137"/>
                  <a:gd name="T17" fmla="*/ 50 h 61"/>
                  <a:gd name="T18" fmla="*/ 63 w 137"/>
                  <a:gd name="T19" fmla="*/ 47 h 61"/>
                  <a:gd name="T20" fmla="*/ 59 w 137"/>
                  <a:gd name="T21" fmla="*/ 43 h 61"/>
                  <a:gd name="T22" fmla="*/ 53 w 137"/>
                  <a:gd name="T23" fmla="*/ 39 h 61"/>
                  <a:gd name="T24" fmla="*/ 43 w 137"/>
                  <a:gd name="T25" fmla="*/ 40 h 61"/>
                  <a:gd name="T26" fmla="*/ 38 w 137"/>
                  <a:gd name="T27" fmla="*/ 41 h 61"/>
                  <a:gd name="T28" fmla="*/ 35 w 137"/>
                  <a:gd name="T29" fmla="*/ 40 h 61"/>
                  <a:gd name="T30" fmla="*/ 33 w 137"/>
                  <a:gd name="T31" fmla="*/ 38 h 61"/>
                  <a:gd name="T32" fmla="*/ 32 w 137"/>
                  <a:gd name="T33" fmla="*/ 37 h 61"/>
                  <a:gd name="T34" fmla="*/ 33 w 137"/>
                  <a:gd name="T35" fmla="*/ 34 h 61"/>
                  <a:gd name="T36" fmla="*/ 35 w 137"/>
                  <a:gd name="T37" fmla="*/ 31 h 61"/>
                  <a:gd name="T38" fmla="*/ 38 w 137"/>
                  <a:gd name="T39" fmla="*/ 30 h 61"/>
                  <a:gd name="T40" fmla="*/ 45 w 137"/>
                  <a:gd name="T41" fmla="*/ 30 h 61"/>
                  <a:gd name="T42" fmla="*/ 54 w 137"/>
                  <a:gd name="T43" fmla="*/ 27 h 61"/>
                  <a:gd name="T44" fmla="*/ 47 w 137"/>
                  <a:gd name="T45" fmla="*/ 22 h 61"/>
                  <a:gd name="T46" fmla="*/ 38 w 137"/>
                  <a:gd name="T47" fmla="*/ 19 h 61"/>
                  <a:gd name="T48" fmla="*/ 31 w 137"/>
                  <a:gd name="T49" fmla="*/ 20 h 61"/>
                  <a:gd name="T50" fmla="*/ 22 w 137"/>
                  <a:gd name="T51" fmla="*/ 19 h 61"/>
                  <a:gd name="T52" fmla="*/ 17 w 137"/>
                  <a:gd name="T53" fmla="*/ 21 h 61"/>
                  <a:gd name="T54" fmla="*/ 10 w 137"/>
                  <a:gd name="T55" fmla="*/ 21 h 61"/>
                  <a:gd name="T56" fmla="*/ 8 w 137"/>
                  <a:gd name="T57" fmla="*/ 19 h 61"/>
                  <a:gd name="T58" fmla="*/ 7 w 137"/>
                  <a:gd name="T59" fmla="*/ 17 h 61"/>
                  <a:gd name="T60" fmla="*/ 4 w 137"/>
                  <a:gd name="T61" fmla="*/ 17 h 61"/>
                  <a:gd name="T62" fmla="*/ 1 w 137"/>
                  <a:gd name="T63" fmla="*/ 17 h 61"/>
                  <a:gd name="T64" fmla="*/ 0 w 137"/>
                  <a:gd name="T65" fmla="*/ 14 h 61"/>
                  <a:gd name="T66" fmla="*/ 1 w 137"/>
                  <a:gd name="T67" fmla="*/ 12 h 61"/>
                  <a:gd name="T68" fmla="*/ 3 w 137"/>
                  <a:gd name="T69" fmla="*/ 10 h 61"/>
                  <a:gd name="T70" fmla="*/ 7 w 137"/>
                  <a:gd name="T71" fmla="*/ 9 h 61"/>
                  <a:gd name="T72" fmla="*/ 10 w 137"/>
                  <a:gd name="T73" fmla="*/ 7 h 61"/>
                  <a:gd name="T74" fmla="*/ 13 w 137"/>
                  <a:gd name="T75" fmla="*/ 5 h 61"/>
                  <a:gd name="T76" fmla="*/ 17 w 137"/>
                  <a:gd name="T77" fmla="*/ 4 h 61"/>
                  <a:gd name="T78" fmla="*/ 21 w 137"/>
                  <a:gd name="T79" fmla="*/ 4 h 61"/>
                  <a:gd name="T80" fmla="*/ 37 w 137"/>
                  <a:gd name="T81" fmla="*/ 2 h 61"/>
                  <a:gd name="T82" fmla="*/ 41 w 137"/>
                  <a:gd name="T83" fmla="*/ 1 h 61"/>
                  <a:gd name="T84" fmla="*/ 45 w 137"/>
                  <a:gd name="T85" fmla="*/ 0 h 61"/>
                  <a:gd name="T86" fmla="*/ 49 w 137"/>
                  <a:gd name="T87" fmla="*/ 1 h 61"/>
                  <a:gd name="T88" fmla="*/ 54 w 137"/>
                  <a:gd name="T89" fmla="*/ 2 h 61"/>
                  <a:gd name="T90" fmla="*/ 68 w 137"/>
                  <a:gd name="T91" fmla="*/ 9 h 61"/>
                  <a:gd name="T92" fmla="*/ 75 w 137"/>
                  <a:gd name="T93" fmla="*/ 10 h 61"/>
                  <a:gd name="T94" fmla="*/ 81 w 137"/>
                  <a:gd name="T95" fmla="*/ 11 h 61"/>
                  <a:gd name="T96" fmla="*/ 85 w 137"/>
                  <a:gd name="T97" fmla="*/ 14 h 61"/>
                  <a:gd name="T98" fmla="*/ 88 w 137"/>
                  <a:gd name="T99" fmla="*/ 17 h 61"/>
                  <a:gd name="T100" fmla="*/ 100 w 137"/>
                  <a:gd name="T101" fmla="*/ 24 h 61"/>
                  <a:gd name="T102" fmla="*/ 105 w 137"/>
                  <a:gd name="T103" fmla="*/ 28 h 61"/>
                  <a:gd name="T104" fmla="*/ 112 w 137"/>
                  <a:gd name="T105" fmla="*/ 34 h 61"/>
                  <a:gd name="T106" fmla="*/ 117 w 137"/>
                  <a:gd name="T107" fmla="*/ 36 h 61"/>
                  <a:gd name="T108" fmla="*/ 136 w 137"/>
                  <a:gd name="T109" fmla="*/ 37 h 61"/>
                  <a:gd name="T110" fmla="*/ 123 w 137"/>
                  <a:gd name="T111" fmla="*/ 60 h 61"/>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137" h="61">
                    <a:moveTo>
                      <a:pt x="123" y="60"/>
                    </a:moveTo>
                    <a:lnTo>
                      <a:pt x="116" y="58"/>
                    </a:lnTo>
                    <a:lnTo>
                      <a:pt x="109" y="56"/>
                    </a:lnTo>
                    <a:lnTo>
                      <a:pt x="103" y="55"/>
                    </a:lnTo>
                    <a:lnTo>
                      <a:pt x="91" y="56"/>
                    </a:lnTo>
                    <a:lnTo>
                      <a:pt x="83" y="56"/>
                    </a:lnTo>
                    <a:lnTo>
                      <a:pt x="77" y="54"/>
                    </a:lnTo>
                    <a:lnTo>
                      <a:pt x="73" y="52"/>
                    </a:lnTo>
                    <a:lnTo>
                      <a:pt x="68" y="50"/>
                    </a:lnTo>
                    <a:lnTo>
                      <a:pt x="63" y="47"/>
                    </a:lnTo>
                    <a:lnTo>
                      <a:pt x="59" y="43"/>
                    </a:lnTo>
                    <a:lnTo>
                      <a:pt x="53" y="39"/>
                    </a:lnTo>
                    <a:lnTo>
                      <a:pt x="43" y="40"/>
                    </a:lnTo>
                    <a:lnTo>
                      <a:pt x="38" y="41"/>
                    </a:lnTo>
                    <a:lnTo>
                      <a:pt x="35" y="40"/>
                    </a:lnTo>
                    <a:lnTo>
                      <a:pt x="33" y="38"/>
                    </a:lnTo>
                    <a:lnTo>
                      <a:pt x="32" y="37"/>
                    </a:lnTo>
                    <a:lnTo>
                      <a:pt x="33" y="34"/>
                    </a:lnTo>
                    <a:lnTo>
                      <a:pt x="35" y="31"/>
                    </a:lnTo>
                    <a:lnTo>
                      <a:pt x="38" y="30"/>
                    </a:lnTo>
                    <a:lnTo>
                      <a:pt x="45" y="30"/>
                    </a:lnTo>
                    <a:lnTo>
                      <a:pt x="54" y="27"/>
                    </a:lnTo>
                    <a:lnTo>
                      <a:pt x="47" y="22"/>
                    </a:lnTo>
                    <a:lnTo>
                      <a:pt x="38" y="19"/>
                    </a:lnTo>
                    <a:lnTo>
                      <a:pt x="31" y="20"/>
                    </a:lnTo>
                    <a:lnTo>
                      <a:pt x="22" y="19"/>
                    </a:lnTo>
                    <a:lnTo>
                      <a:pt x="17" y="21"/>
                    </a:lnTo>
                    <a:lnTo>
                      <a:pt x="10" y="21"/>
                    </a:lnTo>
                    <a:lnTo>
                      <a:pt x="8" y="19"/>
                    </a:lnTo>
                    <a:lnTo>
                      <a:pt x="7" y="17"/>
                    </a:lnTo>
                    <a:lnTo>
                      <a:pt x="4" y="17"/>
                    </a:lnTo>
                    <a:lnTo>
                      <a:pt x="1" y="17"/>
                    </a:lnTo>
                    <a:lnTo>
                      <a:pt x="0" y="14"/>
                    </a:lnTo>
                    <a:lnTo>
                      <a:pt x="1" y="12"/>
                    </a:lnTo>
                    <a:lnTo>
                      <a:pt x="3" y="10"/>
                    </a:lnTo>
                    <a:lnTo>
                      <a:pt x="7" y="9"/>
                    </a:lnTo>
                    <a:lnTo>
                      <a:pt x="10" y="7"/>
                    </a:lnTo>
                    <a:lnTo>
                      <a:pt x="13" y="5"/>
                    </a:lnTo>
                    <a:lnTo>
                      <a:pt x="17" y="4"/>
                    </a:lnTo>
                    <a:lnTo>
                      <a:pt x="21" y="4"/>
                    </a:lnTo>
                    <a:lnTo>
                      <a:pt x="37" y="2"/>
                    </a:lnTo>
                    <a:lnTo>
                      <a:pt x="41" y="1"/>
                    </a:lnTo>
                    <a:lnTo>
                      <a:pt x="45" y="0"/>
                    </a:lnTo>
                    <a:lnTo>
                      <a:pt x="49" y="1"/>
                    </a:lnTo>
                    <a:lnTo>
                      <a:pt x="54" y="2"/>
                    </a:lnTo>
                    <a:lnTo>
                      <a:pt x="68" y="9"/>
                    </a:lnTo>
                    <a:lnTo>
                      <a:pt x="75" y="10"/>
                    </a:lnTo>
                    <a:lnTo>
                      <a:pt x="81" y="11"/>
                    </a:lnTo>
                    <a:lnTo>
                      <a:pt x="85" y="14"/>
                    </a:lnTo>
                    <a:lnTo>
                      <a:pt x="88" y="17"/>
                    </a:lnTo>
                    <a:lnTo>
                      <a:pt x="100" y="24"/>
                    </a:lnTo>
                    <a:lnTo>
                      <a:pt x="105" y="28"/>
                    </a:lnTo>
                    <a:lnTo>
                      <a:pt x="112" y="34"/>
                    </a:lnTo>
                    <a:lnTo>
                      <a:pt x="117" y="36"/>
                    </a:lnTo>
                    <a:lnTo>
                      <a:pt x="136" y="37"/>
                    </a:lnTo>
                    <a:lnTo>
                      <a:pt x="123" y="60"/>
                    </a:lnTo>
                  </a:path>
                </a:pathLst>
              </a:custGeom>
              <a:solidFill>
                <a:srgbClr val="FFC080"/>
              </a:solidFill>
              <a:ln w="12700" cap="rnd" cmpd="sng">
                <a:solidFill>
                  <a:srgbClr val="402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2555" name="Freeform 185"/>
              <p:cNvSpPr>
                <a:spLocks/>
              </p:cNvSpPr>
              <p:nvPr/>
            </p:nvSpPr>
            <p:spPr bwMode="auto">
              <a:xfrm>
                <a:off x="2179" y="3396"/>
                <a:ext cx="25" cy="1"/>
              </a:xfrm>
              <a:custGeom>
                <a:avLst/>
                <a:gdLst>
                  <a:gd name="T0" fmla="*/ 0 w 25"/>
                  <a:gd name="T1" fmla="*/ 0 h 1"/>
                  <a:gd name="T2" fmla="*/ 1 w 25"/>
                  <a:gd name="T3" fmla="*/ 0 h 1"/>
                  <a:gd name="T4" fmla="*/ 5 w 25"/>
                  <a:gd name="T5" fmla="*/ 0 h 1"/>
                  <a:gd name="T6" fmla="*/ 7 w 25"/>
                  <a:gd name="T7" fmla="*/ 0 h 1"/>
                  <a:gd name="T8" fmla="*/ 10 w 25"/>
                  <a:gd name="T9" fmla="*/ 0 h 1"/>
                  <a:gd name="T10" fmla="*/ 15 w 25"/>
                  <a:gd name="T11" fmla="*/ 0 h 1"/>
                  <a:gd name="T12" fmla="*/ 20 w 25"/>
                  <a:gd name="T13" fmla="*/ 0 h 1"/>
                  <a:gd name="T14" fmla="*/ 24 w 25"/>
                  <a:gd name="T15" fmla="*/ 0 h 1"/>
                  <a:gd name="T16" fmla="*/ 21 w 25"/>
                  <a:gd name="T17" fmla="*/ 0 h 1"/>
                  <a:gd name="T18" fmla="*/ 17 w 25"/>
                  <a:gd name="T19" fmla="*/ 0 h 1"/>
                  <a:gd name="T20" fmla="*/ 14 w 25"/>
                  <a:gd name="T21" fmla="*/ 0 h 1"/>
                  <a:gd name="T22" fmla="*/ 10 w 25"/>
                  <a:gd name="T23" fmla="*/ 0 h 1"/>
                  <a:gd name="T24" fmla="*/ 7 w 25"/>
                  <a:gd name="T25" fmla="*/ 0 h 1"/>
                  <a:gd name="T26" fmla="*/ 5 w 25"/>
                  <a:gd name="T27" fmla="*/ 0 h 1"/>
                  <a:gd name="T28" fmla="*/ 0 w 25"/>
                  <a:gd name="T29" fmla="*/ 0 h 1"/>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25" h="1">
                    <a:moveTo>
                      <a:pt x="0" y="0"/>
                    </a:moveTo>
                    <a:lnTo>
                      <a:pt x="1" y="0"/>
                    </a:lnTo>
                    <a:lnTo>
                      <a:pt x="5" y="0"/>
                    </a:lnTo>
                    <a:lnTo>
                      <a:pt x="7" y="0"/>
                    </a:lnTo>
                    <a:lnTo>
                      <a:pt x="10" y="0"/>
                    </a:lnTo>
                    <a:lnTo>
                      <a:pt x="15" y="0"/>
                    </a:lnTo>
                    <a:lnTo>
                      <a:pt x="20" y="0"/>
                    </a:lnTo>
                    <a:lnTo>
                      <a:pt x="24" y="0"/>
                    </a:lnTo>
                    <a:lnTo>
                      <a:pt x="21" y="0"/>
                    </a:lnTo>
                    <a:lnTo>
                      <a:pt x="17" y="0"/>
                    </a:lnTo>
                    <a:lnTo>
                      <a:pt x="14" y="0"/>
                    </a:lnTo>
                    <a:lnTo>
                      <a:pt x="10" y="0"/>
                    </a:lnTo>
                    <a:lnTo>
                      <a:pt x="7" y="0"/>
                    </a:lnTo>
                    <a:lnTo>
                      <a:pt x="5" y="0"/>
                    </a:lnTo>
                    <a:lnTo>
                      <a:pt x="0" y="0"/>
                    </a:lnTo>
                  </a:path>
                </a:pathLst>
              </a:custGeom>
              <a:solidFill>
                <a:srgbClr val="402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2556" name="Freeform 186"/>
              <p:cNvSpPr>
                <a:spLocks/>
              </p:cNvSpPr>
              <p:nvPr/>
            </p:nvSpPr>
            <p:spPr bwMode="auto">
              <a:xfrm>
                <a:off x="2162" y="3399"/>
                <a:ext cx="6" cy="4"/>
              </a:xfrm>
              <a:custGeom>
                <a:avLst/>
                <a:gdLst>
                  <a:gd name="T0" fmla="*/ 5 w 6"/>
                  <a:gd name="T1" fmla="*/ 3 h 4"/>
                  <a:gd name="T2" fmla="*/ 2 w 6"/>
                  <a:gd name="T3" fmla="*/ 2 h 4"/>
                  <a:gd name="T4" fmla="*/ 3 w 6"/>
                  <a:gd name="T5" fmla="*/ 1 h 4"/>
                  <a:gd name="T6" fmla="*/ 5 w 6"/>
                  <a:gd name="T7" fmla="*/ 0 h 4"/>
                  <a:gd name="T8" fmla="*/ 0 w 6"/>
                  <a:gd name="T9" fmla="*/ 1 h 4"/>
                  <a:gd name="T10" fmla="*/ 0 w 6"/>
                  <a:gd name="T11" fmla="*/ 2 h 4"/>
                  <a:gd name="T12" fmla="*/ 5 w 6"/>
                  <a:gd name="T13" fmla="*/ 3 h 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6" h="4">
                    <a:moveTo>
                      <a:pt x="5" y="3"/>
                    </a:moveTo>
                    <a:lnTo>
                      <a:pt x="2" y="2"/>
                    </a:lnTo>
                    <a:lnTo>
                      <a:pt x="3" y="1"/>
                    </a:lnTo>
                    <a:lnTo>
                      <a:pt x="5" y="0"/>
                    </a:lnTo>
                    <a:lnTo>
                      <a:pt x="0" y="1"/>
                    </a:lnTo>
                    <a:lnTo>
                      <a:pt x="0" y="2"/>
                    </a:lnTo>
                    <a:lnTo>
                      <a:pt x="5" y="3"/>
                    </a:lnTo>
                  </a:path>
                </a:pathLst>
              </a:custGeom>
              <a:solidFill>
                <a:srgbClr val="402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2557" name="Freeform 187"/>
              <p:cNvSpPr>
                <a:spLocks/>
              </p:cNvSpPr>
              <p:nvPr/>
            </p:nvSpPr>
            <p:spPr bwMode="auto">
              <a:xfrm>
                <a:off x="2132" y="3378"/>
                <a:ext cx="12" cy="2"/>
              </a:xfrm>
              <a:custGeom>
                <a:avLst/>
                <a:gdLst>
                  <a:gd name="T0" fmla="*/ 0 w 12"/>
                  <a:gd name="T1" fmla="*/ 1 h 2"/>
                  <a:gd name="T2" fmla="*/ 1 w 12"/>
                  <a:gd name="T3" fmla="*/ 1 h 2"/>
                  <a:gd name="T4" fmla="*/ 3 w 12"/>
                  <a:gd name="T5" fmla="*/ 1 h 2"/>
                  <a:gd name="T6" fmla="*/ 5 w 12"/>
                  <a:gd name="T7" fmla="*/ 1 h 2"/>
                  <a:gd name="T8" fmla="*/ 6 w 12"/>
                  <a:gd name="T9" fmla="*/ 0 h 2"/>
                  <a:gd name="T10" fmla="*/ 7 w 12"/>
                  <a:gd name="T11" fmla="*/ 0 h 2"/>
                  <a:gd name="T12" fmla="*/ 10 w 12"/>
                  <a:gd name="T13" fmla="*/ 0 h 2"/>
                  <a:gd name="T14" fmla="*/ 11 w 12"/>
                  <a:gd name="T15" fmla="*/ 0 h 2"/>
                  <a:gd name="T16" fmla="*/ 9 w 12"/>
                  <a:gd name="T17" fmla="*/ 0 h 2"/>
                  <a:gd name="T18" fmla="*/ 6 w 12"/>
                  <a:gd name="T19" fmla="*/ 0 h 2"/>
                  <a:gd name="T20" fmla="*/ 5 w 12"/>
                  <a:gd name="T21" fmla="*/ 0 h 2"/>
                  <a:gd name="T22" fmla="*/ 4 w 12"/>
                  <a:gd name="T23" fmla="*/ 0 h 2"/>
                  <a:gd name="T24" fmla="*/ 0 w 12"/>
                  <a:gd name="T25" fmla="*/ 1 h 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2" h="2">
                    <a:moveTo>
                      <a:pt x="0" y="1"/>
                    </a:moveTo>
                    <a:lnTo>
                      <a:pt x="1" y="1"/>
                    </a:lnTo>
                    <a:lnTo>
                      <a:pt x="3" y="1"/>
                    </a:lnTo>
                    <a:lnTo>
                      <a:pt x="5" y="1"/>
                    </a:lnTo>
                    <a:lnTo>
                      <a:pt x="6" y="0"/>
                    </a:lnTo>
                    <a:lnTo>
                      <a:pt x="7" y="0"/>
                    </a:lnTo>
                    <a:lnTo>
                      <a:pt x="10" y="0"/>
                    </a:lnTo>
                    <a:lnTo>
                      <a:pt x="11" y="0"/>
                    </a:lnTo>
                    <a:lnTo>
                      <a:pt x="9" y="0"/>
                    </a:lnTo>
                    <a:lnTo>
                      <a:pt x="6" y="0"/>
                    </a:lnTo>
                    <a:lnTo>
                      <a:pt x="5" y="0"/>
                    </a:lnTo>
                    <a:lnTo>
                      <a:pt x="4" y="0"/>
                    </a:lnTo>
                    <a:lnTo>
                      <a:pt x="0" y="1"/>
                    </a:lnTo>
                  </a:path>
                </a:pathLst>
              </a:custGeom>
              <a:solidFill>
                <a:srgbClr val="402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2558" name="Freeform 188"/>
              <p:cNvSpPr>
                <a:spLocks/>
              </p:cNvSpPr>
              <p:nvPr/>
            </p:nvSpPr>
            <p:spPr bwMode="auto">
              <a:xfrm>
                <a:off x="2160" y="3375"/>
                <a:ext cx="23" cy="2"/>
              </a:xfrm>
              <a:custGeom>
                <a:avLst/>
                <a:gdLst>
                  <a:gd name="T0" fmla="*/ 0 w 23"/>
                  <a:gd name="T1" fmla="*/ 1 h 2"/>
                  <a:gd name="T2" fmla="*/ 5 w 23"/>
                  <a:gd name="T3" fmla="*/ 1 h 2"/>
                  <a:gd name="T4" fmla="*/ 7 w 23"/>
                  <a:gd name="T5" fmla="*/ 1 h 2"/>
                  <a:gd name="T6" fmla="*/ 9 w 23"/>
                  <a:gd name="T7" fmla="*/ 1 h 2"/>
                  <a:gd name="T8" fmla="*/ 12 w 23"/>
                  <a:gd name="T9" fmla="*/ 1 h 2"/>
                  <a:gd name="T10" fmla="*/ 12 w 23"/>
                  <a:gd name="T11" fmla="*/ 1 h 2"/>
                  <a:gd name="T12" fmla="*/ 15 w 23"/>
                  <a:gd name="T13" fmla="*/ 0 h 2"/>
                  <a:gd name="T14" fmla="*/ 19 w 23"/>
                  <a:gd name="T15" fmla="*/ 0 h 2"/>
                  <a:gd name="T16" fmla="*/ 22 w 23"/>
                  <a:gd name="T17" fmla="*/ 0 h 2"/>
                  <a:gd name="T18" fmla="*/ 19 w 23"/>
                  <a:gd name="T19" fmla="*/ 0 h 2"/>
                  <a:gd name="T20" fmla="*/ 17 w 23"/>
                  <a:gd name="T21" fmla="*/ 0 h 2"/>
                  <a:gd name="T22" fmla="*/ 12 w 23"/>
                  <a:gd name="T23" fmla="*/ 0 h 2"/>
                  <a:gd name="T24" fmla="*/ 11 w 23"/>
                  <a:gd name="T25" fmla="*/ 1 h 2"/>
                  <a:gd name="T26" fmla="*/ 7 w 23"/>
                  <a:gd name="T27" fmla="*/ 1 h 2"/>
                  <a:gd name="T28" fmla="*/ 5 w 23"/>
                  <a:gd name="T29" fmla="*/ 1 h 2"/>
                  <a:gd name="T30" fmla="*/ 0 w 23"/>
                  <a:gd name="T31" fmla="*/ 1 h 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23" h="2">
                    <a:moveTo>
                      <a:pt x="0" y="1"/>
                    </a:moveTo>
                    <a:lnTo>
                      <a:pt x="5" y="1"/>
                    </a:lnTo>
                    <a:lnTo>
                      <a:pt x="7" y="1"/>
                    </a:lnTo>
                    <a:lnTo>
                      <a:pt x="9" y="1"/>
                    </a:lnTo>
                    <a:lnTo>
                      <a:pt x="12" y="1"/>
                    </a:lnTo>
                    <a:lnTo>
                      <a:pt x="15" y="0"/>
                    </a:lnTo>
                    <a:lnTo>
                      <a:pt x="19" y="0"/>
                    </a:lnTo>
                    <a:lnTo>
                      <a:pt x="22" y="0"/>
                    </a:lnTo>
                    <a:lnTo>
                      <a:pt x="19" y="0"/>
                    </a:lnTo>
                    <a:lnTo>
                      <a:pt x="17" y="0"/>
                    </a:lnTo>
                    <a:lnTo>
                      <a:pt x="12" y="0"/>
                    </a:lnTo>
                    <a:lnTo>
                      <a:pt x="11" y="1"/>
                    </a:lnTo>
                    <a:lnTo>
                      <a:pt x="7" y="1"/>
                    </a:lnTo>
                    <a:lnTo>
                      <a:pt x="5" y="1"/>
                    </a:lnTo>
                    <a:lnTo>
                      <a:pt x="0" y="1"/>
                    </a:lnTo>
                  </a:path>
                </a:pathLst>
              </a:custGeom>
              <a:solidFill>
                <a:srgbClr val="402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2559" name="Freeform 189"/>
              <p:cNvSpPr>
                <a:spLocks/>
              </p:cNvSpPr>
              <p:nvPr/>
            </p:nvSpPr>
            <p:spPr bwMode="auto">
              <a:xfrm>
                <a:off x="2135" y="3381"/>
                <a:ext cx="3" cy="3"/>
              </a:xfrm>
              <a:custGeom>
                <a:avLst/>
                <a:gdLst>
                  <a:gd name="T0" fmla="*/ 0 w 3"/>
                  <a:gd name="T1" fmla="*/ 2 h 3"/>
                  <a:gd name="T2" fmla="*/ 0 w 3"/>
                  <a:gd name="T3" fmla="*/ 1 h 3"/>
                  <a:gd name="T4" fmla="*/ 1 w 3"/>
                  <a:gd name="T5" fmla="*/ 0 h 3"/>
                  <a:gd name="T6" fmla="*/ 2 w 3"/>
                  <a:gd name="T7" fmla="*/ 0 h 3"/>
                  <a:gd name="T8" fmla="*/ 0 w 3"/>
                  <a:gd name="T9" fmla="*/ 1 h 3"/>
                  <a:gd name="T10" fmla="*/ 0 w 3"/>
                  <a:gd name="T11" fmla="*/ 2 h 3"/>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 h="3">
                    <a:moveTo>
                      <a:pt x="0" y="2"/>
                    </a:moveTo>
                    <a:lnTo>
                      <a:pt x="0" y="1"/>
                    </a:lnTo>
                    <a:lnTo>
                      <a:pt x="1" y="0"/>
                    </a:lnTo>
                    <a:lnTo>
                      <a:pt x="2" y="0"/>
                    </a:lnTo>
                    <a:lnTo>
                      <a:pt x="0" y="1"/>
                    </a:lnTo>
                    <a:lnTo>
                      <a:pt x="0" y="2"/>
                    </a:lnTo>
                  </a:path>
                </a:pathLst>
              </a:custGeom>
              <a:solidFill>
                <a:srgbClr val="402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2560" name="Freeform 190"/>
              <p:cNvSpPr>
                <a:spLocks/>
              </p:cNvSpPr>
              <p:nvPr/>
            </p:nvSpPr>
            <p:spPr bwMode="auto">
              <a:xfrm>
                <a:off x="2129" y="3377"/>
                <a:ext cx="3" cy="3"/>
              </a:xfrm>
              <a:custGeom>
                <a:avLst/>
                <a:gdLst>
                  <a:gd name="T0" fmla="*/ 0 w 3"/>
                  <a:gd name="T1" fmla="*/ 1 h 3"/>
                  <a:gd name="T2" fmla="*/ 1 w 3"/>
                  <a:gd name="T3" fmla="*/ 2 h 3"/>
                  <a:gd name="T4" fmla="*/ 1 w 3"/>
                  <a:gd name="T5" fmla="*/ 1 h 3"/>
                  <a:gd name="T6" fmla="*/ 2 w 3"/>
                  <a:gd name="T7" fmla="*/ 0 h 3"/>
                  <a:gd name="T8" fmla="*/ 2 w 3"/>
                  <a:gd name="T9" fmla="*/ 0 h 3"/>
                  <a:gd name="T10" fmla="*/ 0 w 3"/>
                  <a:gd name="T11" fmla="*/ 1 h 3"/>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 h="3">
                    <a:moveTo>
                      <a:pt x="0" y="1"/>
                    </a:moveTo>
                    <a:lnTo>
                      <a:pt x="1" y="2"/>
                    </a:lnTo>
                    <a:lnTo>
                      <a:pt x="1" y="1"/>
                    </a:lnTo>
                    <a:lnTo>
                      <a:pt x="2" y="0"/>
                    </a:lnTo>
                    <a:lnTo>
                      <a:pt x="0" y="1"/>
                    </a:lnTo>
                  </a:path>
                </a:pathLst>
              </a:custGeom>
              <a:solidFill>
                <a:srgbClr val="402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2561" name="Freeform 191"/>
              <p:cNvSpPr>
                <a:spLocks/>
              </p:cNvSpPr>
              <p:nvPr/>
            </p:nvSpPr>
            <p:spPr bwMode="auto">
              <a:xfrm>
                <a:off x="2205" y="3384"/>
                <a:ext cx="2" cy="1"/>
              </a:xfrm>
              <a:custGeom>
                <a:avLst/>
                <a:gdLst>
                  <a:gd name="T0" fmla="*/ 1 w 2"/>
                  <a:gd name="T1" fmla="*/ 0 h 1"/>
                  <a:gd name="T2" fmla="*/ 1 w 2"/>
                  <a:gd name="T3" fmla="*/ 0 h 1"/>
                  <a:gd name="T4" fmla="*/ 0 w 2"/>
                  <a:gd name="T5" fmla="*/ 0 h 1"/>
                  <a:gd name="T6" fmla="*/ 0 w 2"/>
                  <a:gd name="T7" fmla="*/ 0 h 1"/>
                  <a:gd name="T8" fmla="*/ 1 w 2"/>
                  <a:gd name="T9" fmla="*/ 0 h 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 h="1">
                    <a:moveTo>
                      <a:pt x="1" y="0"/>
                    </a:moveTo>
                    <a:lnTo>
                      <a:pt x="1" y="0"/>
                    </a:lnTo>
                    <a:lnTo>
                      <a:pt x="0" y="0"/>
                    </a:lnTo>
                    <a:lnTo>
                      <a:pt x="1" y="0"/>
                    </a:lnTo>
                  </a:path>
                </a:pathLst>
              </a:custGeom>
              <a:solidFill>
                <a:srgbClr val="402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2562" name="Freeform 192"/>
              <p:cNvSpPr>
                <a:spLocks/>
              </p:cNvSpPr>
              <p:nvPr/>
            </p:nvSpPr>
            <p:spPr bwMode="auto">
              <a:xfrm>
                <a:off x="2230" y="3413"/>
                <a:ext cx="2" cy="2"/>
              </a:xfrm>
              <a:custGeom>
                <a:avLst/>
                <a:gdLst>
                  <a:gd name="T0" fmla="*/ 1 w 2"/>
                  <a:gd name="T1" fmla="*/ 1 h 2"/>
                  <a:gd name="T2" fmla="*/ 0 w 2"/>
                  <a:gd name="T3" fmla="*/ 1 h 2"/>
                  <a:gd name="T4" fmla="*/ 0 w 2"/>
                  <a:gd name="T5" fmla="*/ 0 h 2"/>
                  <a:gd name="T6" fmla="*/ 1 w 2"/>
                  <a:gd name="T7" fmla="*/ 1 h 2"/>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 h="2">
                    <a:moveTo>
                      <a:pt x="1" y="1"/>
                    </a:moveTo>
                    <a:lnTo>
                      <a:pt x="0" y="1"/>
                    </a:lnTo>
                    <a:lnTo>
                      <a:pt x="0" y="0"/>
                    </a:lnTo>
                    <a:lnTo>
                      <a:pt x="1" y="1"/>
                    </a:lnTo>
                  </a:path>
                </a:pathLst>
              </a:custGeom>
              <a:solidFill>
                <a:srgbClr val="402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nvGrpSpPr>
            <p:cNvPr id="52514" name="Group 193"/>
            <p:cNvGrpSpPr>
              <a:grpSpLocks/>
            </p:cNvGrpSpPr>
            <p:nvPr/>
          </p:nvGrpSpPr>
          <p:grpSpPr bwMode="auto">
            <a:xfrm>
              <a:off x="2430" y="3402"/>
              <a:ext cx="43" cy="44"/>
              <a:chOff x="2243" y="3402"/>
              <a:chExt cx="40" cy="44"/>
            </a:xfrm>
          </p:grpSpPr>
          <p:sp>
            <p:nvSpPr>
              <p:cNvPr id="52552" name="Freeform 194"/>
              <p:cNvSpPr>
                <a:spLocks/>
              </p:cNvSpPr>
              <p:nvPr/>
            </p:nvSpPr>
            <p:spPr bwMode="auto">
              <a:xfrm>
                <a:off x="2243" y="3402"/>
                <a:ext cx="40" cy="44"/>
              </a:xfrm>
              <a:custGeom>
                <a:avLst/>
                <a:gdLst>
                  <a:gd name="T0" fmla="*/ 13 w 40"/>
                  <a:gd name="T1" fmla="*/ 3 h 44"/>
                  <a:gd name="T2" fmla="*/ 7 w 40"/>
                  <a:gd name="T3" fmla="*/ 9 h 44"/>
                  <a:gd name="T4" fmla="*/ 4 w 40"/>
                  <a:gd name="T5" fmla="*/ 14 h 44"/>
                  <a:gd name="T6" fmla="*/ 1 w 40"/>
                  <a:gd name="T7" fmla="*/ 22 h 44"/>
                  <a:gd name="T8" fmla="*/ 1 w 40"/>
                  <a:gd name="T9" fmla="*/ 27 h 44"/>
                  <a:gd name="T10" fmla="*/ 0 w 40"/>
                  <a:gd name="T11" fmla="*/ 33 h 44"/>
                  <a:gd name="T12" fmla="*/ 32 w 40"/>
                  <a:gd name="T13" fmla="*/ 43 h 44"/>
                  <a:gd name="T14" fmla="*/ 39 w 40"/>
                  <a:gd name="T15" fmla="*/ 0 h 44"/>
                  <a:gd name="T16" fmla="*/ 26 w 40"/>
                  <a:gd name="T17" fmla="*/ 3 h 44"/>
                  <a:gd name="T18" fmla="*/ 13 w 40"/>
                  <a:gd name="T19" fmla="*/ 3 h 4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0" h="44">
                    <a:moveTo>
                      <a:pt x="13" y="3"/>
                    </a:moveTo>
                    <a:lnTo>
                      <a:pt x="7" y="9"/>
                    </a:lnTo>
                    <a:lnTo>
                      <a:pt x="4" y="14"/>
                    </a:lnTo>
                    <a:lnTo>
                      <a:pt x="1" y="22"/>
                    </a:lnTo>
                    <a:lnTo>
                      <a:pt x="1" y="27"/>
                    </a:lnTo>
                    <a:lnTo>
                      <a:pt x="0" y="33"/>
                    </a:lnTo>
                    <a:lnTo>
                      <a:pt x="32" y="43"/>
                    </a:lnTo>
                    <a:lnTo>
                      <a:pt x="39" y="0"/>
                    </a:lnTo>
                    <a:lnTo>
                      <a:pt x="26" y="3"/>
                    </a:lnTo>
                    <a:lnTo>
                      <a:pt x="13" y="3"/>
                    </a:lnTo>
                  </a:path>
                </a:pathLst>
              </a:custGeom>
              <a:solidFill>
                <a:srgbClr val="C0C0C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2553" name="Freeform 195"/>
              <p:cNvSpPr>
                <a:spLocks/>
              </p:cNvSpPr>
              <p:nvPr/>
            </p:nvSpPr>
            <p:spPr bwMode="auto">
              <a:xfrm>
                <a:off x="2247" y="3406"/>
                <a:ext cx="24" cy="28"/>
              </a:xfrm>
              <a:custGeom>
                <a:avLst/>
                <a:gdLst>
                  <a:gd name="T0" fmla="*/ 9 w 24"/>
                  <a:gd name="T1" fmla="*/ 1 h 28"/>
                  <a:gd name="T2" fmla="*/ 5 w 24"/>
                  <a:gd name="T3" fmla="*/ 5 h 28"/>
                  <a:gd name="T4" fmla="*/ 1 w 24"/>
                  <a:gd name="T5" fmla="*/ 11 h 28"/>
                  <a:gd name="T6" fmla="*/ 1 w 24"/>
                  <a:gd name="T7" fmla="*/ 16 h 28"/>
                  <a:gd name="T8" fmla="*/ 0 w 24"/>
                  <a:gd name="T9" fmla="*/ 21 h 28"/>
                  <a:gd name="T10" fmla="*/ 19 w 24"/>
                  <a:gd name="T11" fmla="*/ 27 h 28"/>
                  <a:gd name="T12" fmla="*/ 23 w 24"/>
                  <a:gd name="T13" fmla="*/ 0 h 28"/>
                  <a:gd name="T14" fmla="*/ 16 w 24"/>
                  <a:gd name="T15" fmla="*/ 1 h 28"/>
                  <a:gd name="T16" fmla="*/ 9 w 24"/>
                  <a:gd name="T17" fmla="*/ 1 h 2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4" h="28">
                    <a:moveTo>
                      <a:pt x="9" y="1"/>
                    </a:moveTo>
                    <a:lnTo>
                      <a:pt x="5" y="5"/>
                    </a:lnTo>
                    <a:lnTo>
                      <a:pt x="1" y="11"/>
                    </a:lnTo>
                    <a:lnTo>
                      <a:pt x="1" y="16"/>
                    </a:lnTo>
                    <a:lnTo>
                      <a:pt x="0" y="21"/>
                    </a:lnTo>
                    <a:lnTo>
                      <a:pt x="19" y="27"/>
                    </a:lnTo>
                    <a:lnTo>
                      <a:pt x="23" y="0"/>
                    </a:lnTo>
                    <a:lnTo>
                      <a:pt x="16" y="1"/>
                    </a:lnTo>
                    <a:lnTo>
                      <a:pt x="9" y="1"/>
                    </a:lnTo>
                  </a:path>
                </a:pathLst>
              </a:custGeom>
              <a:solidFill>
                <a:srgbClr val="E0E0E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52515" name="Freeform 196"/>
            <p:cNvSpPr>
              <a:spLocks/>
            </p:cNvSpPr>
            <p:nvPr/>
          </p:nvSpPr>
          <p:spPr bwMode="auto">
            <a:xfrm>
              <a:off x="2468" y="3172"/>
              <a:ext cx="146" cy="128"/>
            </a:xfrm>
            <a:custGeom>
              <a:avLst/>
              <a:gdLst>
                <a:gd name="T0" fmla="*/ 48 w 135"/>
                <a:gd name="T1" fmla="*/ 3 h 128"/>
                <a:gd name="T2" fmla="*/ 35 w 135"/>
                <a:gd name="T3" fmla="*/ 11 h 128"/>
                <a:gd name="T4" fmla="*/ 28 w 135"/>
                <a:gd name="T5" fmla="*/ 20 h 128"/>
                <a:gd name="T6" fmla="*/ 22 w 135"/>
                <a:gd name="T7" fmla="*/ 30 h 128"/>
                <a:gd name="T8" fmla="*/ 17 w 135"/>
                <a:gd name="T9" fmla="*/ 35 h 128"/>
                <a:gd name="T10" fmla="*/ 17 w 135"/>
                <a:gd name="T11" fmla="*/ 40 h 128"/>
                <a:gd name="T12" fmla="*/ 21 w 135"/>
                <a:gd name="T13" fmla="*/ 47 h 128"/>
                <a:gd name="T14" fmla="*/ 15 w 135"/>
                <a:gd name="T15" fmla="*/ 52 h 128"/>
                <a:gd name="T16" fmla="*/ 4 w 135"/>
                <a:gd name="T17" fmla="*/ 66 h 128"/>
                <a:gd name="T18" fmla="*/ 0 w 135"/>
                <a:gd name="T19" fmla="*/ 73 h 128"/>
                <a:gd name="T20" fmla="*/ 0 w 135"/>
                <a:gd name="T21" fmla="*/ 76 h 128"/>
                <a:gd name="T22" fmla="*/ 1 w 135"/>
                <a:gd name="T23" fmla="*/ 78 h 128"/>
                <a:gd name="T24" fmla="*/ 5 w 135"/>
                <a:gd name="T25" fmla="*/ 79 h 128"/>
                <a:gd name="T26" fmla="*/ 12 w 135"/>
                <a:gd name="T27" fmla="*/ 79 h 128"/>
                <a:gd name="T28" fmla="*/ 15 w 135"/>
                <a:gd name="T29" fmla="*/ 80 h 128"/>
                <a:gd name="T30" fmla="*/ 15 w 135"/>
                <a:gd name="T31" fmla="*/ 85 h 128"/>
                <a:gd name="T32" fmla="*/ 13 w 135"/>
                <a:gd name="T33" fmla="*/ 92 h 128"/>
                <a:gd name="T34" fmla="*/ 16 w 135"/>
                <a:gd name="T35" fmla="*/ 96 h 128"/>
                <a:gd name="T36" fmla="*/ 15 w 135"/>
                <a:gd name="T37" fmla="*/ 100 h 128"/>
                <a:gd name="T38" fmla="*/ 18 w 135"/>
                <a:gd name="T39" fmla="*/ 104 h 128"/>
                <a:gd name="T40" fmla="*/ 22 w 135"/>
                <a:gd name="T41" fmla="*/ 112 h 128"/>
                <a:gd name="T42" fmla="*/ 26 w 135"/>
                <a:gd name="T43" fmla="*/ 115 h 128"/>
                <a:gd name="T44" fmla="*/ 32 w 135"/>
                <a:gd name="T45" fmla="*/ 115 h 128"/>
                <a:gd name="T46" fmla="*/ 42 w 135"/>
                <a:gd name="T47" fmla="*/ 113 h 128"/>
                <a:gd name="T48" fmla="*/ 52 w 135"/>
                <a:gd name="T49" fmla="*/ 112 h 128"/>
                <a:gd name="T50" fmla="*/ 51 w 135"/>
                <a:gd name="T51" fmla="*/ 127 h 128"/>
                <a:gd name="T52" fmla="*/ 129 w 135"/>
                <a:gd name="T53" fmla="*/ 107 h 128"/>
                <a:gd name="T54" fmla="*/ 122 w 135"/>
                <a:gd name="T55" fmla="*/ 95 h 128"/>
                <a:gd name="T56" fmla="*/ 123 w 135"/>
                <a:gd name="T57" fmla="*/ 86 h 128"/>
                <a:gd name="T58" fmla="*/ 145 w 135"/>
                <a:gd name="T59" fmla="*/ 70 h 128"/>
                <a:gd name="T60" fmla="*/ 145 w 135"/>
                <a:gd name="T61" fmla="*/ 24 h 128"/>
                <a:gd name="T62" fmla="*/ 131 w 135"/>
                <a:gd name="T63" fmla="*/ 11 h 128"/>
                <a:gd name="T64" fmla="*/ 112 w 135"/>
                <a:gd name="T65" fmla="*/ 5 h 128"/>
                <a:gd name="T66" fmla="*/ 94 w 135"/>
                <a:gd name="T67" fmla="*/ 0 h 128"/>
                <a:gd name="T68" fmla="*/ 69 w 135"/>
                <a:gd name="T69" fmla="*/ 3 h 128"/>
                <a:gd name="T70" fmla="*/ 48 w 135"/>
                <a:gd name="T71" fmla="*/ 3 h 128"/>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135" h="128">
                  <a:moveTo>
                    <a:pt x="44" y="3"/>
                  </a:moveTo>
                  <a:lnTo>
                    <a:pt x="32" y="11"/>
                  </a:lnTo>
                  <a:lnTo>
                    <a:pt x="26" y="20"/>
                  </a:lnTo>
                  <a:lnTo>
                    <a:pt x="20" y="30"/>
                  </a:lnTo>
                  <a:lnTo>
                    <a:pt x="16" y="35"/>
                  </a:lnTo>
                  <a:lnTo>
                    <a:pt x="16" y="40"/>
                  </a:lnTo>
                  <a:lnTo>
                    <a:pt x="19" y="47"/>
                  </a:lnTo>
                  <a:lnTo>
                    <a:pt x="14" y="52"/>
                  </a:lnTo>
                  <a:lnTo>
                    <a:pt x="4" y="66"/>
                  </a:lnTo>
                  <a:lnTo>
                    <a:pt x="0" y="73"/>
                  </a:lnTo>
                  <a:lnTo>
                    <a:pt x="0" y="76"/>
                  </a:lnTo>
                  <a:lnTo>
                    <a:pt x="1" y="78"/>
                  </a:lnTo>
                  <a:lnTo>
                    <a:pt x="5" y="79"/>
                  </a:lnTo>
                  <a:lnTo>
                    <a:pt x="11" y="79"/>
                  </a:lnTo>
                  <a:lnTo>
                    <a:pt x="14" y="80"/>
                  </a:lnTo>
                  <a:lnTo>
                    <a:pt x="14" y="85"/>
                  </a:lnTo>
                  <a:lnTo>
                    <a:pt x="12" y="92"/>
                  </a:lnTo>
                  <a:lnTo>
                    <a:pt x="15" y="96"/>
                  </a:lnTo>
                  <a:lnTo>
                    <a:pt x="14" y="100"/>
                  </a:lnTo>
                  <a:lnTo>
                    <a:pt x="17" y="104"/>
                  </a:lnTo>
                  <a:lnTo>
                    <a:pt x="20" y="112"/>
                  </a:lnTo>
                  <a:lnTo>
                    <a:pt x="24" y="115"/>
                  </a:lnTo>
                  <a:lnTo>
                    <a:pt x="30" y="115"/>
                  </a:lnTo>
                  <a:lnTo>
                    <a:pt x="39" y="113"/>
                  </a:lnTo>
                  <a:lnTo>
                    <a:pt x="48" y="112"/>
                  </a:lnTo>
                  <a:lnTo>
                    <a:pt x="47" y="127"/>
                  </a:lnTo>
                  <a:lnTo>
                    <a:pt x="119" y="107"/>
                  </a:lnTo>
                  <a:lnTo>
                    <a:pt x="113" y="95"/>
                  </a:lnTo>
                  <a:lnTo>
                    <a:pt x="114" y="86"/>
                  </a:lnTo>
                  <a:lnTo>
                    <a:pt x="134" y="70"/>
                  </a:lnTo>
                  <a:lnTo>
                    <a:pt x="134" y="24"/>
                  </a:lnTo>
                  <a:lnTo>
                    <a:pt x="121" y="11"/>
                  </a:lnTo>
                  <a:lnTo>
                    <a:pt x="104" y="5"/>
                  </a:lnTo>
                  <a:lnTo>
                    <a:pt x="87" y="0"/>
                  </a:lnTo>
                  <a:lnTo>
                    <a:pt x="64" y="3"/>
                  </a:lnTo>
                  <a:lnTo>
                    <a:pt x="44" y="3"/>
                  </a:lnTo>
                </a:path>
              </a:pathLst>
            </a:custGeom>
            <a:solidFill>
              <a:srgbClr val="FFC080"/>
            </a:solidFill>
            <a:ln w="12700" cap="rnd" cmpd="sng">
              <a:solidFill>
                <a:srgbClr val="402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2516" name="Freeform 197"/>
            <p:cNvSpPr>
              <a:spLocks/>
            </p:cNvSpPr>
            <p:nvPr/>
          </p:nvSpPr>
          <p:spPr bwMode="auto">
            <a:xfrm>
              <a:off x="2476" y="3242"/>
              <a:ext cx="1" cy="7"/>
            </a:xfrm>
            <a:custGeom>
              <a:avLst/>
              <a:gdLst>
                <a:gd name="T0" fmla="*/ 0 w 1"/>
                <a:gd name="T1" fmla="*/ 6 h 7"/>
                <a:gd name="T2" fmla="*/ 0 w 1"/>
                <a:gd name="T3" fmla="*/ 0 h 7"/>
                <a:gd name="T4" fmla="*/ 0 w 1"/>
                <a:gd name="T5" fmla="*/ 0 h 7"/>
                <a:gd name="T6" fmla="*/ 0 w 1"/>
                <a:gd name="T7" fmla="*/ 0 h 7"/>
                <a:gd name="T8" fmla="*/ 0 w 1"/>
                <a:gd name="T9" fmla="*/ 6 h 7"/>
                <a:gd name="T10" fmla="*/ 0 w 1"/>
                <a:gd name="T11" fmla="*/ 6 h 7"/>
                <a:gd name="T12" fmla="*/ 0 w 1"/>
                <a:gd name="T13" fmla="*/ 6 h 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 h="7">
                  <a:moveTo>
                    <a:pt x="0" y="6"/>
                  </a:moveTo>
                  <a:lnTo>
                    <a:pt x="0" y="0"/>
                  </a:lnTo>
                  <a:lnTo>
                    <a:pt x="0" y="6"/>
                  </a:lnTo>
                </a:path>
              </a:pathLst>
            </a:custGeom>
            <a:solidFill>
              <a:srgbClr val="402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2517" name="Freeform 198"/>
            <p:cNvSpPr>
              <a:spLocks/>
            </p:cNvSpPr>
            <p:nvPr/>
          </p:nvSpPr>
          <p:spPr bwMode="auto">
            <a:xfrm>
              <a:off x="2478" y="3242"/>
              <a:ext cx="6" cy="2"/>
            </a:xfrm>
            <a:custGeom>
              <a:avLst/>
              <a:gdLst>
                <a:gd name="T0" fmla="*/ 5 w 6"/>
                <a:gd name="T1" fmla="*/ 1 h 2"/>
                <a:gd name="T2" fmla="*/ 2 w 6"/>
                <a:gd name="T3" fmla="*/ 1 h 2"/>
                <a:gd name="T4" fmla="*/ 2 w 6"/>
                <a:gd name="T5" fmla="*/ 0 h 2"/>
                <a:gd name="T6" fmla="*/ 0 w 6"/>
                <a:gd name="T7" fmla="*/ 0 h 2"/>
                <a:gd name="T8" fmla="*/ 0 w 6"/>
                <a:gd name="T9" fmla="*/ 1 h 2"/>
                <a:gd name="T10" fmla="*/ 0 w 6"/>
                <a:gd name="T11" fmla="*/ 1 h 2"/>
                <a:gd name="T12" fmla="*/ 5 w 6"/>
                <a:gd name="T13" fmla="*/ 1 h 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6" h="2">
                  <a:moveTo>
                    <a:pt x="5" y="1"/>
                  </a:moveTo>
                  <a:lnTo>
                    <a:pt x="2" y="1"/>
                  </a:lnTo>
                  <a:lnTo>
                    <a:pt x="2" y="0"/>
                  </a:lnTo>
                  <a:lnTo>
                    <a:pt x="0" y="0"/>
                  </a:lnTo>
                  <a:lnTo>
                    <a:pt x="0" y="1"/>
                  </a:lnTo>
                  <a:lnTo>
                    <a:pt x="5" y="1"/>
                  </a:lnTo>
                </a:path>
              </a:pathLst>
            </a:custGeom>
            <a:solidFill>
              <a:srgbClr val="402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2518" name="Freeform 199"/>
            <p:cNvSpPr>
              <a:spLocks/>
            </p:cNvSpPr>
            <p:nvPr/>
          </p:nvSpPr>
          <p:spPr bwMode="auto">
            <a:xfrm>
              <a:off x="2484" y="3228"/>
              <a:ext cx="6" cy="3"/>
            </a:xfrm>
            <a:custGeom>
              <a:avLst/>
              <a:gdLst>
                <a:gd name="T0" fmla="*/ 0 w 5"/>
                <a:gd name="T1" fmla="*/ 0 h 3"/>
                <a:gd name="T2" fmla="*/ 4 w 5"/>
                <a:gd name="T3" fmla="*/ 1 h 3"/>
                <a:gd name="T4" fmla="*/ 5 w 5"/>
                <a:gd name="T5" fmla="*/ 2 h 3"/>
                <a:gd name="T6" fmla="*/ 2 w 5"/>
                <a:gd name="T7" fmla="*/ 1 h 3"/>
                <a:gd name="T8" fmla="*/ 0 w 5"/>
                <a:gd name="T9" fmla="*/ 0 h 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 h="3">
                  <a:moveTo>
                    <a:pt x="0" y="0"/>
                  </a:moveTo>
                  <a:lnTo>
                    <a:pt x="3" y="1"/>
                  </a:lnTo>
                  <a:lnTo>
                    <a:pt x="4" y="2"/>
                  </a:lnTo>
                  <a:lnTo>
                    <a:pt x="2" y="1"/>
                  </a:lnTo>
                  <a:lnTo>
                    <a:pt x="0" y="0"/>
                  </a:lnTo>
                </a:path>
              </a:pathLst>
            </a:custGeom>
            <a:solidFill>
              <a:srgbClr val="402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2519" name="Freeform 200"/>
            <p:cNvSpPr>
              <a:spLocks/>
            </p:cNvSpPr>
            <p:nvPr/>
          </p:nvSpPr>
          <p:spPr bwMode="auto">
            <a:xfrm>
              <a:off x="2492" y="3218"/>
              <a:ext cx="9" cy="3"/>
            </a:xfrm>
            <a:custGeom>
              <a:avLst/>
              <a:gdLst>
                <a:gd name="T0" fmla="*/ 0 w 8"/>
                <a:gd name="T1" fmla="*/ 0 h 3"/>
                <a:gd name="T2" fmla="*/ 1 w 8"/>
                <a:gd name="T3" fmla="*/ 1 h 3"/>
                <a:gd name="T4" fmla="*/ 1 w 8"/>
                <a:gd name="T5" fmla="*/ 1 h 3"/>
                <a:gd name="T6" fmla="*/ 1 w 8"/>
                <a:gd name="T7" fmla="*/ 2 h 3"/>
                <a:gd name="T8" fmla="*/ 1 w 8"/>
                <a:gd name="T9" fmla="*/ 2 h 3"/>
                <a:gd name="T10" fmla="*/ 2 w 8"/>
                <a:gd name="T11" fmla="*/ 1 h 3"/>
                <a:gd name="T12" fmla="*/ 3 w 8"/>
                <a:gd name="T13" fmla="*/ 1 h 3"/>
                <a:gd name="T14" fmla="*/ 5 w 8"/>
                <a:gd name="T15" fmla="*/ 1 h 3"/>
                <a:gd name="T16" fmla="*/ 8 w 8"/>
                <a:gd name="T17" fmla="*/ 1 h 3"/>
                <a:gd name="T18" fmla="*/ 5 w 8"/>
                <a:gd name="T19" fmla="*/ 0 h 3"/>
                <a:gd name="T20" fmla="*/ 0 w 8"/>
                <a:gd name="T21" fmla="*/ 0 h 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8" h="3">
                  <a:moveTo>
                    <a:pt x="0" y="0"/>
                  </a:moveTo>
                  <a:lnTo>
                    <a:pt x="1" y="1"/>
                  </a:lnTo>
                  <a:lnTo>
                    <a:pt x="1" y="2"/>
                  </a:lnTo>
                  <a:lnTo>
                    <a:pt x="2" y="1"/>
                  </a:lnTo>
                  <a:lnTo>
                    <a:pt x="3" y="1"/>
                  </a:lnTo>
                  <a:lnTo>
                    <a:pt x="4" y="1"/>
                  </a:lnTo>
                  <a:lnTo>
                    <a:pt x="7" y="1"/>
                  </a:lnTo>
                  <a:lnTo>
                    <a:pt x="4" y="0"/>
                  </a:lnTo>
                  <a:lnTo>
                    <a:pt x="0" y="0"/>
                  </a:lnTo>
                </a:path>
              </a:pathLst>
            </a:custGeom>
            <a:solidFill>
              <a:srgbClr val="402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2520" name="Freeform 201"/>
            <p:cNvSpPr>
              <a:spLocks/>
            </p:cNvSpPr>
            <p:nvPr/>
          </p:nvSpPr>
          <p:spPr bwMode="auto">
            <a:xfrm>
              <a:off x="2489" y="3207"/>
              <a:ext cx="18" cy="1"/>
            </a:xfrm>
            <a:custGeom>
              <a:avLst/>
              <a:gdLst>
                <a:gd name="T0" fmla="*/ 0 w 17"/>
                <a:gd name="T1" fmla="*/ 0 h 1"/>
                <a:gd name="T2" fmla="*/ 1 w 17"/>
                <a:gd name="T3" fmla="*/ 0 h 1"/>
                <a:gd name="T4" fmla="*/ 2 w 17"/>
                <a:gd name="T5" fmla="*/ 0 h 1"/>
                <a:gd name="T6" fmla="*/ 5 w 17"/>
                <a:gd name="T7" fmla="*/ 0 h 1"/>
                <a:gd name="T8" fmla="*/ 8 w 17"/>
                <a:gd name="T9" fmla="*/ 0 h 1"/>
                <a:gd name="T10" fmla="*/ 14 w 17"/>
                <a:gd name="T11" fmla="*/ 0 h 1"/>
                <a:gd name="T12" fmla="*/ 17 w 17"/>
                <a:gd name="T13" fmla="*/ 0 h 1"/>
                <a:gd name="T14" fmla="*/ 13 w 17"/>
                <a:gd name="T15" fmla="*/ 0 h 1"/>
                <a:gd name="T16" fmla="*/ 10 w 17"/>
                <a:gd name="T17" fmla="*/ 0 h 1"/>
                <a:gd name="T18" fmla="*/ 10 w 17"/>
                <a:gd name="T19" fmla="*/ 0 h 1"/>
                <a:gd name="T20" fmla="*/ 7 w 17"/>
                <a:gd name="T21" fmla="*/ 0 h 1"/>
                <a:gd name="T22" fmla="*/ 7 w 17"/>
                <a:gd name="T23" fmla="*/ 0 h 1"/>
                <a:gd name="T24" fmla="*/ 5 w 17"/>
                <a:gd name="T25" fmla="*/ 0 h 1"/>
                <a:gd name="T26" fmla="*/ 3 w 17"/>
                <a:gd name="T27" fmla="*/ 0 h 1"/>
                <a:gd name="T28" fmla="*/ 0 w 17"/>
                <a:gd name="T29" fmla="*/ 0 h 1"/>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17" h="1">
                  <a:moveTo>
                    <a:pt x="0" y="0"/>
                  </a:moveTo>
                  <a:lnTo>
                    <a:pt x="1" y="0"/>
                  </a:lnTo>
                  <a:lnTo>
                    <a:pt x="2" y="0"/>
                  </a:lnTo>
                  <a:lnTo>
                    <a:pt x="5" y="0"/>
                  </a:lnTo>
                  <a:lnTo>
                    <a:pt x="8" y="0"/>
                  </a:lnTo>
                  <a:lnTo>
                    <a:pt x="13" y="0"/>
                  </a:lnTo>
                  <a:lnTo>
                    <a:pt x="16" y="0"/>
                  </a:lnTo>
                  <a:lnTo>
                    <a:pt x="12" y="0"/>
                  </a:lnTo>
                  <a:lnTo>
                    <a:pt x="9" y="0"/>
                  </a:lnTo>
                  <a:lnTo>
                    <a:pt x="7" y="0"/>
                  </a:lnTo>
                  <a:lnTo>
                    <a:pt x="5" y="0"/>
                  </a:lnTo>
                  <a:lnTo>
                    <a:pt x="3" y="0"/>
                  </a:lnTo>
                  <a:lnTo>
                    <a:pt x="0" y="0"/>
                  </a:lnTo>
                </a:path>
              </a:pathLst>
            </a:custGeom>
            <a:solidFill>
              <a:srgbClr val="402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2521" name="Freeform 202"/>
            <p:cNvSpPr>
              <a:spLocks/>
            </p:cNvSpPr>
            <p:nvPr/>
          </p:nvSpPr>
          <p:spPr bwMode="auto">
            <a:xfrm>
              <a:off x="2547" y="3217"/>
              <a:ext cx="9" cy="19"/>
            </a:xfrm>
            <a:custGeom>
              <a:avLst/>
              <a:gdLst>
                <a:gd name="T0" fmla="*/ 0 w 8"/>
                <a:gd name="T1" fmla="*/ 3 h 19"/>
                <a:gd name="T2" fmla="*/ 2 w 8"/>
                <a:gd name="T3" fmla="*/ 1 h 19"/>
                <a:gd name="T4" fmla="*/ 6 w 8"/>
                <a:gd name="T5" fmla="*/ 2 h 19"/>
                <a:gd name="T6" fmla="*/ 7 w 8"/>
                <a:gd name="T7" fmla="*/ 4 h 19"/>
                <a:gd name="T8" fmla="*/ 7 w 8"/>
                <a:gd name="T9" fmla="*/ 9 h 19"/>
                <a:gd name="T10" fmla="*/ 7 w 8"/>
                <a:gd name="T11" fmla="*/ 12 h 19"/>
                <a:gd name="T12" fmla="*/ 6 w 8"/>
                <a:gd name="T13" fmla="*/ 14 h 19"/>
                <a:gd name="T14" fmla="*/ 5 w 8"/>
                <a:gd name="T15" fmla="*/ 11 h 19"/>
                <a:gd name="T16" fmla="*/ 3 w 8"/>
                <a:gd name="T17" fmla="*/ 8 h 19"/>
                <a:gd name="T18" fmla="*/ 0 w 8"/>
                <a:gd name="T19" fmla="*/ 7 h 19"/>
                <a:gd name="T20" fmla="*/ 2 w 8"/>
                <a:gd name="T21" fmla="*/ 10 h 19"/>
                <a:gd name="T22" fmla="*/ 5 w 8"/>
                <a:gd name="T23" fmla="*/ 12 h 19"/>
                <a:gd name="T24" fmla="*/ 5 w 8"/>
                <a:gd name="T25" fmla="*/ 15 h 19"/>
                <a:gd name="T26" fmla="*/ 5 w 8"/>
                <a:gd name="T27" fmla="*/ 17 h 19"/>
                <a:gd name="T28" fmla="*/ 2 w 8"/>
                <a:gd name="T29" fmla="*/ 18 h 19"/>
                <a:gd name="T30" fmla="*/ 6 w 8"/>
                <a:gd name="T31" fmla="*/ 17 h 19"/>
                <a:gd name="T32" fmla="*/ 8 w 8"/>
                <a:gd name="T33" fmla="*/ 13 h 19"/>
                <a:gd name="T34" fmla="*/ 8 w 8"/>
                <a:gd name="T35" fmla="*/ 8 h 19"/>
                <a:gd name="T36" fmla="*/ 8 w 8"/>
                <a:gd name="T37" fmla="*/ 4 h 19"/>
                <a:gd name="T38" fmla="*/ 6 w 8"/>
                <a:gd name="T39" fmla="*/ 1 h 19"/>
                <a:gd name="T40" fmla="*/ 3 w 8"/>
                <a:gd name="T41" fmla="*/ 0 h 19"/>
                <a:gd name="T42" fmla="*/ 1 w 8"/>
                <a:gd name="T43" fmla="*/ 0 h 19"/>
                <a:gd name="T44" fmla="*/ 0 w 8"/>
                <a:gd name="T45" fmla="*/ 3 h 19"/>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8" h="19">
                  <a:moveTo>
                    <a:pt x="0" y="3"/>
                  </a:moveTo>
                  <a:lnTo>
                    <a:pt x="2" y="1"/>
                  </a:lnTo>
                  <a:lnTo>
                    <a:pt x="5" y="2"/>
                  </a:lnTo>
                  <a:lnTo>
                    <a:pt x="6" y="4"/>
                  </a:lnTo>
                  <a:lnTo>
                    <a:pt x="6" y="9"/>
                  </a:lnTo>
                  <a:lnTo>
                    <a:pt x="6" y="12"/>
                  </a:lnTo>
                  <a:lnTo>
                    <a:pt x="5" y="14"/>
                  </a:lnTo>
                  <a:lnTo>
                    <a:pt x="4" y="11"/>
                  </a:lnTo>
                  <a:lnTo>
                    <a:pt x="3" y="8"/>
                  </a:lnTo>
                  <a:lnTo>
                    <a:pt x="0" y="7"/>
                  </a:lnTo>
                  <a:lnTo>
                    <a:pt x="2" y="10"/>
                  </a:lnTo>
                  <a:lnTo>
                    <a:pt x="4" y="12"/>
                  </a:lnTo>
                  <a:lnTo>
                    <a:pt x="4" y="15"/>
                  </a:lnTo>
                  <a:lnTo>
                    <a:pt x="4" y="17"/>
                  </a:lnTo>
                  <a:lnTo>
                    <a:pt x="2" y="18"/>
                  </a:lnTo>
                  <a:lnTo>
                    <a:pt x="5" y="17"/>
                  </a:lnTo>
                  <a:lnTo>
                    <a:pt x="7" y="13"/>
                  </a:lnTo>
                  <a:lnTo>
                    <a:pt x="7" y="8"/>
                  </a:lnTo>
                  <a:lnTo>
                    <a:pt x="7" y="4"/>
                  </a:lnTo>
                  <a:lnTo>
                    <a:pt x="5" y="1"/>
                  </a:lnTo>
                  <a:lnTo>
                    <a:pt x="3" y="0"/>
                  </a:lnTo>
                  <a:lnTo>
                    <a:pt x="1" y="0"/>
                  </a:lnTo>
                  <a:lnTo>
                    <a:pt x="0" y="3"/>
                  </a:lnTo>
                </a:path>
              </a:pathLst>
            </a:custGeom>
            <a:solidFill>
              <a:srgbClr val="402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2522" name="Freeform 203"/>
            <p:cNvSpPr>
              <a:spLocks/>
            </p:cNvSpPr>
            <p:nvPr/>
          </p:nvSpPr>
          <p:spPr bwMode="auto">
            <a:xfrm>
              <a:off x="2543" y="3213"/>
              <a:ext cx="18" cy="28"/>
            </a:xfrm>
            <a:custGeom>
              <a:avLst/>
              <a:gdLst>
                <a:gd name="T0" fmla="*/ 0 w 17"/>
                <a:gd name="T1" fmla="*/ 7 h 28"/>
                <a:gd name="T2" fmla="*/ 3 w 17"/>
                <a:gd name="T3" fmla="*/ 2 h 28"/>
                <a:gd name="T4" fmla="*/ 7 w 17"/>
                <a:gd name="T5" fmla="*/ 1 h 28"/>
                <a:gd name="T6" fmla="*/ 12 w 17"/>
                <a:gd name="T7" fmla="*/ 2 h 28"/>
                <a:gd name="T8" fmla="*/ 14 w 17"/>
                <a:gd name="T9" fmla="*/ 4 h 28"/>
                <a:gd name="T10" fmla="*/ 16 w 17"/>
                <a:gd name="T11" fmla="*/ 8 h 28"/>
                <a:gd name="T12" fmla="*/ 16 w 17"/>
                <a:gd name="T13" fmla="*/ 12 h 28"/>
                <a:gd name="T14" fmla="*/ 15 w 17"/>
                <a:gd name="T15" fmla="*/ 14 h 28"/>
                <a:gd name="T16" fmla="*/ 15 w 17"/>
                <a:gd name="T17" fmla="*/ 17 h 28"/>
                <a:gd name="T18" fmla="*/ 14 w 17"/>
                <a:gd name="T19" fmla="*/ 21 h 28"/>
                <a:gd name="T20" fmla="*/ 11 w 17"/>
                <a:gd name="T21" fmla="*/ 25 h 28"/>
                <a:gd name="T22" fmla="*/ 8 w 17"/>
                <a:gd name="T23" fmla="*/ 25 h 28"/>
                <a:gd name="T24" fmla="*/ 5 w 17"/>
                <a:gd name="T25" fmla="*/ 25 h 28"/>
                <a:gd name="T26" fmla="*/ 5 w 17"/>
                <a:gd name="T27" fmla="*/ 26 h 28"/>
                <a:gd name="T28" fmla="*/ 7 w 17"/>
                <a:gd name="T29" fmla="*/ 27 h 28"/>
                <a:gd name="T30" fmla="*/ 10 w 17"/>
                <a:gd name="T31" fmla="*/ 26 h 28"/>
                <a:gd name="T32" fmla="*/ 14 w 17"/>
                <a:gd name="T33" fmla="*/ 25 h 28"/>
                <a:gd name="T34" fmla="*/ 16 w 17"/>
                <a:gd name="T35" fmla="*/ 21 h 28"/>
                <a:gd name="T36" fmla="*/ 16 w 17"/>
                <a:gd name="T37" fmla="*/ 15 h 28"/>
                <a:gd name="T38" fmla="*/ 17 w 17"/>
                <a:gd name="T39" fmla="*/ 11 h 28"/>
                <a:gd name="T40" fmla="*/ 17 w 17"/>
                <a:gd name="T41" fmla="*/ 8 h 28"/>
                <a:gd name="T42" fmla="*/ 15 w 17"/>
                <a:gd name="T43" fmla="*/ 4 h 28"/>
                <a:gd name="T44" fmla="*/ 14 w 17"/>
                <a:gd name="T45" fmla="*/ 1 h 28"/>
                <a:gd name="T46" fmla="*/ 10 w 17"/>
                <a:gd name="T47" fmla="*/ 0 h 28"/>
                <a:gd name="T48" fmla="*/ 3 w 17"/>
                <a:gd name="T49" fmla="*/ 1 h 28"/>
                <a:gd name="T50" fmla="*/ 1 w 17"/>
                <a:gd name="T51" fmla="*/ 2 h 28"/>
                <a:gd name="T52" fmla="*/ 0 w 17"/>
                <a:gd name="T53" fmla="*/ 7 h 28"/>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17" h="28">
                  <a:moveTo>
                    <a:pt x="0" y="7"/>
                  </a:moveTo>
                  <a:lnTo>
                    <a:pt x="3" y="2"/>
                  </a:lnTo>
                  <a:lnTo>
                    <a:pt x="7" y="1"/>
                  </a:lnTo>
                  <a:lnTo>
                    <a:pt x="11" y="2"/>
                  </a:lnTo>
                  <a:lnTo>
                    <a:pt x="13" y="4"/>
                  </a:lnTo>
                  <a:lnTo>
                    <a:pt x="15" y="8"/>
                  </a:lnTo>
                  <a:lnTo>
                    <a:pt x="15" y="12"/>
                  </a:lnTo>
                  <a:lnTo>
                    <a:pt x="14" y="14"/>
                  </a:lnTo>
                  <a:lnTo>
                    <a:pt x="14" y="17"/>
                  </a:lnTo>
                  <a:lnTo>
                    <a:pt x="13" y="21"/>
                  </a:lnTo>
                  <a:lnTo>
                    <a:pt x="10" y="25"/>
                  </a:lnTo>
                  <a:lnTo>
                    <a:pt x="8" y="25"/>
                  </a:lnTo>
                  <a:lnTo>
                    <a:pt x="5" y="25"/>
                  </a:lnTo>
                  <a:lnTo>
                    <a:pt x="5" y="26"/>
                  </a:lnTo>
                  <a:lnTo>
                    <a:pt x="7" y="27"/>
                  </a:lnTo>
                  <a:lnTo>
                    <a:pt x="9" y="26"/>
                  </a:lnTo>
                  <a:lnTo>
                    <a:pt x="13" y="25"/>
                  </a:lnTo>
                  <a:lnTo>
                    <a:pt x="15" y="21"/>
                  </a:lnTo>
                  <a:lnTo>
                    <a:pt x="15" y="15"/>
                  </a:lnTo>
                  <a:lnTo>
                    <a:pt x="16" y="11"/>
                  </a:lnTo>
                  <a:lnTo>
                    <a:pt x="16" y="8"/>
                  </a:lnTo>
                  <a:lnTo>
                    <a:pt x="14" y="4"/>
                  </a:lnTo>
                  <a:lnTo>
                    <a:pt x="13" y="1"/>
                  </a:lnTo>
                  <a:lnTo>
                    <a:pt x="9" y="0"/>
                  </a:lnTo>
                  <a:lnTo>
                    <a:pt x="3" y="1"/>
                  </a:lnTo>
                  <a:lnTo>
                    <a:pt x="1" y="2"/>
                  </a:lnTo>
                  <a:lnTo>
                    <a:pt x="0" y="7"/>
                  </a:lnTo>
                </a:path>
              </a:pathLst>
            </a:custGeom>
            <a:solidFill>
              <a:srgbClr val="402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2523" name="Freeform 204"/>
            <p:cNvSpPr>
              <a:spLocks/>
            </p:cNvSpPr>
            <p:nvPr/>
          </p:nvSpPr>
          <p:spPr bwMode="auto">
            <a:xfrm>
              <a:off x="2530" y="3249"/>
              <a:ext cx="16" cy="22"/>
            </a:xfrm>
            <a:custGeom>
              <a:avLst/>
              <a:gdLst>
                <a:gd name="T0" fmla="*/ 15 w 15"/>
                <a:gd name="T1" fmla="*/ 0 h 22"/>
                <a:gd name="T2" fmla="*/ 13 w 15"/>
                <a:gd name="T3" fmla="*/ 5 h 22"/>
                <a:gd name="T4" fmla="*/ 10 w 15"/>
                <a:gd name="T5" fmla="*/ 10 h 22"/>
                <a:gd name="T6" fmla="*/ 6 w 15"/>
                <a:gd name="T7" fmla="*/ 14 h 22"/>
                <a:gd name="T8" fmla="*/ 2 w 15"/>
                <a:gd name="T9" fmla="*/ 20 h 22"/>
                <a:gd name="T10" fmla="*/ 0 w 15"/>
                <a:gd name="T11" fmla="*/ 21 h 22"/>
                <a:gd name="T12" fmla="*/ 5 w 15"/>
                <a:gd name="T13" fmla="*/ 19 h 22"/>
                <a:gd name="T14" fmla="*/ 9 w 15"/>
                <a:gd name="T15" fmla="*/ 14 h 22"/>
                <a:gd name="T16" fmla="*/ 12 w 15"/>
                <a:gd name="T17" fmla="*/ 8 h 22"/>
                <a:gd name="T18" fmla="*/ 15 w 15"/>
                <a:gd name="T19" fmla="*/ 0 h 2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5" h="22">
                  <a:moveTo>
                    <a:pt x="14" y="0"/>
                  </a:moveTo>
                  <a:lnTo>
                    <a:pt x="12" y="5"/>
                  </a:lnTo>
                  <a:lnTo>
                    <a:pt x="9" y="10"/>
                  </a:lnTo>
                  <a:lnTo>
                    <a:pt x="6" y="14"/>
                  </a:lnTo>
                  <a:lnTo>
                    <a:pt x="2" y="20"/>
                  </a:lnTo>
                  <a:lnTo>
                    <a:pt x="0" y="21"/>
                  </a:lnTo>
                  <a:lnTo>
                    <a:pt x="5" y="19"/>
                  </a:lnTo>
                  <a:lnTo>
                    <a:pt x="8" y="14"/>
                  </a:lnTo>
                  <a:lnTo>
                    <a:pt x="11" y="8"/>
                  </a:lnTo>
                  <a:lnTo>
                    <a:pt x="14" y="0"/>
                  </a:lnTo>
                </a:path>
              </a:pathLst>
            </a:custGeom>
            <a:solidFill>
              <a:srgbClr val="402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2524" name="Freeform 205"/>
            <p:cNvSpPr>
              <a:spLocks/>
            </p:cNvSpPr>
            <p:nvPr/>
          </p:nvSpPr>
          <p:spPr bwMode="auto">
            <a:xfrm>
              <a:off x="2492" y="3153"/>
              <a:ext cx="124" cy="100"/>
            </a:xfrm>
            <a:custGeom>
              <a:avLst/>
              <a:gdLst>
                <a:gd name="T0" fmla="*/ 10 w 115"/>
                <a:gd name="T1" fmla="*/ 29 h 100"/>
                <a:gd name="T2" fmla="*/ 28 w 115"/>
                <a:gd name="T3" fmla="*/ 26 h 100"/>
                <a:gd name="T4" fmla="*/ 41 w 115"/>
                <a:gd name="T5" fmla="*/ 28 h 100"/>
                <a:gd name="T6" fmla="*/ 49 w 115"/>
                <a:gd name="T7" fmla="*/ 34 h 100"/>
                <a:gd name="T8" fmla="*/ 43 w 115"/>
                <a:gd name="T9" fmla="*/ 43 h 100"/>
                <a:gd name="T10" fmla="*/ 39 w 115"/>
                <a:gd name="T11" fmla="*/ 46 h 100"/>
                <a:gd name="T12" fmla="*/ 37 w 115"/>
                <a:gd name="T13" fmla="*/ 54 h 100"/>
                <a:gd name="T14" fmla="*/ 40 w 115"/>
                <a:gd name="T15" fmla="*/ 60 h 100"/>
                <a:gd name="T16" fmla="*/ 38 w 115"/>
                <a:gd name="T17" fmla="*/ 67 h 100"/>
                <a:gd name="T18" fmla="*/ 44 w 115"/>
                <a:gd name="T19" fmla="*/ 67 h 100"/>
                <a:gd name="T20" fmla="*/ 46 w 115"/>
                <a:gd name="T21" fmla="*/ 58 h 100"/>
                <a:gd name="T22" fmla="*/ 52 w 115"/>
                <a:gd name="T23" fmla="*/ 54 h 100"/>
                <a:gd name="T24" fmla="*/ 60 w 115"/>
                <a:gd name="T25" fmla="*/ 54 h 100"/>
                <a:gd name="T26" fmla="*/ 69 w 115"/>
                <a:gd name="T27" fmla="*/ 56 h 100"/>
                <a:gd name="T28" fmla="*/ 72 w 115"/>
                <a:gd name="T29" fmla="*/ 62 h 100"/>
                <a:gd name="T30" fmla="*/ 73 w 115"/>
                <a:gd name="T31" fmla="*/ 70 h 100"/>
                <a:gd name="T32" fmla="*/ 72 w 115"/>
                <a:gd name="T33" fmla="*/ 76 h 100"/>
                <a:gd name="T34" fmla="*/ 72 w 115"/>
                <a:gd name="T35" fmla="*/ 81 h 100"/>
                <a:gd name="T36" fmla="*/ 72 w 115"/>
                <a:gd name="T37" fmla="*/ 86 h 100"/>
                <a:gd name="T38" fmla="*/ 79 w 115"/>
                <a:gd name="T39" fmla="*/ 91 h 100"/>
                <a:gd name="T40" fmla="*/ 83 w 115"/>
                <a:gd name="T41" fmla="*/ 93 h 100"/>
                <a:gd name="T42" fmla="*/ 94 w 115"/>
                <a:gd name="T43" fmla="*/ 99 h 100"/>
                <a:gd name="T44" fmla="*/ 114 w 115"/>
                <a:gd name="T45" fmla="*/ 83 h 100"/>
                <a:gd name="T46" fmla="*/ 119 w 115"/>
                <a:gd name="T47" fmla="*/ 69 h 100"/>
                <a:gd name="T48" fmla="*/ 122 w 115"/>
                <a:gd name="T49" fmla="*/ 47 h 100"/>
                <a:gd name="T50" fmla="*/ 123 w 115"/>
                <a:gd name="T51" fmla="*/ 32 h 100"/>
                <a:gd name="T52" fmla="*/ 121 w 115"/>
                <a:gd name="T53" fmla="*/ 17 h 100"/>
                <a:gd name="T54" fmla="*/ 115 w 115"/>
                <a:gd name="T55" fmla="*/ 8 h 100"/>
                <a:gd name="T56" fmla="*/ 102 w 115"/>
                <a:gd name="T57" fmla="*/ 3 h 100"/>
                <a:gd name="T58" fmla="*/ 92 w 115"/>
                <a:gd name="T59" fmla="*/ 1 h 100"/>
                <a:gd name="T60" fmla="*/ 70 w 115"/>
                <a:gd name="T61" fmla="*/ 0 h 100"/>
                <a:gd name="T62" fmla="*/ 50 w 115"/>
                <a:gd name="T63" fmla="*/ 1 h 100"/>
                <a:gd name="T64" fmla="*/ 24 w 115"/>
                <a:gd name="T65" fmla="*/ 4 h 100"/>
                <a:gd name="T66" fmla="*/ 12 w 115"/>
                <a:gd name="T67" fmla="*/ 9 h 100"/>
                <a:gd name="T68" fmla="*/ 6 w 115"/>
                <a:gd name="T69" fmla="*/ 14 h 100"/>
                <a:gd name="T70" fmla="*/ 0 w 115"/>
                <a:gd name="T71" fmla="*/ 20 h 100"/>
                <a:gd name="T72" fmla="*/ 1 w 115"/>
                <a:gd name="T73" fmla="*/ 25 h 100"/>
                <a:gd name="T74" fmla="*/ 10 w 115"/>
                <a:gd name="T75" fmla="*/ 29 h 100"/>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115" h="100">
                  <a:moveTo>
                    <a:pt x="9" y="29"/>
                  </a:moveTo>
                  <a:lnTo>
                    <a:pt x="26" y="26"/>
                  </a:lnTo>
                  <a:lnTo>
                    <a:pt x="38" y="28"/>
                  </a:lnTo>
                  <a:lnTo>
                    <a:pt x="45" y="34"/>
                  </a:lnTo>
                  <a:lnTo>
                    <a:pt x="40" y="43"/>
                  </a:lnTo>
                  <a:lnTo>
                    <a:pt x="36" y="46"/>
                  </a:lnTo>
                  <a:lnTo>
                    <a:pt x="34" y="54"/>
                  </a:lnTo>
                  <a:lnTo>
                    <a:pt x="37" y="60"/>
                  </a:lnTo>
                  <a:lnTo>
                    <a:pt x="35" y="67"/>
                  </a:lnTo>
                  <a:lnTo>
                    <a:pt x="41" y="67"/>
                  </a:lnTo>
                  <a:lnTo>
                    <a:pt x="43" y="58"/>
                  </a:lnTo>
                  <a:lnTo>
                    <a:pt x="48" y="54"/>
                  </a:lnTo>
                  <a:lnTo>
                    <a:pt x="56" y="54"/>
                  </a:lnTo>
                  <a:lnTo>
                    <a:pt x="64" y="56"/>
                  </a:lnTo>
                  <a:lnTo>
                    <a:pt x="67" y="62"/>
                  </a:lnTo>
                  <a:lnTo>
                    <a:pt x="68" y="70"/>
                  </a:lnTo>
                  <a:lnTo>
                    <a:pt x="67" y="76"/>
                  </a:lnTo>
                  <a:lnTo>
                    <a:pt x="67" y="81"/>
                  </a:lnTo>
                  <a:lnTo>
                    <a:pt x="67" y="86"/>
                  </a:lnTo>
                  <a:lnTo>
                    <a:pt x="73" y="91"/>
                  </a:lnTo>
                  <a:lnTo>
                    <a:pt x="77" y="93"/>
                  </a:lnTo>
                  <a:lnTo>
                    <a:pt x="87" y="99"/>
                  </a:lnTo>
                  <a:lnTo>
                    <a:pt x="106" y="83"/>
                  </a:lnTo>
                  <a:lnTo>
                    <a:pt x="110" y="69"/>
                  </a:lnTo>
                  <a:lnTo>
                    <a:pt x="113" y="47"/>
                  </a:lnTo>
                  <a:lnTo>
                    <a:pt x="114" y="32"/>
                  </a:lnTo>
                  <a:lnTo>
                    <a:pt x="112" y="17"/>
                  </a:lnTo>
                  <a:lnTo>
                    <a:pt x="107" y="8"/>
                  </a:lnTo>
                  <a:lnTo>
                    <a:pt x="95" y="3"/>
                  </a:lnTo>
                  <a:lnTo>
                    <a:pt x="85" y="1"/>
                  </a:lnTo>
                  <a:lnTo>
                    <a:pt x="65" y="0"/>
                  </a:lnTo>
                  <a:lnTo>
                    <a:pt x="46" y="1"/>
                  </a:lnTo>
                  <a:lnTo>
                    <a:pt x="22" y="4"/>
                  </a:lnTo>
                  <a:lnTo>
                    <a:pt x="11" y="9"/>
                  </a:lnTo>
                  <a:lnTo>
                    <a:pt x="6" y="14"/>
                  </a:lnTo>
                  <a:lnTo>
                    <a:pt x="0" y="20"/>
                  </a:lnTo>
                  <a:lnTo>
                    <a:pt x="1" y="25"/>
                  </a:lnTo>
                  <a:lnTo>
                    <a:pt x="9" y="29"/>
                  </a:lnTo>
                </a:path>
              </a:pathLst>
            </a:custGeom>
            <a:solidFill>
              <a:srgbClr val="603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2525" name="Freeform 206"/>
            <p:cNvSpPr>
              <a:spLocks/>
            </p:cNvSpPr>
            <p:nvPr/>
          </p:nvSpPr>
          <p:spPr bwMode="auto">
            <a:xfrm>
              <a:off x="2496" y="3154"/>
              <a:ext cx="117" cy="96"/>
            </a:xfrm>
            <a:custGeom>
              <a:avLst/>
              <a:gdLst>
                <a:gd name="T0" fmla="*/ 4 w 108"/>
                <a:gd name="T1" fmla="*/ 15 h 96"/>
                <a:gd name="T2" fmla="*/ 2 w 108"/>
                <a:gd name="T3" fmla="*/ 23 h 96"/>
                <a:gd name="T4" fmla="*/ 29 w 108"/>
                <a:gd name="T5" fmla="*/ 24 h 96"/>
                <a:gd name="T6" fmla="*/ 52 w 108"/>
                <a:gd name="T7" fmla="*/ 19 h 96"/>
                <a:gd name="T8" fmla="*/ 41 w 108"/>
                <a:gd name="T9" fmla="*/ 22 h 96"/>
                <a:gd name="T10" fmla="*/ 38 w 108"/>
                <a:gd name="T11" fmla="*/ 25 h 96"/>
                <a:gd name="T12" fmla="*/ 51 w 108"/>
                <a:gd name="T13" fmla="*/ 24 h 96"/>
                <a:gd name="T14" fmla="*/ 53 w 108"/>
                <a:gd name="T15" fmla="*/ 26 h 96"/>
                <a:gd name="T16" fmla="*/ 47 w 108"/>
                <a:gd name="T17" fmla="*/ 32 h 96"/>
                <a:gd name="T18" fmla="*/ 49 w 108"/>
                <a:gd name="T19" fmla="*/ 33 h 96"/>
                <a:gd name="T20" fmla="*/ 42 w 108"/>
                <a:gd name="T21" fmla="*/ 41 h 96"/>
                <a:gd name="T22" fmla="*/ 64 w 108"/>
                <a:gd name="T23" fmla="*/ 37 h 96"/>
                <a:gd name="T24" fmla="*/ 36 w 108"/>
                <a:gd name="T25" fmla="*/ 46 h 96"/>
                <a:gd name="T26" fmla="*/ 51 w 108"/>
                <a:gd name="T27" fmla="*/ 45 h 96"/>
                <a:gd name="T28" fmla="*/ 37 w 108"/>
                <a:gd name="T29" fmla="*/ 50 h 96"/>
                <a:gd name="T30" fmla="*/ 41 w 108"/>
                <a:gd name="T31" fmla="*/ 53 h 96"/>
                <a:gd name="T32" fmla="*/ 65 w 108"/>
                <a:gd name="T33" fmla="*/ 51 h 96"/>
                <a:gd name="T34" fmla="*/ 80 w 108"/>
                <a:gd name="T35" fmla="*/ 53 h 96"/>
                <a:gd name="T36" fmla="*/ 80 w 108"/>
                <a:gd name="T37" fmla="*/ 56 h 96"/>
                <a:gd name="T38" fmla="*/ 83 w 108"/>
                <a:gd name="T39" fmla="*/ 58 h 96"/>
                <a:gd name="T40" fmla="*/ 70 w 108"/>
                <a:gd name="T41" fmla="*/ 66 h 96"/>
                <a:gd name="T42" fmla="*/ 82 w 108"/>
                <a:gd name="T43" fmla="*/ 65 h 96"/>
                <a:gd name="T44" fmla="*/ 70 w 108"/>
                <a:gd name="T45" fmla="*/ 76 h 96"/>
                <a:gd name="T46" fmla="*/ 79 w 108"/>
                <a:gd name="T47" fmla="*/ 75 h 96"/>
                <a:gd name="T48" fmla="*/ 75 w 108"/>
                <a:gd name="T49" fmla="*/ 86 h 96"/>
                <a:gd name="T50" fmla="*/ 91 w 108"/>
                <a:gd name="T51" fmla="*/ 70 h 96"/>
                <a:gd name="T52" fmla="*/ 77 w 108"/>
                <a:gd name="T53" fmla="*/ 89 h 96"/>
                <a:gd name="T54" fmla="*/ 94 w 108"/>
                <a:gd name="T55" fmla="*/ 82 h 96"/>
                <a:gd name="T56" fmla="*/ 90 w 108"/>
                <a:gd name="T57" fmla="*/ 89 h 96"/>
                <a:gd name="T58" fmla="*/ 99 w 108"/>
                <a:gd name="T59" fmla="*/ 89 h 96"/>
                <a:gd name="T60" fmla="*/ 113 w 108"/>
                <a:gd name="T61" fmla="*/ 57 h 96"/>
                <a:gd name="T62" fmla="*/ 106 w 108"/>
                <a:gd name="T63" fmla="*/ 37 h 96"/>
                <a:gd name="T64" fmla="*/ 94 w 108"/>
                <a:gd name="T65" fmla="*/ 40 h 96"/>
                <a:gd name="T66" fmla="*/ 115 w 108"/>
                <a:gd name="T67" fmla="*/ 33 h 96"/>
                <a:gd name="T68" fmla="*/ 101 w 108"/>
                <a:gd name="T69" fmla="*/ 21 h 96"/>
                <a:gd name="T70" fmla="*/ 91 w 108"/>
                <a:gd name="T71" fmla="*/ 21 h 96"/>
                <a:gd name="T72" fmla="*/ 110 w 108"/>
                <a:gd name="T73" fmla="*/ 11 h 96"/>
                <a:gd name="T74" fmla="*/ 88 w 108"/>
                <a:gd name="T75" fmla="*/ 6 h 96"/>
                <a:gd name="T76" fmla="*/ 94 w 108"/>
                <a:gd name="T77" fmla="*/ 2 h 96"/>
                <a:gd name="T78" fmla="*/ 65 w 108"/>
                <a:gd name="T79" fmla="*/ 2 h 96"/>
                <a:gd name="T80" fmla="*/ 54 w 108"/>
                <a:gd name="T81" fmla="*/ 5 h 96"/>
                <a:gd name="T82" fmla="*/ 52 w 108"/>
                <a:gd name="T83" fmla="*/ 1 h 96"/>
                <a:gd name="T84" fmla="*/ 29 w 108"/>
                <a:gd name="T85" fmla="*/ 8 h 96"/>
                <a:gd name="T86" fmla="*/ 34 w 108"/>
                <a:gd name="T87" fmla="*/ 2 h 9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08" h="96">
                  <a:moveTo>
                    <a:pt x="18" y="6"/>
                  </a:moveTo>
                  <a:lnTo>
                    <a:pt x="8" y="10"/>
                  </a:lnTo>
                  <a:lnTo>
                    <a:pt x="4" y="15"/>
                  </a:lnTo>
                  <a:lnTo>
                    <a:pt x="2" y="18"/>
                  </a:lnTo>
                  <a:lnTo>
                    <a:pt x="0" y="20"/>
                  </a:lnTo>
                  <a:lnTo>
                    <a:pt x="2" y="23"/>
                  </a:lnTo>
                  <a:lnTo>
                    <a:pt x="7" y="25"/>
                  </a:lnTo>
                  <a:lnTo>
                    <a:pt x="19" y="24"/>
                  </a:lnTo>
                  <a:lnTo>
                    <a:pt x="27" y="24"/>
                  </a:lnTo>
                  <a:lnTo>
                    <a:pt x="33" y="21"/>
                  </a:lnTo>
                  <a:lnTo>
                    <a:pt x="41" y="19"/>
                  </a:lnTo>
                  <a:lnTo>
                    <a:pt x="48" y="19"/>
                  </a:lnTo>
                  <a:lnTo>
                    <a:pt x="58" y="19"/>
                  </a:lnTo>
                  <a:lnTo>
                    <a:pt x="45" y="20"/>
                  </a:lnTo>
                  <a:lnTo>
                    <a:pt x="38" y="22"/>
                  </a:lnTo>
                  <a:lnTo>
                    <a:pt x="33" y="24"/>
                  </a:lnTo>
                  <a:lnTo>
                    <a:pt x="35" y="25"/>
                  </a:lnTo>
                  <a:lnTo>
                    <a:pt x="38" y="28"/>
                  </a:lnTo>
                  <a:lnTo>
                    <a:pt x="43" y="25"/>
                  </a:lnTo>
                  <a:lnTo>
                    <a:pt x="47" y="24"/>
                  </a:lnTo>
                  <a:lnTo>
                    <a:pt x="55" y="23"/>
                  </a:lnTo>
                  <a:lnTo>
                    <a:pt x="57" y="23"/>
                  </a:lnTo>
                  <a:lnTo>
                    <a:pt x="49" y="26"/>
                  </a:lnTo>
                  <a:lnTo>
                    <a:pt x="43" y="28"/>
                  </a:lnTo>
                  <a:lnTo>
                    <a:pt x="40" y="30"/>
                  </a:lnTo>
                  <a:lnTo>
                    <a:pt x="43" y="32"/>
                  </a:lnTo>
                  <a:lnTo>
                    <a:pt x="49" y="30"/>
                  </a:lnTo>
                  <a:lnTo>
                    <a:pt x="55" y="29"/>
                  </a:lnTo>
                  <a:lnTo>
                    <a:pt x="45" y="33"/>
                  </a:lnTo>
                  <a:lnTo>
                    <a:pt x="42" y="36"/>
                  </a:lnTo>
                  <a:lnTo>
                    <a:pt x="41" y="40"/>
                  </a:lnTo>
                  <a:lnTo>
                    <a:pt x="39" y="41"/>
                  </a:lnTo>
                  <a:lnTo>
                    <a:pt x="45" y="39"/>
                  </a:lnTo>
                  <a:lnTo>
                    <a:pt x="50" y="38"/>
                  </a:lnTo>
                  <a:lnTo>
                    <a:pt x="59" y="37"/>
                  </a:lnTo>
                  <a:lnTo>
                    <a:pt x="46" y="41"/>
                  </a:lnTo>
                  <a:lnTo>
                    <a:pt x="38" y="44"/>
                  </a:lnTo>
                  <a:lnTo>
                    <a:pt x="33" y="46"/>
                  </a:lnTo>
                  <a:lnTo>
                    <a:pt x="32" y="50"/>
                  </a:lnTo>
                  <a:lnTo>
                    <a:pt x="38" y="47"/>
                  </a:lnTo>
                  <a:lnTo>
                    <a:pt x="47" y="45"/>
                  </a:lnTo>
                  <a:lnTo>
                    <a:pt x="51" y="45"/>
                  </a:lnTo>
                  <a:lnTo>
                    <a:pt x="42" y="47"/>
                  </a:lnTo>
                  <a:lnTo>
                    <a:pt x="34" y="50"/>
                  </a:lnTo>
                  <a:lnTo>
                    <a:pt x="32" y="53"/>
                  </a:lnTo>
                  <a:lnTo>
                    <a:pt x="33" y="54"/>
                  </a:lnTo>
                  <a:lnTo>
                    <a:pt x="38" y="53"/>
                  </a:lnTo>
                  <a:lnTo>
                    <a:pt x="44" y="51"/>
                  </a:lnTo>
                  <a:lnTo>
                    <a:pt x="55" y="50"/>
                  </a:lnTo>
                  <a:lnTo>
                    <a:pt x="60" y="51"/>
                  </a:lnTo>
                  <a:lnTo>
                    <a:pt x="70" y="51"/>
                  </a:lnTo>
                  <a:lnTo>
                    <a:pt x="82" y="50"/>
                  </a:lnTo>
                  <a:lnTo>
                    <a:pt x="74" y="53"/>
                  </a:lnTo>
                  <a:lnTo>
                    <a:pt x="61" y="54"/>
                  </a:lnTo>
                  <a:lnTo>
                    <a:pt x="64" y="58"/>
                  </a:lnTo>
                  <a:lnTo>
                    <a:pt x="74" y="56"/>
                  </a:lnTo>
                  <a:lnTo>
                    <a:pt x="83" y="54"/>
                  </a:lnTo>
                  <a:lnTo>
                    <a:pt x="88" y="51"/>
                  </a:lnTo>
                  <a:lnTo>
                    <a:pt x="77" y="58"/>
                  </a:lnTo>
                  <a:lnTo>
                    <a:pt x="71" y="60"/>
                  </a:lnTo>
                  <a:lnTo>
                    <a:pt x="64" y="62"/>
                  </a:lnTo>
                  <a:lnTo>
                    <a:pt x="65" y="66"/>
                  </a:lnTo>
                  <a:lnTo>
                    <a:pt x="74" y="64"/>
                  </a:lnTo>
                  <a:lnTo>
                    <a:pt x="80" y="63"/>
                  </a:lnTo>
                  <a:lnTo>
                    <a:pt x="76" y="65"/>
                  </a:lnTo>
                  <a:lnTo>
                    <a:pt x="69" y="67"/>
                  </a:lnTo>
                  <a:lnTo>
                    <a:pt x="65" y="67"/>
                  </a:lnTo>
                  <a:lnTo>
                    <a:pt x="65" y="76"/>
                  </a:lnTo>
                  <a:lnTo>
                    <a:pt x="74" y="72"/>
                  </a:lnTo>
                  <a:lnTo>
                    <a:pt x="79" y="71"/>
                  </a:lnTo>
                  <a:lnTo>
                    <a:pt x="73" y="75"/>
                  </a:lnTo>
                  <a:lnTo>
                    <a:pt x="64" y="78"/>
                  </a:lnTo>
                  <a:lnTo>
                    <a:pt x="64" y="82"/>
                  </a:lnTo>
                  <a:lnTo>
                    <a:pt x="69" y="86"/>
                  </a:lnTo>
                  <a:lnTo>
                    <a:pt x="74" y="82"/>
                  </a:lnTo>
                  <a:lnTo>
                    <a:pt x="79" y="76"/>
                  </a:lnTo>
                  <a:lnTo>
                    <a:pt x="84" y="70"/>
                  </a:lnTo>
                  <a:lnTo>
                    <a:pt x="79" y="79"/>
                  </a:lnTo>
                  <a:lnTo>
                    <a:pt x="76" y="82"/>
                  </a:lnTo>
                  <a:lnTo>
                    <a:pt x="71" y="89"/>
                  </a:lnTo>
                  <a:lnTo>
                    <a:pt x="74" y="93"/>
                  </a:lnTo>
                  <a:lnTo>
                    <a:pt x="82" y="88"/>
                  </a:lnTo>
                  <a:lnTo>
                    <a:pt x="87" y="82"/>
                  </a:lnTo>
                  <a:lnTo>
                    <a:pt x="91" y="75"/>
                  </a:lnTo>
                  <a:lnTo>
                    <a:pt x="87" y="84"/>
                  </a:lnTo>
                  <a:lnTo>
                    <a:pt x="83" y="89"/>
                  </a:lnTo>
                  <a:lnTo>
                    <a:pt x="78" y="93"/>
                  </a:lnTo>
                  <a:lnTo>
                    <a:pt x="82" y="95"/>
                  </a:lnTo>
                  <a:lnTo>
                    <a:pt x="91" y="89"/>
                  </a:lnTo>
                  <a:lnTo>
                    <a:pt x="99" y="78"/>
                  </a:lnTo>
                  <a:lnTo>
                    <a:pt x="102" y="71"/>
                  </a:lnTo>
                  <a:lnTo>
                    <a:pt x="104" y="57"/>
                  </a:lnTo>
                  <a:lnTo>
                    <a:pt x="105" y="47"/>
                  </a:lnTo>
                  <a:lnTo>
                    <a:pt x="107" y="36"/>
                  </a:lnTo>
                  <a:lnTo>
                    <a:pt x="98" y="37"/>
                  </a:lnTo>
                  <a:lnTo>
                    <a:pt x="87" y="41"/>
                  </a:lnTo>
                  <a:lnTo>
                    <a:pt x="73" y="44"/>
                  </a:lnTo>
                  <a:lnTo>
                    <a:pt x="87" y="40"/>
                  </a:lnTo>
                  <a:lnTo>
                    <a:pt x="91" y="37"/>
                  </a:lnTo>
                  <a:lnTo>
                    <a:pt x="101" y="34"/>
                  </a:lnTo>
                  <a:lnTo>
                    <a:pt x="106" y="33"/>
                  </a:lnTo>
                  <a:lnTo>
                    <a:pt x="106" y="27"/>
                  </a:lnTo>
                  <a:lnTo>
                    <a:pt x="105" y="19"/>
                  </a:lnTo>
                  <a:lnTo>
                    <a:pt x="93" y="21"/>
                  </a:lnTo>
                  <a:lnTo>
                    <a:pt x="85" y="23"/>
                  </a:lnTo>
                  <a:lnTo>
                    <a:pt x="75" y="27"/>
                  </a:lnTo>
                  <a:lnTo>
                    <a:pt x="84" y="21"/>
                  </a:lnTo>
                  <a:lnTo>
                    <a:pt x="94" y="19"/>
                  </a:lnTo>
                  <a:lnTo>
                    <a:pt x="104" y="16"/>
                  </a:lnTo>
                  <a:lnTo>
                    <a:pt x="102" y="11"/>
                  </a:lnTo>
                  <a:lnTo>
                    <a:pt x="99" y="6"/>
                  </a:lnTo>
                  <a:lnTo>
                    <a:pt x="90" y="4"/>
                  </a:lnTo>
                  <a:lnTo>
                    <a:pt x="81" y="6"/>
                  </a:lnTo>
                  <a:lnTo>
                    <a:pt x="73" y="11"/>
                  </a:lnTo>
                  <a:lnTo>
                    <a:pt x="78" y="6"/>
                  </a:lnTo>
                  <a:lnTo>
                    <a:pt x="87" y="2"/>
                  </a:lnTo>
                  <a:lnTo>
                    <a:pt x="77" y="1"/>
                  </a:lnTo>
                  <a:lnTo>
                    <a:pt x="71" y="1"/>
                  </a:lnTo>
                  <a:lnTo>
                    <a:pt x="60" y="2"/>
                  </a:lnTo>
                  <a:lnTo>
                    <a:pt x="53" y="6"/>
                  </a:lnTo>
                  <a:lnTo>
                    <a:pt x="43" y="7"/>
                  </a:lnTo>
                  <a:lnTo>
                    <a:pt x="50" y="5"/>
                  </a:lnTo>
                  <a:lnTo>
                    <a:pt x="56" y="2"/>
                  </a:lnTo>
                  <a:lnTo>
                    <a:pt x="59" y="0"/>
                  </a:lnTo>
                  <a:lnTo>
                    <a:pt x="48" y="1"/>
                  </a:lnTo>
                  <a:lnTo>
                    <a:pt x="39" y="1"/>
                  </a:lnTo>
                  <a:lnTo>
                    <a:pt x="33" y="3"/>
                  </a:lnTo>
                  <a:lnTo>
                    <a:pt x="27" y="8"/>
                  </a:lnTo>
                  <a:lnTo>
                    <a:pt x="22" y="15"/>
                  </a:lnTo>
                  <a:lnTo>
                    <a:pt x="25" y="7"/>
                  </a:lnTo>
                  <a:lnTo>
                    <a:pt x="31" y="2"/>
                  </a:lnTo>
                  <a:lnTo>
                    <a:pt x="18" y="6"/>
                  </a:lnTo>
                </a:path>
              </a:pathLst>
            </a:custGeom>
            <a:solidFill>
              <a:srgbClr val="A05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2526" name="Freeform 208"/>
            <p:cNvSpPr>
              <a:spLocks/>
            </p:cNvSpPr>
            <p:nvPr/>
          </p:nvSpPr>
          <p:spPr bwMode="auto">
            <a:xfrm>
              <a:off x="2231" y="3412"/>
              <a:ext cx="139" cy="68"/>
            </a:xfrm>
            <a:custGeom>
              <a:avLst/>
              <a:gdLst>
                <a:gd name="T0" fmla="*/ 138 w 128"/>
                <a:gd name="T1" fmla="*/ 40 h 68"/>
                <a:gd name="T2" fmla="*/ 121 w 128"/>
                <a:gd name="T3" fmla="*/ 37 h 68"/>
                <a:gd name="T4" fmla="*/ 114 w 128"/>
                <a:gd name="T5" fmla="*/ 36 h 68"/>
                <a:gd name="T6" fmla="*/ 110 w 128"/>
                <a:gd name="T7" fmla="*/ 33 h 68"/>
                <a:gd name="T8" fmla="*/ 106 w 128"/>
                <a:gd name="T9" fmla="*/ 29 h 68"/>
                <a:gd name="T10" fmla="*/ 98 w 128"/>
                <a:gd name="T11" fmla="*/ 23 h 68"/>
                <a:gd name="T12" fmla="*/ 83 w 128"/>
                <a:gd name="T13" fmla="*/ 12 h 68"/>
                <a:gd name="T14" fmla="*/ 80 w 128"/>
                <a:gd name="T15" fmla="*/ 9 h 68"/>
                <a:gd name="T16" fmla="*/ 76 w 128"/>
                <a:gd name="T17" fmla="*/ 5 h 68"/>
                <a:gd name="T18" fmla="*/ 68 w 128"/>
                <a:gd name="T19" fmla="*/ 5 h 68"/>
                <a:gd name="T20" fmla="*/ 45 w 128"/>
                <a:gd name="T21" fmla="*/ 2 h 68"/>
                <a:gd name="T22" fmla="*/ 38 w 128"/>
                <a:gd name="T23" fmla="*/ 0 h 68"/>
                <a:gd name="T24" fmla="*/ 33 w 128"/>
                <a:gd name="T25" fmla="*/ 2 h 68"/>
                <a:gd name="T26" fmla="*/ 29 w 128"/>
                <a:gd name="T27" fmla="*/ 4 h 68"/>
                <a:gd name="T28" fmla="*/ 15 w 128"/>
                <a:gd name="T29" fmla="*/ 8 h 68"/>
                <a:gd name="T30" fmla="*/ 10 w 128"/>
                <a:gd name="T31" fmla="*/ 10 h 68"/>
                <a:gd name="T32" fmla="*/ 8 w 128"/>
                <a:gd name="T33" fmla="*/ 11 h 68"/>
                <a:gd name="T34" fmla="*/ 4 w 128"/>
                <a:gd name="T35" fmla="*/ 17 h 68"/>
                <a:gd name="T36" fmla="*/ 3 w 128"/>
                <a:gd name="T37" fmla="*/ 21 h 68"/>
                <a:gd name="T38" fmla="*/ 2 w 128"/>
                <a:gd name="T39" fmla="*/ 23 h 68"/>
                <a:gd name="T40" fmla="*/ 0 w 128"/>
                <a:gd name="T41" fmla="*/ 26 h 68"/>
                <a:gd name="T42" fmla="*/ 0 w 128"/>
                <a:gd name="T43" fmla="*/ 28 h 68"/>
                <a:gd name="T44" fmla="*/ 3 w 128"/>
                <a:gd name="T45" fmla="*/ 30 h 68"/>
                <a:gd name="T46" fmla="*/ 9 w 128"/>
                <a:gd name="T47" fmla="*/ 30 h 68"/>
                <a:gd name="T48" fmla="*/ 17 w 128"/>
                <a:gd name="T49" fmla="*/ 26 h 68"/>
                <a:gd name="T50" fmla="*/ 29 w 128"/>
                <a:gd name="T51" fmla="*/ 24 h 68"/>
                <a:gd name="T52" fmla="*/ 39 w 128"/>
                <a:gd name="T53" fmla="*/ 26 h 68"/>
                <a:gd name="T54" fmla="*/ 28 w 128"/>
                <a:gd name="T55" fmla="*/ 28 h 68"/>
                <a:gd name="T56" fmla="*/ 21 w 128"/>
                <a:gd name="T57" fmla="*/ 30 h 68"/>
                <a:gd name="T58" fmla="*/ 12 w 128"/>
                <a:gd name="T59" fmla="*/ 33 h 68"/>
                <a:gd name="T60" fmla="*/ 10 w 128"/>
                <a:gd name="T61" fmla="*/ 35 h 68"/>
                <a:gd name="T62" fmla="*/ 10 w 128"/>
                <a:gd name="T63" fmla="*/ 37 h 68"/>
                <a:gd name="T64" fmla="*/ 13 w 128"/>
                <a:gd name="T65" fmla="*/ 40 h 68"/>
                <a:gd name="T66" fmla="*/ 17 w 128"/>
                <a:gd name="T67" fmla="*/ 39 h 68"/>
                <a:gd name="T68" fmla="*/ 29 w 128"/>
                <a:gd name="T69" fmla="*/ 37 h 68"/>
                <a:gd name="T70" fmla="*/ 40 w 128"/>
                <a:gd name="T71" fmla="*/ 36 h 68"/>
                <a:gd name="T72" fmla="*/ 49 w 128"/>
                <a:gd name="T73" fmla="*/ 37 h 68"/>
                <a:gd name="T74" fmla="*/ 54 w 128"/>
                <a:gd name="T75" fmla="*/ 39 h 68"/>
                <a:gd name="T76" fmla="*/ 60 w 128"/>
                <a:gd name="T77" fmla="*/ 44 h 68"/>
                <a:gd name="T78" fmla="*/ 64 w 128"/>
                <a:gd name="T79" fmla="*/ 49 h 68"/>
                <a:gd name="T80" fmla="*/ 68 w 128"/>
                <a:gd name="T81" fmla="*/ 54 h 68"/>
                <a:gd name="T82" fmla="*/ 72 w 128"/>
                <a:gd name="T83" fmla="*/ 57 h 68"/>
                <a:gd name="T84" fmla="*/ 78 w 128"/>
                <a:gd name="T85" fmla="*/ 61 h 68"/>
                <a:gd name="T86" fmla="*/ 85 w 128"/>
                <a:gd name="T87" fmla="*/ 63 h 68"/>
                <a:gd name="T88" fmla="*/ 91 w 128"/>
                <a:gd name="T89" fmla="*/ 63 h 68"/>
                <a:gd name="T90" fmla="*/ 100 w 128"/>
                <a:gd name="T91" fmla="*/ 63 h 68"/>
                <a:gd name="T92" fmla="*/ 106 w 128"/>
                <a:gd name="T93" fmla="*/ 62 h 68"/>
                <a:gd name="T94" fmla="*/ 115 w 128"/>
                <a:gd name="T95" fmla="*/ 64 h 68"/>
                <a:gd name="T96" fmla="*/ 138 w 128"/>
                <a:gd name="T97" fmla="*/ 67 h 68"/>
                <a:gd name="T98" fmla="*/ 138 w 128"/>
                <a:gd name="T99" fmla="*/ 40 h 68"/>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128" h="68">
                  <a:moveTo>
                    <a:pt x="127" y="40"/>
                  </a:moveTo>
                  <a:lnTo>
                    <a:pt x="111" y="37"/>
                  </a:lnTo>
                  <a:lnTo>
                    <a:pt x="105" y="36"/>
                  </a:lnTo>
                  <a:lnTo>
                    <a:pt x="101" y="33"/>
                  </a:lnTo>
                  <a:lnTo>
                    <a:pt x="98" y="29"/>
                  </a:lnTo>
                  <a:lnTo>
                    <a:pt x="90" y="23"/>
                  </a:lnTo>
                  <a:lnTo>
                    <a:pt x="76" y="12"/>
                  </a:lnTo>
                  <a:lnTo>
                    <a:pt x="74" y="9"/>
                  </a:lnTo>
                  <a:lnTo>
                    <a:pt x="70" y="5"/>
                  </a:lnTo>
                  <a:lnTo>
                    <a:pt x="63" y="5"/>
                  </a:lnTo>
                  <a:lnTo>
                    <a:pt x="41" y="2"/>
                  </a:lnTo>
                  <a:lnTo>
                    <a:pt x="35" y="0"/>
                  </a:lnTo>
                  <a:lnTo>
                    <a:pt x="30" y="2"/>
                  </a:lnTo>
                  <a:lnTo>
                    <a:pt x="27" y="4"/>
                  </a:lnTo>
                  <a:lnTo>
                    <a:pt x="14" y="8"/>
                  </a:lnTo>
                  <a:lnTo>
                    <a:pt x="9" y="10"/>
                  </a:lnTo>
                  <a:lnTo>
                    <a:pt x="7" y="11"/>
                  </a:lnTo>
                  <a:lnTo>
                    <a:pt x="4" y="17"/>
                  </a:lnTo>
                  <a:lnTo>
                    <a:pt x="3" y="21"/>
                  </a:lnTo>
                  <a:lnTo>
                    <a:pt x="2" y="23"/>
                  </a:lnTo>
                  <a:lnTo>
                    <a:pt x="0" y="26"/>
                  </a:lnTo>
                  <a:lnTo>
                    <a:pt x="0" y="28"/>
                  </a:lnTo>
                  <a:lnTo>
                    <a:pt x="3" y="30"/>
                  </a:lnTo>
                  <a:lnTo>
                    <a:pt x="8" y="30"/>
                  </a:lnTo>
                  <a:lnTo>
                    <a:pt x="16" y="26"/>
                  </a:lnTo>
                  <a:lnTo>
                    <a:pt x="27" y="24"/>
                  </a:lnTo>
                  <a:lnTo>
                    <a:pt x="36" y="26"/>
                  </a:lnTo>
                  <a:lnTo>
                    <a:pt x="26" y="28"/>
                  </a:lnTo>
                  <a:lnTo>
                    <a:pt x="19" y="30"/>
                  </a:lnTo>
                  <a:lnTo>
                    <a:pt x="11" y="33"/>
                  </a:lnTo>
                  <a:lnTo>
                    <a:pt x="9" y="35"/>
                  </a:lnTo>
                  <a:lnTo>
                    <a:pt x="9" y="37"/>
                  </a:lnTo>
                  <a:lnTo>
                    <a:pt x="12" y="40"/>
                  </a:lnTo>
                  <a:lnTo>
                    <a:pt x="16" y="39"/>
                  </a:lnTo>
                  <a:lnTo>
                    <a:pt x="27" y="37"/>
                  </a:lnTo>
                  <a:lnTo>
                    <a:pt x="37" y="36"/>
                  </a:lnTo>
                  <a:lnTo>
                    <a:pt x="45" y="37"/>
                  </a:lnTo>
                  <a:lnTo>
                    <a:pt x="50" y="39"/>
                  </a:lnTo>
                  <a:lnTo>
                    <a:pt x="55" y="44"/>
                  </a:lnTo>
                  <a:lnTo>
                    <a:pt x="59" y="49"/>
                  </a:lnTo>
                  <a:lnTo>
                    <a:pt x="63" y="54"/>
                  </a:lnTo>
                  <a:lnTo>
                    <a:pt x="66" y="57"/>
                  </a:lnTo>
                  <a:lnTo>
                    <a:pt x="72" y="61"/>
                  </a:lnTo>
                  <a:lnTo>
                    <a:pt x="78" y="63"/>
                  </a:lnTo>
                  <a:lnTo>
                    <a:pt x="84" y="63"/>
                  </a:lnTo>
                  <a:lnTo>
                    <a:pt x="92" y="63"/>
                  </a:lnTo>
                  <a:lnTo>
                    <a:pt x="98" y="62"/>
                  </a:lnTo>
                  <a:lnTo>
                    <a:pt x="106" y="64"/>
                  </a:lnTo>
                  <a:lnTo>
                    <a:pt x="127" y="67"/>
                  </a:lnTo>
                  <a:lnTo>
                    <a:pt x="127" y="40"/>
                  </a:lnTo>
                </a:path>
              </a:pathLst>
            </a:custGeom>
            <a:solidFill>
              <a:srgbClr val="FFC080"/>
            </a:solidFill>
            <a:ln w="12700" cap="rnd" cmpd="sng">
              <a:solidFill>
                <a:srgbClr val="402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2527" name="Freeform 209"/>
            <p:cNvSpPr>
              <a:spLocks/>
            </p:cNvSpPr>
            <p:nvPr/>
          </p:nvSpPr>
          <p:spPr bwMode="auto">
            <a:xfrm>
              <a:off x="2238" y="3423"/>
              <a:ext cx="35" cy="3"/>
            </a:xfrm>
            <a:custGeom>
              <a:avLst/>
              <a:gdLst>
                <a:gd name="T0" fmla="*/ 0 w 33"/>
                <a:gd name="T1" fmla="*/ 2 h 3"/>
                <a:gd name="T2" fmla="*/ 6 w 33"/>
                <a:gd name="T3" fmla="*/ 1 h 3"/>
                <a:gd name="T4" fmla="*/ 11 w 33"/>
                <a:gd name="T5" fmla="*/ 1 h 3"/>
                <a:gd name="T6" fmla="*/ 16 w 33"/>
                <a:gd name="T7" fmla="*/ 1 h 3"/>
                <a:gd name="T8" fmla="*/ 21 w 33"/>
                <a:gd name="T9" fmla="*/ 0 h 3"/>
                <a:gd name="T10" fmla="*/ 29 w 33"/>
                <a:gd name="T11" fmla="*/ 1 h 3"/>
                <a:gd name="T12" fmla="*/ 34 w 33"/>
                <a:gd name="T13" fmla="*/ 1 h 3"/>
                <a:gd name="T14" fmla="*/ 27 w 33"/>
                <a:gd name="T15" fmla="*/ 0 h 3"/>
                <a:gd name="T16" fmla="*/ 19 w 33"/>
                <a:gd name="T17" fmla="*/ 0 h 3"/>
                <a:gd name="T18" fmla="*/ 11 w 33"/>
                <a:gd name="T19" fmla="*/ 1 h 3"/>
                <a:gd name="T20" fmla="*/ 6 w 33"/>
                <a:gd name="T21" fmla="*/ 1 h 3"/>
                <a:gd name="T22" fmla="*/ 1 w 33"/>
                <a:gd name="T23" fmla="*/ 2 h 3"/>
                <a:gd name="T24" fmla="*/ 0 w 33"/>
                <a:gd name="T25" fmla="*/ 2 h 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33" h="3">
                  <a:moveTo>
                    <a:pt x="0" y="2"/>
                  </a:moveTo>
                  <a:lnTo>
                    <a:pt x="6" y="1"/>
                  </a:lnTo>
                  <a:lnTo>
                    <a:pt x="10" y="1"/>
                  </a:lnTo>
                  <a:lnTo>
                    <a:pt x="15" y="1"/>
                  </a:lnTo>
                  <a:lnTo>
                    <a:pt x="20" y="0"/>
                  </a:lnTo>
                  <a:lnTo>
                    <a:pt x="27" y="1"/>
                  </a:lnTo>
                  <a:lnTo>
                    <a:pt x="32" y="1"/>
                  </a:lnTo>
                  <a:lnTo>
                    <a:pt x="25" y="0"/>
                  </a:lnTo>
                  <a:lnTo>
                    <a:pt x="18" y="0"/>
                  </a:lnTo>
                  <a:lnTo>
                    <a:pt x="10" y="1"/>
                  </a:lnTo>
                  <a:lnTo>
                    <a:pt x="6" y="1"/>
                  </a:lnTo>
                  <a:lnTo>
                    <a:pt x="1" y="2"/>
                  </a:lnTo>
                  <a:lnTo>
                    <a:pt x="0" y="2"/>
                  </a:lnTo>
                </a:path>
              </a:pathLst>
            </a:custGeom>
            <a:solidFill>
              <a:srgbClr val="402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2528" name="Freeform 210"/>
            <p:cNvSpPr>
              <a:spLocks/>
            </p:cNvSpPr>
            <p:nvPr/>
          </p:nvSpPr>
          <p:spPr bwMode="auto">
            <a:xfrm>
              <a:off x="2261" y="3413"/>
              <a:ext cx="30" cy="2"/>
            </a:xfrm>
            <a:custGeom>
              <a:avLst/>
              <a:gdLst>
                <a:gd name="T0" fmla="*/ 8 w 27"/>
                <a:gd name="T1" fmla="*/ 1 h 2"/>
                <a:gd name="T2" fmla="*/ 4 w 27"/>
                <a:gd name="T3" fmla="*/ 1 h 2"/>
                <a:gd name="T4" fmla="*/ 0 w 27"/>
                <a:gd name="T5" fmla="*/ 1 h 2"/>
                <a:gd name="T6" fmla="*/ 2 w 27"/>
                <a:gd name="T7" fmla="*/ 1 h 2"/>
                <a:gd name="T8" fmla="*/ 8 w 27"/>
                <a:gd name="T9" fmla="*/ 1 h 2"/>
                <a:gd name="T10" fmla="*/ 17 w 27"/>
                <a:gd name="T11" fmla="*/ 0 h 2"/>
                <a:gd name="T12" fmla="*/ 22 w 27"/>
                <a:gd name="T13" fmla="*/ 0 h 2"/>
                <a:gd name="T14" fmla="*/ 28 w 27"/>
                <a:gd name="T15" fmla="*/ 0 h 2"/>
                <a:gd name="T16" fmla="*/ 29 w 27"/>
                <a:gd name="T17" fmla="*/ 0 h 2"/>
                <a:gd name="T18" fmla="*/ 22 w 27"/>
                <a:gd name="T19" fmla="*/ 0 h 2"/>
                <a:gd name="T20" fmla="*/ 14 w 27"/>
                <a:gd name="T21" fmla="*/ 1 h 2"/>
                <a:gd name="T22" fmla="*/ 8 w 27"/>
                <a:gd name="T23" fmla="*/ 1 h 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27" h="2">
                  <a:moveTo>
                    <a:pt x="7" y="1"/>
                  </a:moveTo>
                  <a:lnTo>
                    <a:pt x="4" y="1"/>
                  </a:lnTo>
                  <a:lnTo>
                    <a:pt x="0" y="1"/>
                  </a:lnTo>
                  <a:lnTo>
                    <a:pt x="2" y="1"/>
                  </a:lnTo>
                  <a:lnTo>
                    <a:pt x="7" y="1"/>
                  </a:lnTo>
                  <a:lnTo>
                    <a:pt x="15" y="0"/>
                  </a:lnTo>
                  <a:lnTo>
                    <a:pt x="20" y="0"/>
                  </a:lnTo>
                  <a:lnTo>
                    <a:pt x="25" y="0"/>
                  </a:lnTo>
                  <a:lnTo>
                    <a:pt x="26" y="0"/>
                  </a:lnTo>
                  <a:lnTo>
                    <a:pt x="20" y="0"/>
                  </a:lnTo>
                  <a:lnTo>
                    <a:pt x="13" y="1"/>
                  </a:lnTo>
                  <a:lnTo>
                    <a:pt x="7" y="1"/>
                  </a:lnTo>
                </a:path>
              </a:pathLst>
            </a:custGeom>
            <a:solidFill>
              <a:srgbClr val="402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2529" name="Freeform 211"/>
            <p:cNvSpPr>
              <a:spLocks/>
            </p:cNvSpPr>
            <p:nvPr/>
          </p:nvSpPr>
          <p:spPr bwMode="auto">
            <a:xfrm>
              <a:off x="2268" y="3431"/>
              <a:ext cx="8" cy="5"/>
            </a:xfrm>
            <a:custGeom>
              <a:avLst/>
              <a:gdLst>
                <a:gd name="T0" fmla="*/ 0 w 7"/>
                <a:gd name="T1" fmla="*/ 1 h 5"/>
                <a:gd name="T2" fmla="*/ 1 w 7"/>
                <a:gd name="T3" fmla="*/ 0 h 5"/>
                <a:gd name="T4" fmla="*/ 3 w 7"/>
                <a:gd name="T5" fmla="*/ 1 h 5"/>
                <a:gd name="T6" fmla="*/ 6 w 7"/>
                <a:gd name="T7" fmla="*/ 1 h 5"/>
                <a:gd name="T8" fmla="*/ 7 w 7"/>
                <a:gd name="T9" fmla="*/ 4 h 5"/>
                <a:gd name="T10" fmla="*/ 5 w 7"/>
                <a:gd name="T11" fmla="*/ 3 h 5"/>
                <a:gd name="T12" fmla="*/ 0 w 7"/>
                <a:gd name="T13" fmla="*/ 1 h 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7" h="5">
                  <a:moveTo>
                    <a:pt x="0" y="1"/>
                  </a:moveTo>
                  <a:lnTo>
                    <a:pt x="1" y="0"/>
                  </a:lnTo>
                  <a:lnTo>
                    <a:pt x="3" y="1"/>
                  </a:lnTo>
                  <a:lnTo>
                    <a:pt x="5" y="1"/>
                  </a:lnTo>
                  <a:lnTo>
                    <a:pt x="6" y="4"/>
                  </a:lnTo>
                  <a:lnTo>
                    <a:pt x="4" y="3"/>
                  </a:lnTo>
                  <a:lnTo>
                    <a:pt x="0" y="1"/>
                  </a:lnTo>
                </a:path>
              </a:pathLst>
            </a:custGeom>
            <a:solidFill>
              <a:srgbClr val="402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2530" name="Freeform 212"/>
            <p:cNvSpPr>
              <a:spLocks/>
            </p:cNvSpPr>
            <p:nvPr/>
          </p:nvSpPr>
          <p:spPr bwMode="auto">
            <a:xfrm>
              <a:off x="2232" y="3431"/>
              <a:ext cx="6" cy="2"/>
            </a:xfrm>
            <a:custGeom>
              <a:avLst/>
              <a:gdLst>
                <a:gd name="T0" fmla="*/ 0 w 5"/>
                <a:gd name="T1" fmla="*/ 1 h 2"/>
                <a:gd name="T2" fmla="*/ 0 w 5"/>
                <a:gd name="T3" fmla="*/ 1 h 2"/>
                <a:gd name="T4" fmla="*/ 1 w 5"/>
                <a:gd name="T5" fmla="*/ 0 h 2"/>
                <a:gd name="T6" fmla="*/ 5 w 5"/>
                <a:gd name="T7" fmla="*/ 0 h 2"/>
                <a:gd name="T8" fmla="*/ 0 w 5"/>
                <a:gd name="T9" fmla="*/ 1 h 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 h="2">
                  <a:moveTo>
                    <a:pt x="0" y="1"/>
                  </a:moveTo>
                  <a:lnTo>
                    <a:pt x="0" y="1"/>
                  </a:lnTo>
                  <a:lnTo>
                    <a:pt x="1" y="0"/>
                  </a:lnTo>
                  <a:lnTo>
                    <a:pt x="4" y="0"/>
                  </a:lnTo>
                  <a:lnTo>
                    <a:pt x="0" y="1"/>
                  </a:lnTo>
                </a:path>
              </a:pathLst>
            </a:custGeom>
            <a:solidFill>
              <a:srgbClr val="402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2531" name="Freeform 213"/>
            <p:cNvSpPr>
              <a:spLocks/>
            </p:cNvSpPr>
            <p:nvPr/>
          </p:nvSpPr>
          <p:spPr bwMode="auto">
            <a:xfrm>
              <a:off x="2242" y="3441"/>
              <a:ext cx="6" cy="6"/>
            </a:xfrm>
            <a:custGeom>
              <a:avLst/>
              <a:gdLst>
                <a:gd name="T0" fmla="*/ 0 w 6"/>
                <a:gd name="T1" fmla="*/ 5 h 6"/>
                <a:gd name="T2" fmla="*/ 2 w 6"/>
                <a:gd name="T3" fmla="*/ 3 h 6"/>
                <a:gd name="T4" fmla="*/ 5 w 6"/>
                <a:gd name="T5" fmla="*/ 0 h 6"/>
                <a:gd name="T6" fmla="*/ 0 w 6"/>
                <a:gd name="T7" fmla="*/ 5 h 6"/>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6" h="6">
                  <a:moveTo>
                    <a:pt x="0" y="5"/>
                  </a:moveTo>
                  <a:lnTo>
                    <a:pt x="2" y="3"/>
                  </a:lnTo>
                  <a:lnTo>
                    <a:pt x="5" y="0"/>
                  </a:lnTo>
                  <a:lnTo>
                    <a:pt x="0" y="5"/>
                  </a:lnTo>
                </a:path>
              </a:pathLst>
            </a:custGeom>
            <a:solidFill>
              <a:srgbClr val="402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2532" name="Freeform 214"/>
            <p:cNvSpPr>
              <a:spLocks/>
            </p:cNvSpPr>
            <p:nvPr/>
          </p:nvSpPr>
          <p:spPr bwMode="auto">
            <a:xfrm>
              <a:off x="2295" y="3427"/>
              <a:ext cx="3" cy="2"/>
            </a:xfrm>
            <a:custGeom>
              <a:avLst/>
              <a:gdLst>
                <a:gd name="T0" fmla="*/ 2 w 3"/>
                <a:gd name="T1" fmla="*/ 1 h 2"/>
                <a:gd name="T2" fmla="*/ 2 w 3"/>
                <a:gd name="T3" fmla="*/ 1 h 2"/>
                <a:gd name="T4" fmla="*/ 2 w 3"/>
                <a:gd name="T5" fmla="*/ 0 h 2"/>
                <a:gd name="T6" fmla="*/ 0 w 3"/>
                <a:gd name="T7" fmla="*/ 0 h 2"/>
                <a:gd name="T8" fmla="*/ 2 w 3"/>
                <a:gd name="T9" fmla="*/ 1 h 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 h="2">
                  <a:moveTo>
                    <a:pt x="2" y="1"/>
                  </a:moveTo>
                  <a:lnTo>
                    <a:pt x="2" y="1"/>
                  </a:lnTo>
                  <a:lnTo>
                    <a:pt x="2" y="0"/>
                  </a:lnTo>
                  <a:lnTo>
                    <a:pt x="0" y="0"/>
                  </a:lnTo>
                  <a:lnTo>
                    <a:pt x="2" y="1"/>
                  </a:lnTo>
                </a:path>
              </a:pathLst>
            </a:custGeom>
            <a:solidFill>
              <a:srgbClr val="402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2533" name="Freeform 215"/>
            <p:cNvSpPr>
              <a:spLocks/>
            </p:cNvSpPr>
            <p:nvPr/>
          </p:nvSpPr>
          <p:spPr bwMode="auto">
            <a:xfrm>
              <a:off x="2309" y="3427"/>
              <a:ext cx="15" cy="13"/>
            </a:xfrm>
            <a:custGeom>
              <a:avLst/>
              <a:gdLst>
                <a:gd name="T0" fmla="*/ 0 w 14"/>
                <a:gd name="T1" fmla="*/ 0 h 13"/>
                <a:gd name="T2" fmla="*/ 2 w 14"/>
                <a:gd name="T3" fmla="*/ 4 h 13"/>
                <a:gd name="T4" fmla="*/ 5 w 14"/>
                <a:gd name="T5" fmla="*/ 7 h 13"/>
                <a:gd name="T6" fmla="*/ 14 w 14"/>
                <a:gd name="T7" fmla="*/ 12 h 13"/>
                <a:gd name="T8" fmla="*/ 6 w 14"/>
                <a:gd name="T9" fmla="*/ 6 h 13"/>
                <a:gd name="T10" fmla="*/ 0 w 14"/>
                <a:gd name="T11" fmla="*/ 0 h 13"/>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 h="13">
                  <a:moveTo>
                    <a:pt x="0" y="0"/>
                  </a:moveTo>
                  <a:lnTo>
                    <a:pt x="2" y="4"/>
                  </a:lnTo>
                  <a:lnTo>
                    <a:pt x="5" y="7"/>
                  </a:lnTo>
                  <a:lnTo>
                    <a:pt x="13" y="12"/>
                  </a:lnTo>
                  <a:lnTo>
                    <a:pt x="6" y="6"/>
                  </a:lnTo>
                  <a:lnTo>
                    <a:pt x="0" y="0"/>
                  </a:lnTo>
                </a:path>
              </a:pathLst>
            </a:custGeom>
            <a:solidFill>
              <a:srgbClr val="402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2534" name="Freeform 216"/>
            <p:cNvSpPr>
              <a:spLocks/>
            </p:cNvSpPr>
            <p:nvPr/>
          </p:nvSpPr>
          <p:spPr bwMode="auto">
            <a:xfrm>
              <a:off x="2334" y="3453"/>
              <a:ext cx="5" cy="7"/>
            </a:xfrm>
            <a:custGeom>
              <a:avLst/>
              <a:gdLst>
                <a:gd name="T0" fmla="*/ 0 w 4"/>
                <a:gd name="T1" fmla="*/ 0 h 7"/>
                <a:gd name="T2" fmla="*/ 3 w 4"/>
                <a:gd name="T3" fmla="*/ 2 h 7"/>
                <a:gd name="T4" fmla="*/ 3 w 4"/>
                <a:gd name="T5" fmla="*/ 4 h 7"/>
                <a:gd name="T6" fmla="*/ 3 w 4"/>
                <a:gd name="T7" fmla="*/ 6 h 7"/>
                <a:gd name="T8" fmla="*/ 4 w 4"/>
                <a:gd name="T9" fmla="*/ 3 h 7"/>
                <a:gd name="T10" fmla="*/ 3 w 4"/>
                <a:gd name="T11" fmla="*/ 1 h 7"/>
                <a:gd name="T12" fmla="*/ 0 w 4"/>
                <a:gd name="T13" fmla="*/ 0 h 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4" h="7">
                  <a:moveTo>
                    <a:pt x="0" y="0"/>
                  </a:moveTo>
                  <a:lnTo>
                    <a:pt x="2" y="2"/>
                  </a:lnTo>
                  <a:lnTo>
                    <a:pt x="2" y="4"/>
                  </a:lnTo>
                  <a:lnTo>
                    <a:pt x="2" y="6"/>
                  </a:lnTo>
                  <a:lnTo>
                    <a:pt x="3" y="3"/>
                  </a:lnTo>
                  <a:lnTo>
                    <a:pt x="2" y="1"/>
                  </a:lnTo>
                  <a:lnTo>
                    <a:pt x="0" y="0"/>
                  </a:lnTo>
                </a:path>
              </a:pathLst>
            </a:custGeom>
            <a:solidFill>
              <a:srgbClr val="402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2535" name="Freeform 217"/>
            <p:cNvSpPr>
              <a:spLocks/>
            </p:cNvSpPr>
            <p:nvPr/>
          </p:nvSpPr>
          <p:spPr bwMode="auto">
            <a:xfrm>
              <a:off x="2283" y="3438"/>
              <a:ext cx="7" cy="2"/>
            </a:xfrm>
            <a:custGeom>
              <a:avLst/>
              <a:gdLst>
                <a:gd name="T0" fmla="*/ 2 w 6"/>
                <a:gd name="T1" fmla="*/ 1 h 2"/>
                <a:gd name="T2" fmla="*/ 0 w 6"/>
                <a:gd name="T3" fmla="*/ 0 h 2"/>
                <a:gd name="T4" fmla="*/ 6 w 6"/>
                <a:gd name="T5" fmla="*/ 0 h 2"/>
                <a:gd name="T6" fmla="*/ 2 w 6"/>
                <a:gd name="T7" fmla="*/ 1 h 2"/>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6" h="2">
                  <a:moveTo>
                    <a:pt x="2" y="1"/>
                  </a:moveTo>
                  <a:lnTo>
                    <a:pt x="0" y="0"/>
                  </a:lnTo>
                  <a:lnTo>
                    <a:pt x="5" y="0"/>
                  </a:lnTo>
                  <a:lnTo>
                    <a:pt x="2" y="1"/>
                  </a:lnTo>
                </a:path>
              </a:pathLst>
            </a:custGeom>
            <a:solidFill>
              <a:srgbClr val="402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2536" name="Freeform 219"/>
            <p:cNvSpPr>
              <a:spLocks/>
            </p:cNvSpPr>
            <p:nvPr/>
          </p:nvSpPr>
          <p:spPr bwMode="auto">
            <a:xfrm>
              <a:off x="2482" y="3262"/>
              <a:ext cx="2" cy="3"/>
            </a:xfrm>
            <a:custGeom>
              <a:avLst/>
              <a:gdLst>
                <a:gd name="T0" fmla="*/ 0 w 2"/>
                <a:gd name="T1" fmla="*/ 2 h 3"/>
                <a:gd name="T2" fmla="*/ 0 w 2"/>
                <a:gd name="T3" fmla="*/ 2 h 3"/>
                <a:gd name="T4" fmla="*/ 1 w 2"/>
                <a:gd name="T5" fmla="*/ 1 h 3"/>
                <a:gd name="T6" fmla="*/ 1 w 2"/>
                <a:gd name="T7" fmla="*/ 1 h 3"/>
                <a:gd name="T8" fmla="*/ 1 w 2"/>
                <a:gd name="T9" fmla="*/ 0 h 3"/>
                <a:gd name="T10" fmla="*/ 1 w 2"/>
                <a:gd name="T11" fmla="*/ 0 h 3"/>
                <a:gd name="T12" fmla="*/ 0 w 2"/>
                <a:gd name="T13" fmla="*/ 1 h 3"/>
                <a:gd name="T14" fmla="*/ 0 w 2"/>
                <a:gd name="T15" fmla="*/ 2 h 3"/>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 h="3">
                  <a:moveTo>
                    <a:pt x="0" y="2"/>
                  </a:moveTo>
                  <a:lnTo>
                    <a:pt x="0" y="2"/>
                  </a:lnTo>
                  <a:lnTo>
                    <a:pt x="1" y="1"/>
                  </a:lnTo>
                  <a:lnTo>
                    <a:pt x="1" y="0"/>
                  </a:lnTo>
                  <a:lnTo>
                    <a:pt x="0" y="1"/>
                  </a:lnTo>
                  <a:lnTo>
                    <a:pt x="0" y="2"/>
                  </a:lnTo>
                </a:path>
              </a:pathLst>
            </a:custGeom>
            <a:solidFill>
              <a:srgbClr val="402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2537" name="Freeform 220"/>
            <p:cNvSpPr>
              <a:spLocks/>
            </p:cNvSpPr>
            <p:nvPr/>
          </p:nvSpPr>
          <p:spPr bwMode="auto">
            <a:xfrm>
              <a:off x="2479" y="3269"/>
              <a:ext cx="6" cy="5"/>
            </a:xfrm>
            <a:custGeom>
              <a:avLst/>
              <a:gdLst>
                <a:gd name="T0" fmla="*/ 5 w 6"/>
                <a:gd name="T1" fmla="*/ 4 h 5"/>
                <a:gd name="T2" fmla="*/ 0 w 6"/>
                <a:gd name="T3" fmla="*/ 4 h 5"/>
                <a:gd name="T4" fmla="*/ 0 w 6"/>
                <a:gd name="T5" fmla="*/ 0 h 5"/>
                <a:gd name="T6" fmla="*/ 5 w 6"/>
                <a:gd name="T7" fmla="*/ 4 h 5"/>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6" h="5">
                  <a:moveTo>
                    <a:pt x="5" y="4"/>
                  </a:moveTo>
                  <a:lnTo>
                    <a:pt x="0" y="4"/>
                  </a:lnTo>
                  <a:lnTo>
                    <a:pt x="0" y="0"/>
                  </a:lnTo>
                  <a:lnTo>
                    <a:pt x="5" y="4"/>
                  </a:lnTo>
                </a:path>
              </a:pathLst>
            </a:custGeom>
            <a:solidFill>
              <a:srgbClr val="402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2538" name="Freeform 221"/>
            <p:cNvSpPr>
              <a:spLocks/>
            </p:cNvSpPr>
            <p:nvPr/>
          </p:nvSpPr>
          <p:spPr bwMode="auto">
            <a:xfrm>
              <a:off x="2443" y="3302"/>
              <a:ext cx="86" cy="171"/>
            </a:xfrm>
            <a:custGeom>
              <a:avLst/>
              <a:gdLst>
                <a:gd name="T0" fmla="*/ 73 w 79"/>
                <a:gd name="T1" fmla="*/ 0 h 171"/>
                <a:gd name="T2" fmla="*/ 64 w 79"/>
                <a:gd name="T3" fmla="*/ 7 h 171"/>
                <a:gd name="T4" fmla="*/ 62 w 79"/>
                <a:gd name="T5" fmla="*/ 17 h 171"/>
                <a:gd name="T6" fmla="*/ 50 w 79"/>
                <a:gd name="T7" fmla="*/ 27 h 171"/>
                <a:gd name="T8" fmla="*/ 25 w 79"/>
                <a:gd name="T9" fmla="*/ 73 h 171"/>
                <a:gd name="T10" fmla="*/ 11 w 79"/>
                <a:gd name="T11" fmla="*/ 115 h 171"/>
                <a:gd name="T12" fmla="*/ 0 w 79"/>
                <a:gd name="T13" fmla="*/ 170 h 171"/>
                <a:gd name="T14" fmla="*/ 35 w 79"/>
                <a:gd name="T15" fmla="*/ 146 h 171"/>
                <a:gd name="T16" fmla="*/ 85 w 79"/>
                <a:gd name="T17" fmla="*/ 23 h 171"/>
                <a:gd name="T18" fmla="*/ 73 w 79"/>
                <a:gd name="T19" fmla="*/ 0 h 17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79" h="171">
                  <a:moveTo>
                    <a:pt x="67" y="0"/>
                  </a:moveTo>
                  <a:lnTo>
                    <a:pt x="59" y="7"/>
                  </a:lnTo>
                  <a:lnTo>
                    <a:pt x="57" y="17"/>
                  </a:lnTo>
                  <a:lnTo>
                    <a:pt x="46" y="27"/>
                  </a:lnTo>
                  <a:lnTo>
                    <a:pt x="23" y="73"/>
                  </a:lnTo>
                  <a:lnTo>
                    <a:pt x="10" y="115"/>
                  </a:lnTo>
                  <a:lnTo>
                    <a:pt x="0" y="170"/>
                  </a:lnTo>
                  <a:lnTo>
                    <a:pt x="32" y="146"/>
                  </a:lnTo>
                  <a:lnTo>
                    <a:pt x="78" y="23"/>
                  </a:lnTo>
                  <a:lnTo>
                    <a:pt x="67" y="0"/>
                  </a:lnTo>
                </a:path>
              </a:pathLst>
            </a:custGeom>
            <a:solidFill>
              <a:srgbClr val="40000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2539" name="Freeform 222"/>
            <p:cNvSpPr>
              <a:spLocks/>
            </p:cNvSpPr>
            <p:nvPr/>
          </p:nvSpPr>
          <p:spPr bwMode="auto">
            <a:xfrm>
              <a:off x="2348" y="3269"/>
              <a:ext cx="316" cy="285"/>
            </a:xfrm>
            <a:custGeom>
              <a:avLst/>
              <a:gdLst>
                <a:gd name="T0" fmla="*/ 256 w 292"/>
                <a:gd name="T1" fmla="*/ 15 h 285"/>
                <a:gd name="T2" fmla="*/ 247 w 292"/>
                <a:gd name="T3" fmla="*/ 0 h 285"/>
                <a:gd name="T4" fmla="*/ 170 w 292"/>
                <a:gd name="T5" fmla="*/ 25 h 285"/>
                <a:gd name="T6" fmla="*/ 167 w 292"/>
                <a:gd name="T7" fmla="*/ 45 h 285"/>
                <a:gd name="T8" fmla="*/ 160 w 292"/>
                <a:gd name="T9" fmla="*/ 52 h 285"/>
                <a:gd name="T10" fmla="*/ 152 w 292"/>
                <a:gd name="T11" fmla="*/ 60 h 285"/>
                <a:gd name="T12" fmla="*/ 146 w 292"/>
                <a:gd name="T13" fmla="*/ 74 h 285"/>
                <a:gd name="T14" fmla="*/ 129 w 292"/>
                <a:gd name="T15" fmla="*/ 107 h 285"/>
                <a:gd name="T16" fmla="*/ 115 w 292"/>
                <a:gd name="T17" fmla="*/ 146 h 285"/>
                <a:gd name="T18" fmla="*/ 109 w 292"/>
                <a:gd name="T19" fmla="*/ 172 h 285"/>
                <a:gd name="T20" fmla="*/ 48 w 292"/>
                <a:gd name="T21" fmla="*/ 173 h 285"/>
                <a:gd name="T22" fmla="*/ 37 w 292"/>
                <a:gd name="T23" fmla="*/ 178 h 285"/>
                <a:gd name="T24" fmla="*/ 9 w 292"/>
                <a:gd name="T25" fmla="*/ 178 h 285"/>
                <a:gd name="T26" fmla="*/ 1 w 292"/>
                <a:gd name="T27" fmla="*/ 188 h 285"/>
                <a:gd name="T28" fmla="*/ 0 w 292"/>
                <a:gd name="T29" fmla="*/ 200 h 285"/>
                <a:gd name="T30" fmla="*/ 2 w 292"/>
                <a:gd name="T31" fmla="*/ 211 h 285"/>
                <a:gd name="T32" fmla="*/ 28 w 292"/>
                <a:gd name="T33" fmla="*/ 215 h 285"/>
                <a:gd name="T34" fmla="*/ 41 w 292"/>
                <a:gd name="T35" fmla="*/ 230 h 285"/>
                <a:gd name="T36" fmla="*/ 66 w 292"/>
                <a:gd name="T37" fmla="*/ 235 h 285"/>
                <a:gd name="T38" fmla="*/ 83 w 292"/>
                <a:gd name="T39" fmla="*/ 235 h 285"/>
                <a:gd name="T40" fmla="*/ 105 w 292"/>
                <a:gd name="T41" fmla="*/ 238 h 285"/>
                <a:gd name="T42" fmla="*/ 106 w 292"/>
                <a:gd name="T43" fmla="*/ 246 h 285"/>
                <a:gd name="T44" fmla="*/ 105 w 292"/>
                <a:gd name="T45" fmla="*/ 260 h 285"/>
                <a:gd name="T46" fmla="*/ 107 w 292"/>
                <a:gd name="T47" fmla="*/ 270 h 285"/>
                <a:gd name="T48" fmla="*/ 119 w 292"/>
                <a:gd name="T49" fmla="*/ 271 h 285"/>
                <a:gd name="T50" fmla="*/ 132 w 292"/>
                <a:gd name="T51" fmla="*/ 273 h 285"/>
                <a:gd name="T52" fmla="*/ 146 w 292"/>
                <a:gd name="T53" fmla="*/ 283 h 285"/>
                <a:gd name="T54" fmla="*/ 162 w 292"/>
                <a:gd name="T55" fmla="*/ 283 h 285"/>
                <a:gd name="T56" fmla="*/ 177 w 292"/>
                <a:gd name="T57" fmla="*/ 281 h 285"/>
                <a:gd name="T58" fmla="*/ 199 w 292"/>
                <a:gd name="T59" fmla="*/ 276 h 285"/>
                <a:gd name="T60" fmla="*/ 224 w 292"/>
                <a:gd name="T61" fmla="*/ 278 h 285"/>
                <a:gd name="T62" fmla="*/ 249 w 292"/>
                <a:gd name="T63" fmla="*/ 284 h 285"/>
                <a:gd name="T64" fmla="*/ 273 w 292"/>
                <a:gd name="T65" fmla="*/ 280 h 285"/>
                <a:gd name="T66" fmla="*/ 288 w 292"/>
                <a:gd name="T67" fmla="*/ 265 h 285"/>
                <a:gd name="T68" fmla="*/ 287 w 292"/>
                <a:gd name="T69" fmla="*/ 249 h 285"/>
                <a:gd name="T70" fmla="*/ 293 w 292"/>
                <a:gd name="T71" fmla="*/ 229 h 285"/>
                <a:gd name="T72" fmla="*/ 297 w 292"/>
                <a:gd name="T73" fmla="*/ 203 h 285"/>
                <a:gd name="T74" fmla="*/ 304 w 292"/>
                <a:gd name="T75" fmla="*/ 179 h 285"/>
                <a:gd name="T76" fmla="*/ 315 w 292"/>
                <a:gd name="T77" fmla="*/ 143 h 285"/>
                <a:gd name="T78" fmla="*/ 313 w 292"/>
                <a:gd name="T79" fmla="*/ 107 h 285"/>
                <a:gd name="T80" fmla="*/ 313 w 292"/>
                <a:gd name="T81" fmla="*/ 75 h 285"/>
                <a:gd name="T82" fmla="*/ 311 w 292"/>
                <a:gd name="T83" fmla="*/ 53 h 285"/>
                <a:gd name="T84" fmla="*/ 304 w 292"/>
                <a:gd name="T85" fmla="*/ 44 h 285"/>
                <a:gd name="T86" fmla="*/ 290 w 292"/>
                <a:gd name="T87" fmla="*/ 36 h 285"/>
                <a:gd name="T88" fmla="*/ 275 w 292"/>
                <a:gd name="T89" fmla="*/ 23 h 285"/>
                <a:gd name="T90" fmla="*/ 256 w 292"/>
                <a:gd name="T91" fmla="*/ 15 h 285"/>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292" h="285">
                  <a:moveTo>
                    <a:pt x="237" y="15"/>
                  </a:moveTo>
                  <a:lnTo>
                    <a:pt x="228" y="0"/>
                  </a:lnTo>
                  <a:lnTo>
                    <a:pt x="157" y="25"/>
                  </a:lnTo>
                  <a:lnTo>
                    <a:pt x="154" y="45"/>
                  </a:lnTo>
                  <a:lnTo>
                    <a:pt x="148" y="52"/>
                  </a:lnTo>
                  <a:lnTo>
                    <a:pt x="140" y="60"/>
                  </a:lnTo>
                  <a:lnTo>
                    <a:pt x="135" y="74"/>
                  </a:lnTo>
                  <a:lnTo>
                    <a:pt x="119" y="107"/>
                  </a:lnTo>
                  <a:lnTo>
                    <a:pt x="106" y="146"/>
                  </a:lnTo>
                  <a:lnTo>
                    <a:pt x="101" y="172"/>
                  </a:lnTo>
                  <a:lnTo>
                    <a:pt x="44" y="173"/>
                  </a:lnTo>
                  <a:lnTo>
                    <a:pt x="34" y="178"/>
                  </a:lnTo>
                  <a:lnTo>
                    <a:pt x="8" y="178"/>
                  </a:lnTo>
                  <a:lnTo>
                    <a:pt x="1" y="188"/>
                  </a:lnTo>
                  <a:lnTo>
                    <a:pt x="0" y="200"/>
                  </a:lnTo>
                  <a:lnTo>
                    <a:pt x="2" y="211"/>
                  </a:lnTo>
                  <a:lnTo>
                    <a:pt x="26" y="215"/>
                  </a:lnTo>
                  <a:lnTo>
                    <a:pt x="38" y="230"/>
                  </a:lnTo>
                  <a:lnTo>
                    <a:pt x="61" y="235"/>
                  </a:lnTo>
                  <a:lnTo>
                    <a:pt x="77" y="235"/>
                  </a:lnTo>
                  <a:lnTo>
                    <a:pt x="97" y="238"/>
                  </a:lnTo>
                  <a:lnTo>
                    <a:pt x="98" y="246"/>
                  </a:lnTo>
                  <a:lnTo>
                    <a:pt x="97" y="260"/>
                  </a:lnTo>
                  <a:lnTo>
                    <a:pt x="99" y="270"/>
                  </a:lnTo>
                  <a:lnTo>
                    <a:pt x="110" y="271"/>
                  </a:lnTo>
                  <a:lnTo>
                    <a:pt x="122" y="273"/>
                  </a:lnTo>
                  <a:lnTo>
                    <a:pt x="135" y="283"/>
                  </a:lnTo>
                  <a:lnTo>
                    <a:pt x="150" y="283"/>
                  </a:lnTo>
                  <a:lnTo>
                    <a:pt x="164" y="281"/>
                  </a:lnTo>
                  <a:lnTo>
                    <a:pt x="184" y="276"/>
                  </a:lnTo>
                  <a:lnTo>
                    <a:pt x="207" y="278"/>
                  </a:lnTo>
                  <a:lnTo>
                    <a:pt x="230" y="284"/>
                  </a:lnTo>
                  <a:lnTo>
                    <a:pt x="252" y="280"/>
                  </a:lnTo>
                  <a:lnTo>
                    <a:pt x="266" y="265"/>
                  </a:lnTo>
                  <a:lnTo>
                    <a:pt x="265" y="249"/>
                  </a:lnTo>
                  <a:lnTo>
                    <a:pt x="271" y="229"/>
                  </a:lnTo>
                  <a:lnTo>
                    <a:pt x="274" y="203"/>
                  </a:lnTo>
                  <a:lnTo>
                    <a:pt x="281" y="179"/>
                  </a:lnTo>
                  <a:lnTo>
                    <a:pt x="291" y="143"/>
                  </a:lnTo>
                  <a:lnTo>
                    <a:pt x="289" y="107"/>
                  </a:lnTo>
                  <a:lnTo>
                    <a:pt x="289" y="75"/>
                  </a:lnTo>
                  <a:lnTo>
                    <a:pt x="287" y="53"/>
                  </a:lnTo>
                  <a:lnTo>
                    <a:pt x="281" y="44"/>
                  </a:lnTo>
                  <a:lnTo>
                    <a:pt x="268" y="36"/>
                  </a:lnTo>
                  <a:lnTo>
                    <a:pt x="254" y="23"/>
                  </a:lnTo>
                  <a:lnTo>
                    <a:pt x="237" y="15"/>
                  </a:lnTo>
                </a:path>
              </a:pathLst>
            </a:custGeom>
            <a:solidFill>
              <a:srgbClr val="C0C0C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2540" name="Freeform 223"/>
            <p:cNvSpPr>
              <a:spLocks/>
            </p:cNvSpPr>
            <p:nvPr/>
          </p:nvSpPr>
          <p:spPr bwMode="auto">
            <a:xfrm>
              <a:off x="2458" y="3286"/>
              <a:ext cx="191" cy="258"/>
            </a:xfrm>
            <a:custGeom>
              <a:avLst/>
              <a:gdLst>
                <a:gd name="T0" fmla="*/ 25 w 176"/>
                <a:gd name="T1" fmla="*/ 213 h 258"/>
                <a:gd name="T2" fmla="*/ 69 w 176"/>
                <a:gd name="T3" fmla="*/ 210 h 258"/>
                <a:gd name="T4" fmla="*/ 107 w 176"/>
                <a:gd name="T5" fmla="*/ 200 h 258"/>
                <a:gd name="T6" fmla="*/ 124 w 176"/>
                <a:gd name="T7" fmla="*/ 176 h 258"/>
                <a:gd name="T8" fmla="*/ 118 w 176"/>
                <a:gd name="T9" fmla="*/ 161 h 258"/>
                <a:gd name="T10" fmla="*/ 148 w 176"/>
                <a:gd name="T11" fmla="*/ 129 h 258"/>
                <a:gd name="T12" fmla="*/ 120 w 176"/>
                <a:gd name="T13" fmla="*/ 143 h 258"/>
                <a:gd name="T14" fmla="*/ 135 w 176"/>
                <a:gd name="T15" fmla="*/ 114 h 258"/>
                <a:gd name="T16" fmla="*/ 158 w 176"/>
                <a:gd name="T17" fmla="*/ 76 h 258"/>
                <a:gd name="T18" fmla="*/ 124 w 176"/>
                <a:gd name="T19" fmla="*/ 108 h 258"/>
                <a:gd name="T20" fmla="*/ 118 w 176"/>
                <a:gd name="T21" fmla="*/ 59 h 258"/>
                <a:gd name="T22" fmla="*/ 101 w 176"/>
                <a:gd name="T23" fmla="*/ 41 h 258"/>
                <a:gd name="T24" fmla="*/ 76 w 176"/>
                <a:gd name="T25" fmla="*/ 33 h 258"/>
                <a:gd name="T26" fmla="*/ 125 w 176"/>
                <a:gd name="T27" fmla="*/ 20 h 258"/>
                <a:gd name="T28" fmla="*/ 147 w 176"/>
                <a:gd name="T29" fmla="*/ 35 h 258"/>
                <a:gd name="T30" fmla="*/ 132 w 176"/>
                <a:gd name="T31" fmla="*/ 20 h 258"/>
                <a:gd name="T32" fmla="*/ 105 w 176"/>
                <a:gd name="T33" fmla="*/ 13 h 258"/>
                <a:gd name="T34" fmla="*/ 125 w 176"/>
                <a:gd name="T35" fmla="*/ 7 h 258"/>
                <a:gd name="T36" fmla="*/ 141 w 176"/>
                <a:gd name="T37" fmla="*/ 0 h 258"/>
                <a:gd name="T38" fmla="*/ 163 w 176"/>
                <a:gd name="T39" fmla="*/ 14 h 258"/>
                <a:gd name="T40" fmla="*/ 183 w 176"/>
                <a:gd name="T41" fmla="*/ 28 h 258"/>
                <a:gd name="T42" fmla="*/ 190 w 176"/>
                <a:gd name="T43" fmla="*/ 52 h 258"/>
                <a:gd name="T44" fmla="*/ 189 w 176"/>
                <a:gd name="T45" fmla="*/ 97 h 258"/>
                <a:gd name="T46" fmla="*/ 181 w 176"/>
                <a:gd name="T47" fmla="*/ 150 h 258"/>
                <a:gd name="T48" fmla="*/ 171 w 176"/>
                <a:gd name="T49" fmla="*/ 202 h 258"/>
                <a:gd name="T50" fmla="*/ 167 w 176"/>
                <a:gd name="T51" fmla="*/ 235 h 258"/>
                <a:gd name="T52" fmla="*/ 155 w 176"/>
                <a:gd name="T53" fmla="*/ 250 h 258"/>
                <a:gd name="T54" fmla="*/ 130 w 176"/>
                <a:gd name="T55" fmla="*/ 257 h 258"/>
                <a:gd name="T56" fmla="*/ 115 w 176"/>
                <a:gd name="T57" fmla="*/ 254 h 258"/>
                <a:gd name="T58" fmla="*/ 102 w 176"/>
                <a:gd name="T59" fmla="*/ 240 h 258"/>
                <a:gd name="T60" fmla="*/ 97 w 176"/>
                <a:gd name="T61" fmla="*/ 236 h 258"/>
                <a:gd name="T62" fmla="*/ 77 w 176"/>
                <a:gd name="T63" fmla="*/ 249 h 258"/>
                <a:gd name="T64" fmla="*/ 52 w 176"/>
                <a:gd name="T65" fmla="*/ 254 h 258"/>
                <a:gd name="T66" fmla="*/ 33 w 176"/>
                <a:gd name="T67" fmla="*/ 252 h 258"/>
                <a:gd name="T68" fmla="*/ 44 w 176"/>
                <a:gd name="T69" fmla="*/ 241 h 258"/>
                <a:gd name="T70" fmla="*/ 65 w 176"/>
                <a:gd name="T71" fmla="*/ 222 h 258"/>
                <a:gd name="T72" fmla="*/ 34 w 176"/>
                <a:gd name="T73" fmla="*/ 237 h 258"/>
                <a:gd name="T74" fmla="*/ 7 w 176"/>
                <a:gd name="T75" fmla="*/ 244 h 258"/>
                <a:gd name="T76" fmla="*/ 0 w 176"/>
                <a:gd name="T77" fmla="*/ 235 h 258"/>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176" h="258">
                  <a:moveTo>
                    <a:pt x="0" y="215"/>
                  </a:moveTo>
                  <a:lnTo>
                    <a:pt x="23" y="213"/>
                  </a:lnTo>
                  <a:lnTo>
                    <a:pt x="42" y="212"/>
                  </a:lnTo>
                  <a:lnTo>
                    <a:pt x="64" y="210"/>
                  </a:lnTo>
                  <a:lnTo>
                    <a:pt x="88" y="207"/>
                  </a:lnTo>
                  <a:lnTo>
                    <a:pt x="99" y="200"/>
                  </a:lnTo>
                  <a:lnTo>
                    <a:pt x="129" y="167"/>
                  </a:lnTo>
                  <a:lnTo>
                    <a:pt x="114" y="176"/>
                  </a:lnTo>
                  <a:lnTo>
                    <a:pt x="103" y="185"/>
                  </a:lnTo>
                  <a:lnTo>
                    <a:pt x="109" y="161"/>
                  </a:lnTo>
                  <a:lnTo>
                    <a:pt x="120" y="153"/>
                  </a:lnTo>
                  <a:lnTo>
                    <a:pt x="136" y="129"/>
                  </a:lnTo>
                  <a:lnTo>
                    <a:pt x="120" y="140"/>
                  </a:lnTo>
                  <a:lnTo>
                    <a:pt x="111" y="143"/>
                  </a:lnTo>
                  <a:lnTo>
                    <a:pt x="114" y="126"/>
                  </a:lnTo>
                  <a:lnTo>
                    <a:pt x="124" y="114"/>
                  </a:lnTo>
                  <a:lnTo>
                    <a:pt x="135" y="104"/>
                  </a:lnTo>
                  <a:lnTo>
                    <a:pt x="146" y="76"/>
                  </a:lnTo>
                  <a:lnTo>
                    <a:pt x="125" y="99"/>
                  </a:lnTo>
                  <a:lnTo>
                    <a:pt x="114" y="108"/>
                  </a:lnTo>
                  <a:lnTo>
                    <a:pt x="112" y="72"/>
                  </a:lnTo>
                  <a:lnTo>
                    <a:pt x="109" y="59"/>
                  </a:lnTo>
                  <a:lnTo>
                    <a:pt x="102" y="52"/>
                  </a:lnTo>
                  <a:lnTo>
                    <a:pt x="93" y="41"/>
                  </a:lnTo>
                  <a:lnTo>
                    <a:pt x="77" y="36"/>
                  </a:lnTo>
                  <a:lnTo>
                    <a:pt x="70" y="33"/>
                  </a:lnTo>
                  <a:lnTo>
                    <a:pt x="91" y="14"/>
                  </a:lnTo>
                  <a:lnTo>
                    <a:pt x="115" y="20"/>
                  </a:lnTo>
                  <a:lnTo>
                    <a:pt x="130" y="27"/>
                  </a:lnTo>
                  <a:lnTo>
                    <a:pt x="135" y="35"/>
                  </a:lnTo>
                  <a:lnTo>
                    <a:pt x="131" y="23"/>
                  </a:lnTo>
                  <a:lnTo>
                    <a:pt x="122" y="20"/>
                  </a:lnTo>
                  <a:lnTo>
                    <a:pt x="108" y="14"/>
                  </a:lnTo>
                  <a:lnTo>
                    <a:pt x="97" y="13"/>
                  </a:lnTo>
                  <a:lnTo>
                    <a:pt x="103" y="9"/>
                  </a:lnTo>
                  <a:lnTo>
                    <a:pt x="115" y="7"/>
                  </a:lnTo>
                  <a:lnTo>
                    <a:pt x="124" y="3"/>
                  </a:lnTo>
                  <a:lnTo>
                    <a:pt x="130" y="0"/>
                  </a:lnTo>
                  <a:lnTo>
                    <a:pt x="142" y="8"/>
                  </a:lnTo>
                  <a:lnTo>
                    <a:pt x="150" y="14"/>
                  </a:lnTo>
                  <a:lnTo>
                    <a:pt x="158" y="23"/>
                  </a:lnTo>
                  <a:lnTo>
                    <a:pt x="169" y="28"/>
                  </a:lnTo>
                  <a:lnTo>
                    <a:pt x="171" y="37"/>
                  </a:lnTo>
                  <a:lnTo>
                    <a:pt x="175" y="52"/>
                  </a:lnTo>
                  <a:lnTo>
                    <a:pt x="175" y="74"/>
                  </a:lnTo>
                  <a:lnTo>
                    <a:pt x="174" y="97"/>
                  </a:lnTo>
                  <a:lnTo>
                    <a:pt x="173" y="123"/>
                  </a:lnTo>
                  <a:lnTo>
                    <a:pt x="167" y="150"/>
                  </a:lnTo>
                  <a:lnTo>
                    <a:pt x="162" y="178"/>
                  </a:lnTo>
                  <a:lnTo>
                    <a:pt x="158" y="202"/>
                  </a:lnTo>
                  <a:lnTo>
                    <a:pt x="153" y="220"/>
                  </a:lnTo>
                  <a:lnTo>
                    <a:pt x="154" y="235"/>
                  </a:lnTo>
                  <a:lnTo>
                    <a:pt x="151" y="243"/>
                  </a:lnTo>
                  <a:lnTo>
                    <a:pt x="143" y="250"/>
                  </a:lnTo>
                  <a:lnTo>
                    <a:pt x="134" y="256"/>
                  </a:lnTo>
                  <a:lnTo>
                    <a:pt x="120" y="257"/>
                  </a:lnTo>
                  <a:lnTo>
                    <a:pt x="115" y="254"/>
                  </a:lnTo>
                  <a:lnTo>
                    <a:pt x="106" y="254"/>
                  </a:lnTo>
                  <a:lnTo>
                    <a:pt x="85" y="249"/>
                  </a:lnTo>
                  <a:lnTo>
                    <a:pt x="94" y="240"/>
                  </a:lnTo>
                  <a:lnTo>
                    <a:pt x="103" y="226"/>
                  </a:lnTo>
                  <a:lnTo>
                    <a:pt x="89" y="236"/>
                  </a:lnTo>
                  <a:lnTo>
                    <a:pt x="78" y="244"/>
                  </a:lnTo>
                  <a:lnTo>
                    <a:pt x="71" y="249"/>
                  </a:lnTo>
                  <a:lnTo>
                    <a:pt x="59" y="254"/>
                  </a:lnTo>
                  <a:lnTo>
                    <a:pt x="48" y="254"/>
                  </a:lnTo>
                  <a:lnTo>
                    <a:pt x="35" y="254"/>
                  </a:lnTo>
                  <a:lnTo>
                    <a:pt x="30" y="252"/>
                  </a:lnTo>
                  <a:lnTo>
                    <a:pt x="26" y="249"/>
                  </a:lnTo>
                  <a:lnTo>
                    <a:pt x="41" y="241"/>
                  </a:lnTo>
                  <a:lnTo>
                    <a:pt x="56" y="228"/>
                  </a:lnTo>
                  <a:lnTo>
                    <a:pt x="60" y="222"/>
                  </a:lnTo>
                  <a:lnTo>
                    <a:pt x="49" y="225"/>
                  </a:lnTo>
                  <a:lnTo>
                    <a:pt x="31" y="237"/>
                  </a:lnTo>
                  <a:lnTo>
                    <a:pt x="23" y="243"/>
                  </a:lnTo>
                  <a:lnTo>
                    <a:pt x="6" y="244"/>
                  </a:lnTo>
                  <a:lnTo>
                    <a:pt x="0" y="242"/>
                  </a:lnTo>
                  <a:lnTo>
                    <a:pt x="0" y="235"/>
                  </a:lnTo>
                  <a:lnTo>
                    <a:pt x="0" y="215"/>
                  </a:lnTo>
                </a:path>
              </a:pathLst>
            </a:custGeom>
            <a:solidFill>
              <a:srgbClr val="E0E0E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2541" name="Freeform 224"/>
            <p:cNvSpPr>
              <a:spLocks/>
            </p:cNvSpPr>
            <p:nvPr/>
          </p:nvSpPr>
          <p:spPr bwMode="auto">
            <a:xfrm>
              <a:off x="2584" y="3417"/>
              <a:ext cx="51" cy="117"/>
            </a:xfrm>
            <a:custGeom>
              <a:avLst/>
              <a:gdLst>
                <a:gd name="T0" fmla="*/ 0 w 47"/>
                <a:gd name="T1" fmla="*/ 116 h 117"/>
                <a:gd name="T2" fmla="*/ 10 w 47"/>
                <a:gd name="T3" fmla="*/ 112 h 117"/>
                <a:gd name="T4" fmla="*/ 18 w 47"/>
                <a:gd name="T5" fmla="*/ 103 h 117"/>
                <a:gd name="T6" fmla="*/ 27 w 47"/>
                <a:gd name="T7" fmla="*/ 86 h 117"/>
                <a:gd name="T8" fmla="*/ 30 w 47"/>
                <a:gd name="T9" fmla="*/ 72 h 117"/>
                <a:gd name="T10" fmla="*/ 37 w 47"/>
                <a:gd name="T11" fmla="*/ 56 h 117"/>
                <a:gd name="T12" fmla="*/ 40 w 47"/>
                <a:gd name="T13" fmla="*/ 40 h 117"/>
                <a:gd name="T14" fmla="*/ 46 w 47"/>
                <a:gd name="T15" fmla="*/ 17 h 117"/>
                <a:gd name="T16" fmla="*/ 50 w 47"/>
                <a:gd name="T17" fmla="*/ 0 h 117"/>
                <a:gd name="T18" fmla="*/ 39 w 47"/>
                <a:gd name="T19" fmla="*/ 35 h 117"/>
                <a:gd name="T20" fmla="*/ 30 w 47"/>
                <a:gd name="T21" fmla="*/ 60 h 117"/>
                <a:gd name="T22" fmla="*/ 22 w 47"/>
                <a:gd name="T23" fmla="*/ 78 h 117"/>
                <a:gd name="T24" fmla="*/ 7 w 47"/>
                <a:gd name="T25" fmla="*/ 97 h 117"/>
                <a:gd name="T26" fmla="*/ 0 w 47"/>
                <a:gd name="T27" fmla="*/ 116 h 117"/>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47" h="117">
                  <a:moveTo>
                    <a:pt x="0" y="116"/>
                  </a:moveTo>
                  <a:lnTo>
                    <a:pt x="9" y="112"/>
                  </a:lnTo>
                  <a:lnTo>
                    <a:pt x="17" y="103"/>
                  </a:lnTo>
                  <a:lnTo>
                    <a:pt x="25" y="86"/>
                  </a:lnTo>
                  <a:lnTo>
                    <a:pt x="28" y="72"/>
                  </a:lnTo>
                  <a:lnTo>
                    <a:pt x="34" y="56"/>
                  </a:lnTo>
                  <a:lnTo>
                    <a:pt x="37" y="40"/>
                  </a:lnTo>
                  <a:lnTo>
                    <a:pt x="42" y="17"/>
                  </a:lnTo>
                  <a:lnTo>
                    <a:pt x="46" y="0"/>
                  </a:lnTo>
                  <a:lnTo>
                    <a:pt x="36" y="35"/>
                  </a:lnTo>
                  <a:lnTo>
                    <a:pt x="28" y="60"/>
                  </a:lnTo>
                  <a:lnTo>
                    <a:pt x="20" y="78"/>
                  </a:lnTo>
                  <a:lnTo>
                    <a:pt x="6" y="97"/>
                  </a:lnTo>
                  <a:lnTo>
                    <a:pt x="0" y="116"/>
                  </a:lnTo>
                </a:path>
              </a:pathLst>
            </a:custGeom>
            <a:solidFill>
              <a:srgbClr val="C0C0C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2542" name="Freeform 225"/>
            <p:cNvSpPr>
              <a:spLocks/>
            </p:cNvSpPr>
            <p:nvPr/>
          </p:nvSpPr>
          <p:spPr bwMode="auto">
            <a:xfrm>
              <a:off x="2352" y="3319"/>
              <a:ext cx="223" cy="177"/>
            </a:xfrm>
            <a:custGeom>
              <a:avLst/>
              <a:gdLst>
                <a:gd name="T0" fmla="*/ 155 w 206"/>
                <a:gd name="T1" fmla="*/ 7 h 177"/>
                <a:gd name="T2" fmla="*/ 136 w 206"/>
                <a:gd name="T3" fmla="*/ 32 h 177"/>
                <a:gd name="T4" fmla="*/ 140 w 206"/>
                <a:gd name="T5" fmla="*/ 58 h 177"/>
                <a:gd name="T6" fmla="*/ 137 w 206"/>
                <a:gd name="T7" fmla="*/ 86 h 177"/>
                <a:gd name="T8" fmla="*/ 137 w 206"/>
                <a:gd name="T9" fmla="*/ 94 h 177"/>
                <a:gd name="T10" fmla="*/ 140 w 206"/>
                <a:gd name="T11" fmla="*/ 104 h 177"/>
                <a:gd name="T12" fmla="*/ 130 w 206"/>
                <a:gd name="T13" fmla="*/ 111 h 177"/>
                <a:gd name="T14" fmla="*/ 122 w 206"/>
                <a:gd name="T15" fmla="*/ 118 h 177"/>
                <a:gd name="T16" fmla="*/ 107 w 206"/>
                <a:gd name="T17" fmla="*/ 118 h 177"/>
                <a:gd name="T18" fmla="*/ 57 w 206"/>
                <a:gd name="T19" fmla="*/ 120 h 177"/>
                <a:gd name="T20" fmla="*/ 32 w 206"/>
                <a:gd name="T21" fmla="*/ 126 h 177"/>
                <a:gd name="T22" fmla="*/ 0 w 206"/>
                <a:gd name="T23" fmla="*/ 132 h 177"/>
                <a:gd name="T24" fmla="*/ 1 w 206"/>
                <a:gd name="T25" fmla="*/ 153 h 177"/>
                <a:gd name="T26" fmla="*/ 21 w 206"/>
                <a:gd name="T27" fmla="*/ 148 h 177"/>
                <a:gd name="T28" fmla="*/ 25 w 206"/>
                <a:gd name="T29" fmla="*/ 139 h 177"/>
                <a:gd name="T30" fmla="*/ 28 w 206"/>
                <a:gd name="T31" fmla="*/ 156 h 177"/>
                <a:gd name="T32" fmla="*/ 41 w 206"/>
                <a:gd name="T33" fmla="*/ 170 h 177"/>
                <a:gd name="T34" fmla="*/ 76 w 206"/>
                <a:gd name="T35" fmla="*/ 175 h 177"/>
                <a:gd name="T36" fmla="*/ 71 w 206"/>
                <a:gd name="T37" fmla="*/ 166 h 177"/>
                <a:gd name="T38" fmla="*/ 53 w 206"/>
                <a:gd name="T39" fmla="*/ 148 h 177"/>
                <a:gd name="T40" fmla="*/ 68 w 206"/>
                <a:gd name="T41" fmla="*/ 141 h 177"/>
                <a:gd name="T42" fmla="*/ 76 w 206"/>
                <a:gd name="T43" fmla="*/ 158 h 177"/>
                <a:gd name="T44" fmla="*/ 102 w 206"/>
                <a:gd name="T45" fmla="*/ 174 h 177"/>
                <a:gd name="T46" fmla="*/ 135 w 206"/>
                <a:gd name="T47" fmla="*/ 174 h 177"/>
                <a:gd name="T48" fmla="*/ 97 w 206"/>
                <a:gd name="T49" fmla="*/ 154 h 177"/>
                <a:gd name="T50" fmla="*/ 82 w 206"/>
                <a:gd name="T51" fmla="*/ 141 h 177"/>
                <a:gd name="T52" fmla="*/ 91 w 206"/>
                <a:gd name="T53" fmla="*/ 134 h 177"/>
                <a:gd name="T54" fmla="*/ 104 w 206"/>
                <a:gd name="T55" fmla="*/ 148 h 177"/>
                <a:gd name="T56" fmla="*/ 128 w 206"/>
                <a:gd name="T57" fmla="*/ 162 h 177"/>
                <a:gd name="T58" fmla="*/ 148 w 206"/>
                <a:gd name="T59" fmla="*/ 171 h 177"/>
                <a:gd name="T60" fmla="*/ 174 w 206"/>
                <a:gd name="T61" fmla="*/ 173 h 177"/>
                <a:gd name="T62" fmla="*/ 157 w 206"/>
                <a:gd name="T63" fmla="*/ 162 h 177"/>
                <a:gd name="T64" fmla="*/ 137 w 206"/>
                <a:gd name="T65" fmla="*/ 148 h 177"/>
                <a:gd name="T66" fmla="*/ 143 w 206"/>
                <a:gd name="T67" fmla="*/ 141 h 177"/>
                <a:gd name="T68" fmla="*/ 153 w 206"/>
                <a:gd name="T69" fmla="*/ 153 h 177"/>
                <a:gd name="T70" fmla="*/ 173 w 206"/>
                <a:gd name="T71" fmla="*/ 165 h 177"/>
                <a:gd name="T72" fmla="*/ 198 w 206"/>
                <a:gd name="T73" fmla="*/ 167 h 177"/>
                <a:gd name="T74" fmla="*/ 211 w 206"/>
                <a:gd name="T75" fmla="*/ 150 h 177"/>
                <a:gd name="T76" fmla="*/ 166 w 206"/>
                <a:gd name="T77" fmla="*/ 145 h 177"/>
                <a:gd name="T78" fmla="*/ 139 w 206"/>
                <a:gd name="T79" fmla="*/ 132 h 177"/>
                <a:gd name="T80" fmla="*/ 133 w 206"/>
                <a:gd name="T81" fmla="*/ 120 h 177"/>
                <a:gd name="T82" fmla="*/ 145 w 206"/>
                <a:gd name="T83" fmla="*/ 126 h 177"/>
                <a:gd name="T84" fmla="*/ 175 w 206"/>
                <a:gd name="T85" fmla="*/ 142 h 177"/>
                <a:gd name="T86" fmla="*/ 211 w 206"/>
                <a:gd name="T87" fmla="*/ 150 h 177"/>
                <a:gd name="T88" fmla="*/ 219 w 206"/>
                <a:gd name="T89" fmla="*/ 116 h 177"/>
                <a:gd name="T90" fmla="*/ 198 w 206"/>
                <a:gd name="T91" fmla="*/ 112 h 177"/>
                <a:gd name="T92" fmla="*/ 155 w 206"/>
                <a:gd name="T93" fmla="*/ 116 h 177"/>
                <a:gd name="T94" fmla="*/ 148 w 206"/>
                <a:gd name="T95" fmla="*/ 109 h 177"/>
                <a:gd name="T96" fmla="*/ 171 w 206"/>
                <a:gd name="T97" fmla="*/ 111 h 177"/>
                <a:gd name="T98" fmla="*/ 219 w 206"/>
                <a:gd name="T99" fmla="*/ 104 h 177"/>
                <a:gd name="T100" fmla="*/ 221 w 206"/>
                <a:gd name="T101" fmla="*/ 73 h 177"/>
                <a:gd name="T102" fmla="*/ 220 w 206"/>
                <a:gd name="T103" fmla="*/ 40 h 177"/>
                <a:gd name="T104" fmla="*/ 196 w 206"/>
                <a:gd name="T105" fmla="*/ 23 h 177"/>
                <a:gd name="T106" fmla="*/ 220 w 206"/>
                <a:gd name="T107" fmla="*/ 30 h 177"/>
                <a:gd name="T108" fmla="*/ 207 w 206"/>
                <a:gd name="T109" fmla="*/ 10 h 177"/>
                <a:gd name="T110" fmla="*/ 181 w 206"/>
                <a:gd name="T111" fmla="*/ 0 h 177"/>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206" h="177">
                  <a:moveTo>
                    <a:pt x="167" y="0"/>
                  </a:moveTo>
                  <a:lnTo>
                    <a:pt x="143" y="7"/>
                  </a:lnTo>
                  <a:lnTo>
                    <a:pt x="132" y="15"/>
                  </a:lnTo>
                  <a:lnTo>
                    <a:pt x="126" y="32"/>
                  </a:lnTo>
                  <a:lnTo>
                    <a:pt x="126" y="49"/>
                  </a:lnTo>
                  <a:lnTo>
                    <a:pt x="129" y="58"/>
                  </a:lnTo>
                  <a:lnTo>
                    <a:pt x="127" y="74"/>
                  </a:lnTo>
                  <a:lnTo>
                    <a:pt x="127" y="86"/>
                  </a:lnTo>
                  <a:lnTo>
                    <a:pt x="130" y="90"/>
                  </a:lnTo>
                  <a:lnTo>
                    <a:pt x="127" y="94"/>
                  </a:lnTo>
                  <a:lnTo>
                    <a:pt x="125" y="99"/>
                  </a:lnTo>
                  <a:lnTo>
                    <a:pt x="129" y="104"/>
                  </a:lnTo>
                  <a:lnTo>
                    <a:pt x="129" y="109"/>
                  </a:lnTo>
                  <a:lnTo>
                    <a:pt x="120" y="111"/>
                  </a:lnTo>
                  <a:lnTo>
                    <a:pt x="121" y="116"/>
                  </a:lnTo>
                  <a:lnTo>
                    <a:pt x="113" y="118"/>
                  </a:lnTo>
                  <a:lnTo>
                    <a:pt x="105" y="116"/>
                  </a:lnTo>
                  <a:lnTo>
                    <a:pt x="99" y="118"/>
                  </a:lnTo>
                  <a:lnTo>
                    <a:pt x="75" y="122"/>
                  </a:lnTo>
                  <a:lnTo>
                    <a:pt x="53" y="120"/>
                  </a:lnTo>
                  <a:lnTo>
                    <a:pt x="39" y="122"/>
                  </a:lnTo>
                  <a:lnTo>
                    <a:pt x="30" y="126"/>
                  </a:lnTo>
                  <a:lnTo>
                    <a:pt x="8" y="126"/>
                  </a:lnTo>
                  <a:lnTo>
                    <a:pt x="0" y="132"/>
                  </a:lnTo>
                  <a:lnTo>
                    <a:pt x="0" y="140"/>
                  </a:lnTo>
                  <a:lnTo>
                    <a:pt x="1" y="153"/>
                  </a:lnTo>
                  <a:lnTo>
                    <a:pt x="19" y="156"/>
                  </a:lnTo>
                  <a:lnTo>
                    <a:pt x="19" y="148"/>
                  </a:lnTo>
                  <a:lnTo>
                    <a:pt x="20" y="142"/>
                  </a:lnTo>
                  <a:lnTo>
                    <a:pt x="23" y="139"/>
                  </a:lnTo>
                  <a:lnTo>
                    <a:pt x="25" y="147"/>
                  </a:lnTo>
                  <a:lnTo>
                    <a:pt x="26" y="156"/>
                  </a:lnTo>
                  <a:lnTo>
                    <a:pt x="30" y="162"/>
                  </a:lnTo>
                  <a:lnTo>
                    <a:pt x="38" y="170"/>
                  </a:lnTo>
                  <a:lnTo>
                    <a:pt x="56" y="173"/>
                  </a:lnTo>
                  <a:lnTo>
                    <a:pt x="70" y="175"/>
                  </a:lnTo>
                  <a:lnTo>
                    <a:pt x="88" y="176"/>
                  </a:lnTo>
                  <a:lnTo>
                    <a:pt x="66" y="166"/>
                  </a:lnTo>
                  <a:lnTo>
                    <a:pt x="52" y="156"/>
                  </a:lnTo>
                  <a:lnTo>
                    <a:pt x="49" y="148"/>
                  </a:lnTo>
                  <a:lnTo>
                    <a:pt x="51" y="142"/>
                  </a:lnTo>
                  <a:lnTo>
                    <a:pt x="63" y="141"/>
                  </a:lnTo>
                  <a:lnTo>
                    <a:pt x="67" y="148"/>
                  </a:lnTo>
                  <a:lnTo>
                    <a:pt x="70" y="158"/>
                  </a:lnTo>
                  <a:lnTo>
                    <a:pt x="82" y="167"/>
                  </a:lnTo>
                  <a:lnTo>
                    <a:pt x="94" y="174"/>
                  </a:lnTo>
                  <a:lnTo>
                    <a:pt x="106" y="175"/>
                  </a:lnTo>
                  <a:lnTo>
                    <a:pt x="125" y="174"/>
                  </a:lnTo>
                  <a:lnTo>
                    <a:pt x="105" y="161"/>
                  </a:lnTo>
                  <a:lnTo>
                    <a:pt x="90" y="154"/>
                  </a:lnTo>
                  <a:lnTo>
                    <a:pt x="80" y="147"/>
                  </a:lnTo>
                  <a:lnTo>
                    <a:pt x="76" y="141"/>
                  </a:lnTo>
                  <a:lnTo>
                    <a:pt x="77" y="135"/>
                  </a:lnTo>
                  <a:lnTo>
                    <a:pt x="84" y="134"/>
                  </a:lnTo>
                  <a:lnTo>
                    <a:pt x="91" y="140"/>
                  </a:lnTo>
                  <a:lnTo>
                    <a:pt x="96" y="148"/>
                  </a:lnTo>
                  <a:lnTo>
                    <a:pt x="106" y="158"/>
                  </a:lnTo>
                  <a:lnTo>
                    <a:pt x="118" y="162"/>
                  </a:lnTo>
                  <a:lnTo>
                    <a:pt x="127" y="167"/>
                  </a:lnTo>
                  <a:lnTo>
                    <a:pt x="137" y="171"/>
                  </a:lnTo>
                  <a:lnTo>
                    <a:pt x="148" y="173"/>
                  </a:lnTo>
                  <a:lnTo>
                    <a:pt x="161" y="173"/>
                  </a:lnTo>
                  <a:lnTo>
                    <a:pt x="173" y="170"/>
                  </a:lnTo>
                  <a:lnTo>
                    <a:pt x="145" y="162"/>
                  </a:lnTo>
                  <a:lnTo>
                    <a:pt x="135" y="158"/>
                  </a:lnTo>
                  <a:lnTo>
                    <a:pt x="127" y="148"/>
                  </a:lnTo>
                  <a:lnTo>
                    <a:pt x="126" y="141"/>
                  </a:lnTo>
                  <a:lnTo>
                    <a:pt x="132" y="141"/>
                  </a:lnTo>
                  <a:lnTo>
                    <a:pt x="136" y="148"/>
                  </a:lnTo>
                  <a:lnTo>
                    <a:pt x="141" y="153"/>
                  </a:lnTo>
                  <a:lnTo>
                    <a:pt x="150" y="159"/>
                  </a:lnTo>
                  <a:lnTo>
                    <a:pt x="160" y="165"/>
                  </a:lnTo>
                  <a:lnTo>
                    <a:pt x="172" y="170"/>
                  </a:lnTo>
                  <a:lnTo>
                    <a:pt x="183" y="167"/>
                  </a:lnTo>
                  <a:lnTo>
                    <a:pt x="188" y="162"/>
                  </a:lnTo>
                  <a:lnTo>
                    <a:pt x="195" y="150"/>
                  </a:lnTo>
                  <a:lnTo>
                    <a:pt x="181" y="148"/>
                  </a:lnTo>
                  <a:lnTo>
                    <a:pt x="153" y="145"/>
                  </a:lnTo>
                  <a:lnTo>
                    <a:pt x="137" y="138"/>
                  </a:lnTo>
                  <a:lnTo>
                    <a:pt x="128" y="132"/>
                  </a:lnTo>
                  <a:lnTo>
                    <a:pt x="125" y="124"/>
                  </a:lnTo>
                  <a:lnTo>
                    <a:pt x="123" y="120"/>
                  </a:lnTo>
                  <a:lnTo>
                    <a:pt x="128" y="120"/>
                  </a:lnTo>
                  <a:lnTo>
                    <a:pt x="134" y="126"/>
                  </a:lnTo>
                  <a:lnTo>
                    <a:pt x="142" y="136"/>
                  </a:lnTo>
                  <a:lnTo>
                    <a:pt x="162" y="142"/>
                  </a:lnTo>
                  <a:lnTo>
                    <a:pt x="181" y="147"/>
                  </a:lnTo>
                  <a:lnTo>
                    <a:pt x="195" y="150"/>
                  </a:lnTo>
                  <a:lnTo>
                    <a:pt x="200" y="131"/>
                  </a:lnTo>
                  <a:lnTo>
                    <a:pt x="202" y="116"/>
                  </a:lnTo>
                  <a:lnTo>
                    <a:pt x="202" y="104"/>
                  </a:lnTo>
                  <a:lnTo>
                    <a:pt x="183" y="112"/>
                  </a:lnTo>
                  <a:lnTo>
                    <a:pt x="161" y="116"/>
                  </a:lnTo>
                  <a:lnTo>
                    <a:pt x="143" y="116"/>
                  </a:lnTo>
                  <a:lnTo>
                    <a:pt x="139" y="113"/>
                  </a:lnTo>
                  <a:lnTo>
                    <a:pt x="137" y="109"/>
                  </a:lnTo>
                  <a:lnTo>
                    <a:pt x="146" y="109"/>
                  </a:lnTo>
                  <a:lnTo>
                    <a:pt x="158" y="111"/>
                  </a:lnTo>
                  <a:lnTo>
                    <a:pt x="183" y="112"/>
                  </a:lnTo>
                  <a:lnTo>
                    <a:pt x="202" y="104"/>
                  </a:lnTo>
                  <a:lnTo>
                    <a:pt x="203" y="85"/>
                  </a:lnTo>
                  <a:lnTo>
                    <a:pt x="204" y="73"/>
                  </a:lnTo>
                  <a:lnTo>
                    <a:pt x="205" y="60"/>
                  </a:lnTo>
                  <a:lnTo>
                    <a:pt x="203" y="40"/>
                  </a:lnTo>
                  <a:lnTo>
                    <a:pt x="197" y="32"/>
                  </a:lnTo>
                  <a:lnTo>
                    <a:pt x="181" y="23"/>
                  </a:lnTo>
                  <a:lnTo>
                    <a:pt x="186" y="23"/>
                  </a:lnTo>
                  <a:lnTo>
                    <a:pt x="203" y="30"/>
                  </a:lnTo>
                  <a:lnTo>
                    <a:pt x="196" y="17"/>
                  </a:lnTo>
                  <a:lnTo>
                    <a:pt x="191" y="10"/>
                  </a:lnTo>
                  <a:lnTo>
                    <a:pt x="186" y="6"/>
                  </a:lnTo>
                  <a:lnTo>
                    <a:pt x="167" y="0"/>
                  </a:lnTo>
                </a:path>
              </a:pathLst>
            </a:custGeom>
            <a:solidFill>
              <a:srgbClr val="E0E0E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2543" name="Freeform 226"/>
            <p:cNvSpPr>
              <a:spLocks/>
            </p:cNvSpPr>
            <p:nvPr/>
          </p:nvSpPr>
          <p:spPr bwMode="auto">
            <a:xfrm>
              <a:off x="2509" y="3387"/>
              <a:ext cx="50" cy="36"/>
            </a:xfrm>
            <a:custGeom>
              <a:avLst/>
              <a:gdLst>
                <a:gd name="T0" fmla="*/ 0 w 46"/>
                <a:gd name="T1" fmla="*/ 0 h 36"/>
                <a:gd name="T2" fmla="*/ 0 w 46"/>
                <a:gd name="T3" fmla="*/ 3 h 36"/>
                <a:gd name="T4" fmla="*/ 7 w 46"/>
                <a:gd name="T5" fmla="*/ 9 h 36"/>
                <a:gd name="T6" fmla="*/ 13 w 46"/>
                <a:gd name="T7" fmla="*/ 13 h 36"/>
                <a:gd name="T8" fmla="*/ 26 w 46"/>
                <a:gd name="T9" fmla="*/ 21 h 36"/>
                <a:gd name="T10" fmla="*/ 30 w 46"/>
                <a:gd name="T11" fmla="*/ 24 h 36"/>
                <a:gd name="T12" fmla="*/ 43 w 46"/>
                <a:gd name="T13" fmla="*/ 32 h 36"/>
                <a:gd name="T14" fmla="*/ 29 w 46"/>
                <a:gd name="T15" fmla="*/ 28 h 36"/>
                <a:gd name="T16" fmla="*/ 16 w 46"/>
                <a:gd name="T17" fmla="*/ 25 h 36"/>
                <a:gd name="T18" fmla="*/ 3 w 46"/>
                <a:gd name="T19" fmla="*/ 24 h 36"/>
                <a:gd name="T20" fmla="*/ 3 w 46"/>
                <a:gd name="T21" fmla="*/ 28 h 36"/>
                <a:gd name="T22" fmla="*/ 26 w 46"/>
                <a:gd name="T23" fmla="*/ 31 h 36"/>
                <a:gd name="T24" fmla="*/ 37 w 46"/>
                <a:gd name="T25" fmla="*/ 34 h 36"/>
                <a:gd name="T26" fmla="*/ 43 w 46"/>
                <a:gd name="T27" fmla="*/ 35 h 36"/>
                <a:gd name="T28" fmla="*/ 49 w 46"/>
                <a:gd name="T29" fmla="*/ 34 h 36"/>
                <a:gd name="T30" fmla="*/ 49 w 46"/>
                <a:gd name="T31" fmla="*/ 29 h 36"/>
                <a:gd name="T32" fmla="*/ 46 w 46"/>
                <a:gd name="T33" fmla="*/ 26 h 36"/>
                <a:gd name="T34" fmla="*/ 39 w 46"/>
                <a:gd name="T35" fmla="*/ 22 h 36"/>
                <a:gd name="T36" fmla="*/ 32 w 46"/>
                <a:gd name="T37" fmla="*/ 15 h 36"/>
                <a:gd name="T38" fmla="*/ 24 w 46"/>
                <a:gd name="T39" fmla="*/ 7 h 36"/>
                <a:gd name="T40" fmla="*/ 15 w 46"/>
                <a:gd name="T41" fmla="*/ 2 h 36"/>
                <a:gd name="T42" fmla="*/ 5 w 46"/>
                <a:gd name="T43" fmla="*/ 1 h 36"/>
                <a:gd name="T44" fmla="*/ 0 w 46"/>
                <a:gd name="T45" fmla="*/ 0 h 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46" h="36">
                  <a:moveTo>
                    <a:pt x="0" y="0"/>
                  </a:moveTo>
                  <a:lnTo>
                    <a:pt x="0" y="3"/>
                  </a:lnTo>
                  <a:lnTo>
                    <a:pt x="6" y="9"/>
                  </a:lnTo>
                  <a:lnTo>
                    <a:pt x="12" y="13"/>
                  </a:lnTo>
                  <a:lnTo>
                    <a:pt x="24" y="21"/>
                  </a:lnTo>
                  <a:lnTo>
                    <a:pt x="28" y="24"/>
                  </a:lnTo>
                  <a:lnTo>
                    <a:pt x="40" y="32"/>
                  </a:lnTo>
                  <a:lnTo>
                    <a:pt x="27" y="28"/>
                  </a:lnTo>
                  <a:lnTo>
                    <a:pt x="15" y="25"/>
                  </a:lnTo>
                  <a:lnTo>
                    <a:pt x="3" y="24"/>
                  </a:lnTo>
                  <a:lnTo>
                    <a:pt x="3" y="28"/>
                  </a:lnTo>
                  <a:lnTo>
                    <a:pt x="24" y="31"/>
                  </a:lnTo>
                  <a:lnTo>
                    <a:pt x="34" y="34"/>
                  </a:lnTo>
                  <a:lnTo>
                    <a:pt x="40" y="35"/>
                  </a:lnTo>
                  <a:lnTo>
                    <a:pt x="45" y="34"/>
                  </a:lnTo>
                  <a:lnTo>
                    <a:pt x="45" y="29"/>
                  </a:lnTo>
                  <a:lnTo>
                    <a:pt x="42" y="26"/>
                  </a:lnTo>
                  <a:lnTo>
                    <a:pt x="36" y="22"/>
                  </a:lnTo>
                  <a:lnTo>
                    <a:pt x="29" y="15"/>
                  </a:lnTo>
                  <a:lnTo>
                    <a:pt x="22" y="7"/>
                  </a:lnTo>
                  <a:lnTo>
                    <a:pt x="14" y="2"/>
                  </a:lnTo>
                  <a:lnTo>
                    <a:pt x="5" y="1"/>
                  </a:lnTo>
                  <a:lnTo>
                    <a:pt x="0" y="0"/>
                  </a:lnTo>
                </a:path>
              </a:pathLst>
            </a:custGeom>
            <a:solidFill>
              <a:srgbClr val="C0C0C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2544" name="Freeform 227"/>
            <p:cNvSpPr>
              <a:spLocks/>
            </p:cNvSpPr>
            <p:nvPr/>
          </p:nvSpPr>
          <p:spPr bwMode="auto">
            <a:xfrm>
              <a:off x="2512" y="3352"/>
              <a:ext cx="46" cy="49"/>
            </a:xfrm>
            <a:custGeom>
              <a:avLst/>
              <a:gdLst>
                <a:gd name="T0" fmla="*/ 9 w 42"/>
                <a:gd name="T1" fmla="*/ 0 h 49"/>
                <a:gd name="T2" fmla="*/ 2 w 42"/>
                <a:gd name="T3" fmla="*/ 2 h 49"/>
                <a:gd name="T4" fmla="*/ 0 w 42"/>
                <a:gd name="T5" fmla="*/ 5 h 49"/>
                <a:gd name="T6" fmla="*/ 1 w 42"/>
                <a:gd name="T7" fmla="*/ 9 h 49"/>
                <a:gd name="T8" fmla="*/ 4 w 42"/>
                <a:gd name="T9" fmla="*/ 14 h 49"/>
                <a:gd name="T10" fmla="*/ 9 w 42"/>
                <a:gd name="T11" fmla="*/ 16 h 49"/>
                <a:gd name="T12" fmla="*/ 20 w 42"/>
                <a:gd name="T13" fmla="*/ 21 h 49"/>
                <a:gd name="T14" fmla="*/ 28 w 42"/>
                <a:gd name="T15" fmla="*/ 27 h 49"/>
                <a:gd name="T16" fmla="*/ 35 w 42"/>
                <a:gd name="T17" fmla="*/ 36 h 49"/>
                <a:gd name="T18" fmla="*/ 43 w 42"/>
                <a:gd name="T19" fmla="*/ 45 h 49"/>
                <a:gd name="T20" fmla="*/ 45 w 42"/>
                <a:gd name="T21" fmla="*/ 48 h 49"/>
                <a:gd name="T22" fmla="*/ 43 w 42"/>
                <a:gd name="T23" fmla="*/ 37 h 49"/>
                <a:gd name="T24" fmla="*/ 42 w 42"/>
                <a:gd name="T25" fmla="*/ 27 h 49"/>
                <a:gd name="T26" fmla="*/ 37 w 42"/>
                <a:gd name="T27" fmla="*/ 20 h 49"/>
                <a:gd name="T28" fmla="*/ 31 w 42"/>
                <a:gd name="T29" fmla="*/ 12 h 49"/>
                <a:gd name="T30" fmla="*/ 14 w 42"/>
                <a:gd name="T31" fmla="*/ 2 h 49"/>
                <a:gd name="T32" fmla="*/ 9 w 42"/>
                <a:gd name="T33" fmla="*/ 0 h 49"/>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42" h="49">
                  <a:moveTo>
                    <a:pt x="8" y="0"/>
                  </a:moveTo>
                  <a:lnTo>
                    <a:pt x="2" y="2"/>
                  </a:lnTo>
                  <a:lnTo>
                    <a:pt x="0" y="5"/>
                  </a:lnTo>
                  <a:lnTo>
                    <a:pt x="1" y="9"/>
                  </a:lnTo>
                  <a:lnTo>
                    <a:pt x="4" y="14"/>
                  </a:lnTo>
                  <a:lnTo>
                    <a:pt x="8" y="16"/>
                  </a:lnTo>
                  <a:lnTo>
                    <a:pt x="18" y="21"/>
                  </a:lnTo>
                  <a:lnTo>
                    <a:pt x="26" y="27"/>
                  </a:lnTo>
                  <a:lnTo>
                    <a:pt x="32" y="36"/>
                  </a:lnTo>
                  <a:lnTo>
                    <a:pt x="39" y="45"/>
                  </a:lnTo>
                  <a:lnTo>
                    <a:pt x="41" y="48"/>
                  </a:lnTo>
                  <a:lnTo>
                    <a:pt x="39" y="37"/>
                  </a:lnTo>
                  <a:lnTo>
                    <a:pt x="38" y="27"/>
                  </a:lnTo>
                  <a:lnTo>
                    <a:pt x="34" y="20"/>
                  </a:lnTo>
                  <a:lnTo>
                    <a:pt x="28" y="12"/>
                  </a:lnTo>
                  <a:lnTo>
                    <a:pt x="13" y="2"/>
                  </a:lnTo>
                  <a:lnTo>
                    <a:pt x="8" y="0"/>
                  </a:lnTo>
                </a:path>
              </a:pathLst>
            </a:custGeom>
            <a:solidFill>
              <a:srgbClr val="C0C0C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2545" name="Freeform 228"/>
            <p:cNvSpPr>
              <a:spLocks/>
            </p:cNvSpPr>
            <p:nvPr/>
          </p:nvSpPr>
          <p:spPr bwMode="auto">
            <a:xfrm>
              <a:off x="2503" y="3299"/>
              <a:ext cx="48" cy="25"/>
            </a:xfrm>
            <a:custGeom>
              <a:avLst/>
              <a:gdLst>
                <a:gd name="T0" fmla="*/ 0 w 45"/>
                <a:gd name="T1" fmla="*/ 24 h 25"/>
                <a:gd name="T2" fmla="*/ 9 w 45"/>
                <a:gd name="T3" fmla="*/ 19 h 25"/>
                <a:gd name="T4" fmla="*/ 21 w 45"/>
                <a:gd name="T5" fmla="*/ 15 h 25"/>
                <a:gd name="T6" fmla="*/ 31 w 45"/>
                <a:gd name="T7" fmla="*/ 13 h 25"/>
                <a:gd name="T8" fmla="*/ 47 w 45"/>
                <a:gd name="T9" fmla="*/ 0 h 25"/>
                <a:gd name="T10" fmla="*/ 34 w 45"/>
                <a:gd name="T11" fmla="*/ 5 h 25"/>
                <a:gd name="T12" fmla="*/ 23 w 45"/>
                <a:gd name="T13" fmla="*/ 9 h 25"/>
                <a:gd name="T14" fmla="*/ 15 w 45"/>
                <a:gd name="T15" fmla="*/ 12 h 25"/>
                <a:gd name="T16" fmla="*/ 11 w 45"/>
                <a:gd name="T17" fmla="*/ 15 h 25"/>
                <a:gd name="T18" fmla="*/ 0 w 45"/>
                <a:gd name="T19" fmla="*/ 24 h 2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5" h="25">
                  <a:moveTo>
                    <a:pt x="0" y="24"/>
                  </a:moveTo>
                  <a:lnTo>
                    <a:pt x="8" y="19"/>
                  </a:lnTo>
                  <a:lnTo>
                    <a:pt x="20" y="15"/>
                  </a:lnTo>
                  <a:lnTo>
                    <a:pt x="29" y="13"/>
                  </a:lnTo>
                  <a:lnTo>
                    <a:pt x="44" y="0"/>
                  </a:lnTo>
                  <a:lnTo>
                    <a:pt x="32" y="5"/>
                  </a:lnTo>
                  <a:lnTo>
                    <a:pt x="22" y="9"/>
                  </a:lnTo>
                  <a:lnTo>
                    <a:pt x="14" y="12"/>
                  </a:lnTo>
                  <a:lnTo>
                    <a:pt x="10" y="15"/>
                  </a:lnTo>
                  <a:lnTo>
                    <a:pt x="0" y="24"/>
                  </a:lnTo>
                </a:path>
              </a:pathLst>
            </a:custGeom>
            <a:solidFill>
              <a:srgbClr val="E0E0E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2546" name="Freeform 229"/>
            <p:cNvSpPr>
              <a:spLocks/>
            </p:cNvSpPr>
            <p:nvPr/>
          </p:nvSpPr>
          <p:spPr bwMode="auto">
            <a:xfrm>
              <a:off x="2461" y="3357"/>
              <a:ext cx="23" cy="75"/>
            </a:xfrm>
            <a:custGeom>
              <a:avLst/>
              <a:gdLst>
                <a:gd name="T0" fmla="*/ 0 w 22"/>
                <a:gd name="T1" fmla="*/ 74 h 75"/>
                <a:gd name="T2" fmla="*/ 12 w 22"/>
                <a:gd name="T3" fmla="*/ 74 h 75"/>
                <a:gd name="T4" fmla="*/ 15 w 22"/>
                <a:gd name="T5" fmla="*/ 73 h 75"/>
                <a:gd name="T6" fmla="*/ 15 w 22"/>
                <a:gd name="T7" fmla="*/ 71 h 75"/>
                <a:gd name="T8" fmla="*/ 17 w 22"/>
                <a:gd name="T9" fmla="*/ 68 h 75"/>
                <a:gd name="T10" fmla="*/ 21 w 22"/>
                <a:gd name="T11" fmla="*/ 65 h 75"/>
                <a:gd name="T12" fmla="*/ 19 w 22"/>
                <a:gd name="T13" fmla="*/ 63 h 75"/>
                <a:gd name="T14" fmla="*/ 19 w 22"/>
                <a:gd name="T15" fmla="*/ 59 h 75"/>
                <a:gd name="T16" fmla="*/ 21 w 22"/>
                <a:gd name="T17" fmla="*/ 54 h 75"/>
                <a:gd name="T18" fmla="*/ 21 w 22"/>
                <a:gd name="T19" fmla="*/ 50 h 75"/>
                <a:gd name="T20" fmla="*/ 20 w 22"/>
                <a:gd name="T21" fmla="*/ 45 h 75"/>
                <a:gd name="T22" fmla="*/ 20 w 22"/>
                <a:gd name="T23" fmla="*/ 33 h 75"/>
                <a:gd name="T24" fmla="*/ 22 w 22"/>
                <a:gd name="T25" fmla="*/ 21 h 75"/>
                <a:gd name="T26" fmla="*/ 21 w 22"/>
                <a:gd name="T27" fmla="*/ 14 h 75"/>
                <a:gd name="T28" fmla="*/ 21 w 22"/>
                <a:gd name="T29" fmla="*/ 0 h 75"/>
                <a:gd name="T30" fmla="*/ 15 w 22"/>
                <a:gd name="T31" fmla="*/ 21 h 75"/>
                <a:gd name="T32" fmla="*/ 8 w 22"/>
                <a:gd name="T33" fmla="*/ 40 h 75"/>
                <a:gd name="T34" fmla="*/ 4 w 22"/>
                <a:gd name="T35" fmla="*/ 60 h 75"/>
                <a:gd name="T36" fmla="*/ 0 w 22"/>
                <a:gd name="T37" fmla="*/ 74 h 75"/>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2" h="75">
                  <a:moveTo>
                    <a:pt x="0" y="74"/>
                  </a:moveTo>
                  <a:lnTo>
                    <a:pt x="11" y="74"/>
                  </a:lnTo>
                  <a:lnTo>
                    <a:pt x="14" y="73"/>
                  </a:lnTo>
                  <a:lnTo>
                    <a:pt x="14" y="71"/>
                  </a:lnTo>
                  <a:lnTo>
                    <a:pt x="16" y="68"/>
                  </a:lnTo>
                  <a:lnTo>
                    <a:pt x="20" y="65"/>
                  </a:lnTo>
                  <a:lnTo>
                    <a:pt x="18" y="63"/>
                  </a:lnTo>
                  <a:lnTo>
                    <a:pt x="18" y="59"/>
                  </a:lnTo>
                  <a:lnTo>
                    <a:pt x="20" y="54"/>
                  </a:lnTo>
                  <a:lnTo>
                    <a:pt x="20" y="50"/>
                  </a:lnTo>
                  <a:lnTo>
                    <a:pt x="19" y="45"/>
                  </a:lnTo>
                  <a:lnTo>
                    <a:pt x="19" y="33"/>
                  </a:lnTo>
                  <a:lnTo>
                    <a:pt x="21" y="21"/>
                  </a:lnTo>
                  <a:lnTo>
                    <a:pt x="20" y="14"/>
                  </a:lnTo>
                  <a:lnTo>
                    <a:pt x="20" y="0"/>
                  </a:lnTo>
                  <a:lnTo>
                    <a:pt x="14" y="21"/>
                  </a:lnTo>
                  <a:lnTo>
                    <a:pt x="8" y="40"/>
                  </a:lnTo>
                  <a:lnTo>
                    <a:pt x="4" y="60"/>
                  </a:lnTo>
                  <a:lnTo>
                    <a:pt x="0" y="74"/>
                  </a:lnTo>
                </a:path>
              </a:pathLst>
            </a:custGeom>
            <a:solidFill>
              <a:srgbClr val="E0E0E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2547" name="Freeform 230"/>
            <p:cNvSpPr>
              <a:spLocks/>
            </p:cNvSpPr>
            <p:nvPr/>
          </p:nvSpPr>
          <p:spPr bwMode="auto">
            <a:xfrm>
              <a:off x="2507" y="3445"/>
              <a:ext cx="50" cy="9"/>
            </a:xfrm>
            <a:custGeom>
              <a:avLst/>
              <a:gdLst>
                <a:gd name="T0" fmla="*/ 39 w 46"/>
                <a:gd name="T1" fmla="*/ 4 h 9"/>
                <a:gd name="T2" fmla="*/ 28 w 46"/>
                <a:gd name="T3" fmla="*/ 1 h 9"/>
                <a:gd name="T4" fmla="*/ 18 w 46"/>
                <a:gd name="T5" fmla="*/ 0 h 9"/>
                <a:gd name="T6" fmla="*/ 5 w 46"/>
                <a:gd name="T7" fmla="*/ 0 h 9"/>
                <a:gd name="T8" fmla="*/ 0 w 46"/>
                <a:gd name="T9" fmla="*/ 0 h 9"/>
                <a:gd name="T10" fmla="*/ 3 w 46"/>
                <a:gd name="T11" fmla="*/ 3 h 9"/>
                <a:gd name="T12" fmla="*/ 8 w 46"/>
                <a:gd name="T13" fmla="*/ 5 h 9"/>
                <a:gd name="T14" fmla="*/ 20 w 46"/>
                <a:gd name="T15" fmla="*/ 7 h 9"/>
                <a:gd name="T16" fmla="*/ 37 w 46"/>
                <a:gd name="T17" fmla="*/ 8 h 9"/>
                <a:gd name="T18" fmla="*/ 49 w 46"/>
                <a:gd name="T19" fmla="*/ 8 h 9"/>
                <a:gd name="T20" fmla="*/ 39 w 46"/>
                <a:gd name="T21" fmla="*/ 4 h 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46" h="9">
                  <a:moveTo>
                    <a:pt x="36" y="4"/>
                  </a:moveTo>
                  <a:lnTo>
                    <a:pt x="26" y="1"/>
                  </a:lnTo>
                  <a:lnTo>
                    <a:pt x="17" y="0"/>
                  </a:lnTo>
                  <a:lnTo>
                    <a:pt x="5" y="0"/>
                  </a:lnTo>
                  <a:lnTo>
                    <a:pt x="0" y="0"/>
                  </a:lnTo>
                  <a:lnTo>
                    <a:pt x="3" y="3"/>
                  </a:lnTo>
                  <a:lnTo>
                    <a:pt x="7" y="5"/>
                  </a:lnTo>
                  <a:lnTo>
                    <a:pt x="18" y="7"/>
                  </a:lnTo>
                  <a:lnTo>
                    <a:pt x="34" y="8"/>
                  </a:lnTo>
                  <a:lnTo>
                    <a:pt x="45" y="8"/>
                  </a:lnTo>
                  <a:lnTo>
                    <a:pt x="36" y="4"/>
                  </a:lnTo>
                </a:path>
              </a:pathLst>
            </a:custGeom>
            <a:solidFill>
              <a:srgbClr val="C0C0C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2548" name="Freeform 231"/>
            <p:cNvSpPr>
              <a:spLocks/>
            </p:cNvSpPr>
            <p:nvPr/>
          </p:nvSpPr>
          <p:spPr bwMode="auto">
            <a:xfrm>
              <a:off x="2461" y="3453"/>
              <a:ext cx="27" cy="28"/>
            </a:xfrm>
            <a:custGeom>
              <a:avLst/>
              <a:gdLst>
                <a:gd name="T0" fmla="*/ 12 w 25"/>
                <a:gd name="T1" fmla="*/ 8 h 28"/>
                <a:gd name="T2" fmla="*/ 9 w 25"/>
                <a:gd name="T3" fmla="*/ 1 h 28"/>
                <a:gd name="T4" fmla="*/ 4 w 25"/>
                <a:gd name="T5" fmla="*/ 0 h 28"/>
                <a:gd name="T6" fmla="*/ 1 w 25"/>
                <a:gd name="T7" fmla="*/ 1 h 28"/>
                <a:gd name="T8" fmla="*/ 0 w 25"/>
                <a:gd name="T9" fmla="*/ 4 h 28"/>
                <a:gd name="T10" fmla="*/ 2 w 25"/>
                <a:gd name="T11" fmla="*/ 10 h 28"/>
                <a:gd name="T12" fmla="*/ 5 w 25"/>
                <a:gd name="T13" fmla="*/ 15 h 28"/>
                <a:gd name="T14" fmla="*/ 11 w 25"/>
                <a:gd name="T15" fmla="*/ 19 h 28"/>
                <a:gd name="T16" fmla="*/ 16 w 25"/>
                <a:gd name="T17" fmla="*/ 23 h 28"/>
                <a:gd name="T18" fmla="*/ 26 w 25"/>
                <a:gd name="T19" fmla="*/ 27 h 28"/>
                <a:gd name="T20" fmla="*/ 17 w 25"/>
                <a:gd name="T21" fmla="*/ 19 h 28"/>
                <a:gd name="T22" fmla="*/ 15 w 25"/>
                <a:gd name="T23" fmla="*/ 14 h 28"/>
                <a:gd name="T24" fmla="*/ 12 w 25"/>
                <a:gd name="T25" fmla="*/ 8 h 2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5" h="28">
                  <a:moveTo>
                    <a:pt x="11" y="8"/>
                  </a:moveTo>
                  <a:lnTo>
                    <a:pt x="8" y="1"/>
                  </a:lnTo>
                  <a:lnTo>
                    <a:pt x="4" y="0"/>
                  </a:lnTo>
                  <a:lnTo>
                    <a:pt x="1" y="1"/>
                  </a:lnTo>
                  <a:lnTo>
                    <a:pt x="0" y="4"/>
                  </a:lnTo>
                  <a:lnTo>
                    <a:pt x="2" y="10"/>
                  </a:lnTo>
                  <a:lnTo>
                    <a:pt x="5" y="15"/>
                  </a:lnTo>
                  <a:lnTo>
                    <a:pt x="10" y="19"/>
                  </a:lnTo>
                  <a:lnTo>
                    <a:pt x="15" y="23"/>
                  </a:lnTo>
                  <a:lnTo>
                    <a:pt x="24" y="27"/>
                  </a:lnTo>
                  <a:lnTo>
                    <a:pt x="16" y="19"/>
                  </a:lnTo>
                  <a:lnTo>
                    <a:pt x="14" y="14"/>
                  </a:lnTo>
                  <a:lnTo>
                    <a:pt x="11" y="8"/>
                  </a:lnTo>
                </a:path>
              </a:pathLst>
            </a:custGeom>
            <a:solidFill>
              <a:srgbClr val="C0C0C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2549" name="Freeform 232"/>
            <p:cNvSpPr>
              <a:spLocks/>
            </p:cNvSpPr>
            <p:nvPr/>
          </p:nvSpPr>
          <p:spPr bwMode="auto">
            <a:xfrm>
              <a:off x="2517" y="3272"/>
              <a:ext cx="74" cy="36"/>
            </a:xfrm>
            <a:custGeom>
              <a:avLst/>
              <a:gdLst>
                <a:gd name="T0" fmla="*/ 0 w 69"/>
                <a:gd name="T1" fmla="*/ 35 h 36"/>
                <a:gd name="T2" fmla="*/ 2 w 69"/>
                <a:gd name="T3" fmla="*/ 20 h 36"/>
                <a:gd name="T4" fmla="*/ 17 w 69"/>
                <a:gd name="T5" fmla="*/ 15 h 36"/>
                <a:gd name="T6" fmla="*/ 39 w 69"/>
                <a:gd name="T7" fmla="*/ 9 h 36"/>
                <a:gd name="T8" fmla="*/ 53 w 69"/>
                <a:gd name="T9" fmla="*/ 5 h 36"/>
                <a:gd name="T10" fmla="*/ 68 w 69"/>
                <a:gd name="T11" fmla="*/ 0 h 36"/>
                <a:gd name="T12" fmla="*/ 73 w 69"/>
                <a:gd name="T13" fmla="*/ 10 h 36"/>
                <a:gd name="T14" fmla="*/ 59 w 69"/>
                <a:gd name="T15" fmla="*/ 16 h 36"/>
                <a:gd name="T16" fmla="*/ 44 w 69"/>
                <a:gd name="T17" fmla="*/ 20 h 36"/>
                <a:gd name="T18" fmla="*/ 32 w 69"/>
                <a:gd name="T19" fmla="*/ 23 h 36"/>
                <a:gd name="T20" fmla="*/ 17 w 69"/>
                <a:gd name="T21" fmla="*/ 29 h 36"/>
                <a:gd name="T22" fmla="*/ 0 w 69"/>
                <a:gd name="T23" fmla="*/ 35 h 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69" h="36">
                  <a:moveTo>
                    <a:pt x="0" y="35"/>
                  </a:moveTo>
                  <a:lnTo>
                    <a:pt x="2" y="20"/>
                  </a:lnTo>
                  <a:lnTo>
                    <a:pt x="16" y="15"/>
                  </a:lnTo>
                  <a:lnTo>
                    <a:pt x="36" y="9"/>
                  </a:lnTo>
                  <a:lnTo>
                    <a:pt x="49" y="5"/>
                  </a:lnTo>
                  <a:lnTo>
                    <a:pt x="63" y="0"/>
                  </a:lnTo>
                  <a:lnTo>
                    <a:pt x="68" y="10"/>
                  </a:lnTo>
                  <a:lnTo>
                    <a:pt x="55" y="16"/>
                  </a:lnTo>
                  <a:lnTo>
                    <a:pt x="41" y="20"/>
                  </a:lnTo>
                  <a:lnTo>
                    <a:pt x="30" y="23"/>
                  </a:lnTo>
                  <a:lnTo>
                    <a:pt x="16" y="29"/>
                  </a:lnTo>
                  <a:lnTo>
                    <a:pt x="0" y="35"/>
                  </a:lnTo>
                </a:path>
              </a:pathLst>
            </a:custGeom>
            <a:solidFill>
              <a:srgbClr val="E0E0E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2550" name="Freeform 234"/>
            <p:cNvSpPr>
              <a:spLocks/>
            </p:cNvSpPr>
            <p:nvPr/>
          </p:nvSpPr>
          <p:spPr bwMode="auto">
            <a:xfrm>
              <a:off x="2522" y="3465"/>
              <a:ext cx="171" cy="185"/>
            </a:xfrm>
            <a:custGeom>
              <a:avLst/>
              <a:gdLst>
                <a:gd name="T0" fmla="*/ 76 w 158"/>
                <a:gd name="T1" fmla="*/ 27 h 185"/>
                <a:gd name="T2" fmla="*/ 106 w 158"/>
                <a:gd name="T3" fmla="*/ 24 h 185"/>
                <a:gd name="T4" fmla="*/ 126 w 158"/>
                <a:gd name="T5" fmla="*/ 21 h 185"/>
                <a:gd name="T6" fmla="*/ 131 w 158"/>
                <a:gd name="T7" fmla="*/ 14 h 185"/>
                <a:gd name="T8" fmla="*/ 131 w 158"/>
                <a:gd name="T9" fmla="*/ 8 h 185"/>
                <a:gd name="T10" fmla="*/ 136 w 158"/>
                <a:gd name="T11" fmla="*/ 3 h 185"/>
                <a:gd name="T12" fmla="*/ 154 w 158"/>
                <a:gd name="T13" fmla="*/ 0 h 185"/>
                <a:gd name="T14" fmla="*/ 170 w 158"/>
                <a:gd name="T15" fmla="*/ 1 h 185"/>
                <a:gd name="T16" fmla="*/ 150 w 158"/>
                <a:gd name="T17" fmla="*/ 143 h 185"/>
                <a:gd name="T18" fmla="*/ 136 w 158"/>
                <a:gd name="T19" fmla="*/ 156 h 185"/>
                <a:gd name="T20" fmla="*/ 119 w 158"/>
                <a:gd name="T21" fmla="*/ 169 h 185"/>
                <a:gd name="T22" fmla="*/ 94 w 158"/>
                <a:gd name="T23" fmla="*/ 179 h 185"/>
                <a:gd name="T24" fmla="*/ 66 w 158"/>
                <a:gd name="T25" fmla="*/ 182 h 185"/>
                <a:gd name="T26" fmla="*/ 27 w 158"/>
                <a:gd name="T27" fmla="*/ 184 h 185"/>
                <a:gd name="T28" fmla="*/ 5 w 158"/>
                <a:gd name="T29" fmla="*/ 181 h 185"/>
                <a:gd name="T30" fmla="*/ 0 w 158"/>
                <a:gd name="T31" fmla="*/ 171 h 185"/>
                <a:gd name="T32" fmla="*/ 3 w 158"/>
                <a:gd name="T33" fmla="*/ 158 h 185"/>
                <a:gd name="T34" fmla="*/ 18 w 158"/>
                <a:gd name="T35" fmla="*/ 119 h 185"/>
                <a:gd name="T36" fmla="*/ 32 w 158"/>
                <a:gd name="T37" fmla="*/ 78 h 185"/>
                <a:gd name="T38" fmla="*/ 39 w 158"/>
                <a:gd name="T39" fmla="*/ 49 h 185"/>
                <a:gd name="T40" fmla="*/ 39 w 158"/>
                <a:gd name="T41" fmla="*/ 41 h 185"/>
                <a:gd name="T42" fmla="*/ 48 w 158"/>
                <a:gd name="T43" fmla="*/ 30 h 185"/>
                <a:gd name="T44" fmla="*/ 57 w 158"/>
                <a:gd name="T45" fmla="*/ 27 h 185"/>
                <a:gd name="T46" fmla="*/ 76 w 158"/>
                <a:gd name="T47" fmla="*/ 27 h 185"/>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158" h="185">
                  <a:moveTo>
                    <a:pt x="70" y="27"/>
                  </a:moveTo>
                  <a:lnTo>
                    <a:pt x="98" y="24"/>
                  </a:lnTo>
                  <a:lnTo>
                    <a:pt x="116" y="21"/>
                  </a:lnTo>
                  <a:lnTo>
                    <a:pt x="121" y="14"/>
                  </a:lnTo>
                  <a:lnTo>
                    <a:pt x="121" y="8"/>
                  </a:lnTo>
                  <a:lnTo>
                    <a:pt x="126" y="3"/>
                  </a:lnTo>
                  <a:lnTo>
                    <a:pt x="142" y="0"/>
                  </a:lnTo>
                  <a:lnTo>
                    <a:pt x="157" y="1"/>
                  </a:lnTo>
                  <a:lnTo>
                    <a:pt x="139" y="143"/>
                  </a:lnTo>
                  <a:lnTo>
                    <a:pt x="126" y="156"/>
                  </a:lnTo>
                  <a:lnTo>
                    <a:pt x="110" y="169"/>
                  </a:lnTo>
                  <a:lnTo>
                    <a:pt x="87" y="179"/>
                  </a:lnTo>
                  <a:lnTo>
                    <a:pt x="61" y="182"/>
                  </a:lnTo>
                  <a:lnTo>
                    <a:pt x="25" y="184"/>
                  </a:lnTo>
                  <a:lnTo>
                    <a:pt x="5" y="181"/>
                  </a:lnTo>
                  <a:lnTo>
                    <a:pt x="0" y="171"/>
                  </a:lnTo>
                  <a:lnTo>
                    <a:pt x="3" y="158"/>
                  </a:lnTo>
                  <a:lnTo>
                    <a:pt x="17" y="119"/>
                  </a:lnTo>
                  <a:lnTo>
                    <a:pt x="30" y="78"/>
                  </a:lnTo>
                  <a:lnTo>
                    <a:pt x="36" y="49"/>
                  </a:lnTo>
                  <a:lnTo>
                    <a:pt x="36" y="41"/>
                  </a:lnTo>
                  <a:lnTo>
                    <a:pt x="44" y="30"/>
                  </a:lnTo>
                  <a:lnTo>
                    <a:pt x="53" y="27"/>
                  </a:lnTo>
                  <a:lnTo>
                    <a:pt x="70" y="27"/>
                  </a:lnTo>
                </a:path>
              </a:pathLst>
            </a:custGeom>
            <a:solidFill>
              <a:srgbClr val="40404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2551" name="Freeform 235"/>
            <p:cNvSpPr>
              <a:spLocks/>
            </p:cNvSpPr>
            <p:nvPr/>
          </p:nvSpPr>
          <p:spPr bwMode="auto">
            <a:xfrm>
              <a:off x="2541" y="3473"/>
              <a:ext cx="139" cy="164"/>
            </a:xfrm>
            <a:custGeom>
              <a:avLst/>
              <a:gdLst>
                <a:gd name="T0" fmla="*/ 48 w 128"/>
                <a:gd name="T1" fmla="*/ 33 h 164"/>
                <a:gd name="T2" fmla="*/ 74 w 128"/>
                <a:gd name="T3" fmla="*/ 32 h 164"/>
                <a:gd name="T4" fmla="*/ 101 w 128"/>
                <a:gd name="T5" fmla="*/ 28 h 164"/>
                <a:gd name="T6" fmla="*/ 116 w 128"/>
                <a:gd name="T7" fmla="*/ 21 h 164"/>
                <a:gd name="T8" fmla="*/ 126 w 128"/>
                <a:gd name="T9" fmla="*/ 15 h 164"/>
                <a:gd name="T10" fmla="*/ 138 w 128"/>
                <a:gd name="T11" fmla="*/ 0 h 164"/>
                <a:gd name="T12" fmla="*/ 121 w 128"/>
                <a:gd name="T13" fmla="*/ 125 h 164"/>
                <a:gd name="T14" fmla="*/ 109 w 128"/>
                <a:gd name="T15" fmla="*/ 137 h 164"/>
                <a:gd name="T16" fmla="*/ 96 w 128"/>
                <a:gd name="T17" fmla="*/ 148 h 164"/>
                <a:gd name="T18" fmla="*/ 79 w 128"/>
                <a:gd name="T19" fmla="*/ 155 h 164"/>
                <a:gd name="T20" fmla="*/ 65 w 128"/>
                <a:gd name="T21" fmla="*/ 159 h 164"/>
                <a:gd name="T22" fmla="*/ 48 w 128"/>
                <a:gd name="T23" fmla="*/ 161 h 164"/>
                <a:gd name="T24" fmla="*/ 31 w 128"/>
                <a:gd name="T25" fmla="*/ 163 h 164"/>
                <a:gd name="T26" fmla="*/ 13 w 128"/>
                <a:gd name="T27" fmla="*/ 163 h 164"/>
                <a:gd name="T28" fmla="*/ 5 w 128"/>
                <a:gd name="T29" fmla="*/ 161 h 164"/>
                <a:gd name="T30" fmla="*/ 0 w 128"/>
                <a:gd name="T31" fmla="*/ 155 h 164"/>
                <a:gd name="T32" fmla="*/ 3 w 128"/>
                <a:gd name="T33" fmla="*/ 146 h 164"/>
                <a:gd name="T34" fmla="*/ 14 w 128"/>
                <a:gd name="T35" fmla="*/ 124 h 164"/>
                <a:gd name="T36" fmla="*/ 35 w 128"/>
                <a:gd name="T37" fmla="*/ 49 h 164"/>
                <a:gd name="T38" fmla="*/ 38 w 128"/>
                <a:gd name="T39" fmla="*/ 39 h 164"/>
                <a:gd name="T40" fmla="*/ 48 w 128"/>
                <a:gd name="T41" fmla="*/ 33 h 164"/>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128" h="164">
                  <a:moveTo>
                    <a:pt x="44" y="33"/>
                  </a:moveTo>
                  <a:lnTo>
                    <a:pt x="68" y="32"/>
                  </a:lnTo>
                  <a:lnTo>
                    <a:pt x="93" y="28"/>
                  </a:lnTo>
                  <a:lnTo>
                    <a:pt x="107" y="21"/>
                  </a:lnTo>
                  <a:lnTo>
                    <a:pt x="116" y="15"/>
                  </a:lnTo>
                  <a:lnTo>
                    <a:pt x="127" y="0"/>
                  </a:lnTo>
                  <a:lnTo>
                    <a:pt x="111" y="125"/>
                  </a:lnTo>
                  <a:lnTo>
                    <a:pt x="100" y="137"/>
                  </a:lnTo>
                  <a:lnTo>
                    <a:pt x="88" y="148"/>
                  </a:lnTo>
                  <a:lnTo>
                    <a:pt x="73" y="155"/>
                  </a:lnTo>
                  <a:lnTo>
                    <a:pt x="60" y="159"/>
                  </a:lnTo>
                  <a:lnTo>
                    <a:pt x="44" y="161"/>
                  </a:lnTo>
                  <a:lnTo>
                    <a:pt x="29" y="163"/>
                  </a:lnTo>
                  <a:lnTo>
                    <a:pt x="12" y="163"/>
                  </a:lnTo>
                  <a:lnTo>
                    <a:pt x="5" y="161"/>
                  </a:lnTo>
                  <a:lnTo>
                    <a:pt x="0" y="155"/>
                  </a:lnTo>
                  <a:lnTo>
                    <a:pt x="3" y="146"/>
                  </a:lnTo>
                  <a:lnTo>
                    <a:pt x="13" y="124"/>
                  </a:lnTo>
                  <a:lnTo>
                    <a:pt x="32" y="49"/>
                  </a:lnTo>
                  <a:lnTo>
                    <a:pt x="35" y="39"/>
                  </a:lnTo>
                  <a:lnTo>
                    <a:pt x="44" y="33"/>
                  </a:lnTo>
                </a:path>
              </a:pathLst>
            </a:custGeom>
            <a:solidFill>
              <a:srgbClr val="60606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52233" name="AutoShape 238"/>
          <p:cNvSpPr>
            <a:spLocks noChangeArrowheads="1"/>
          </p:cNvSpPr>
          <p:nvPr/>
        </p:nvSpPr>
        <p:spPr bwMode="auto">
          <a:xfrm>
            <a:off x="5303838" y="4827588"/>
            <a:ext cx="1708150" cy="1143000"/>
          </a:xfrm>
          <a:prstGeom prst="roundRect">
            <a:avLst>
              <a:gd name="adj" fmla="val 12495"/>
            </a:avLst>
          </a:prstGeom>
          <a:solidFill>
            <a:schemeClr val="tx2"/>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ctr">
              <a:lnSpc>
                <a:spcPct val="90000"/>
              </a:lnSpc>
              <a:defRPr sz="2400" b="1">
                <a:solidFill>
                  <a:schemeClr val="tx1"/>
                </a:solidFill>
                <a:latin typeface="Arial" panose="020B0604020202020204" pitchFamily="34" charset="0"/>
              </a:defRPr>
            </a:lvl1pPr>
            <a:lvl2pPr marL="742950" indent="-285750" algn="ctr">
              <a:lnSpc>
                <a:spcPct val="90000"/>
              </a:lnSpc>
              <a:defRPr sz="2400" b="1">
                <a:solidFill>
                  <a:schemeClr val="tx1"/>
                </a:solidFill>
                <a:latin typeface="Arial" panose="020B0604020202020204" pitchFamily="34" charset="0"/>
              </a:defRPr>
            </a:lvl2pPr>
            <a:lvl3pPr marL="1143000" indent="-228600" algn="ctr">
              <a:lnSpc>
                <a:spcPct val="90000"/>
              </a:lnSpc>
              <a:defRPr sz="2400" b="1">
                <a:solidFill>
                  <a:schemeClr val="tx1"/>
                </a:solidFill>
                <a:latin typeface="Arial" panose="020B0604020202020204" pitchFamily="34" charset="0"/>
              </a:defRPr>
            </a:lvl3pPr>
            <a:lvl4pPr marL="1600200" indent="-228600" algn="ctr">
              <a:lnSpc>
                <a:spcPct val="90000"/>
              </a:lnSpc>
              <a:defRPr sz="2400" b="1">
                <a:solidFill>
                  <a:schemeClr val="tx1"/>
                </a:solidFill>
                <a:latin typeface="Arial" panose="020B0604020202020204" pitchFamily="34" charset="0"/>
              </a:defRPr>
            </a:lvl4pPr>
            <a:lvl5pPr marL="2057400" indent="-228600" algn="ctr">
              <a:lnSpc>
                <a:spcPct val="90000"/>
              </a:lnSpc>
              <a:defRPr sz="2400" b="1">
                <a:solidFill>
                  <a:schemeClr val="tx1"/>
                </a:solidFill>
                <a:latin typeface="Arial" panose="020B0604020202020204" pitchFamily="34" charset="0"/>
              </a:defRPr>
            </a:lvl5pPr>
            <a:lvl6pPr marL="25146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6pPr>
            <a:lvl7pPr marL="29718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7pPr>
            <a:lvl8pPr marL="34290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8pPr>
            <a:lvl9pPr marL="38862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9pPr>
          </a:lstStyle>
          <a:p>
            <a:endParaRPr lang="en-US" altLang="en-US"/>
          </a:p>
        </p:txBody>
      </p:sp>
      <p:grpSp>
        <p:nvGrpSpPr>
          <p:cNvPr id="52234" name="Group 457"/>
          <p:cNvGrpSpPr>
            <a:grpSpLocks/>
          </p:cNvGrpSpPr>
          <p:nvPr/>
        </p:nvGrpSpPr>
        <p:grpSpPr bwMode="auto">
          <a:xfrm>
            <a:off x="5464175" y="4964113"/>
            <a:ext cx="1339850" cy="871537"/>
            <a:chOff x="3442" y="3128"/>
            <a:chExt cx="844" cy="549"/>
          </a:xfrm>
        </p:grpSpPr>
        <p:sp>
          <p:nvSpPr>
            <p:cNvPr id="52376" name="Freeform 241"/>
            <p:cNvSpPr>
              <a:spLocks/>
            </p:cNvSpPr>
            <p:nvPr/>
          </p:nvSpPr>
          <p:spPr bwMode="auto">
            <a:xfrm>
              <a:off x="4007" y="3359"/>
              <a:ext cx="166" cy="91"/>
            </a:xfrm>
            <a:custGeom>
              <a:avLst/>
              <a:gdLst>
                <a:gd name="T0" fmla="*/ 165 w 153"/>
                <a:gd name="T1" fmla="*/ 50 h 91"/>
                <a:gd name="T2" fmla="*/ 165 w 153"/>
                <a:gd name="T3" fmla="*/ 80 h 91"/>
                <a:gd name="T4" fmla="*/ 89 w 153"/>
                <a:gd name="T5" fmla="*/ 90 h 91"/>
                <a:gd name="T6" fmla="*/ 0 w 153"/>
                <a:gd name="T7" fmla="*/ 59 h 91"/>
                <a:gd name="T8" fmla="*/ 0 w 153"/>
                <a:gd name="T9" fmla="*/ 0 h 91"/>
                <a:gd name="T10" fmla="*/ 165 w 153"/>
                <a:gd name="T11" fmla="*/ 50 h 91"/>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53" h="91">
                  <a:moveTo>
                    <a:pt x="152" y="50"/>
                  </a:moveTo>
                  <a:lnTo>
                    <a:pt x="152" y="80"/>
                  </a:lnTo>
                  <a:lnTo>
                    <a:pt x="82" y="90"/>
                  </a:lnTo>
                  <a:lnTo>
                    <a:pt x="0" y="59"/>
                  </a:lnTo>
                  <a:lnTo>
                    <a:pt x="0" y="0"/>
                  </a:lnTo>
                  <a:lnTo>
                    <a:pt x="152" y="50"/>
                  </a:lnTo>
                </a:path>
              </a:pathLst>
            </a:custGeom>
            <a:solidFill>
              <a:srgbClr val="60606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2377" name="Freeform 243"/>
            <p:cNvSpPr>
              <a:spLocks/>
            </p:cNvSpPr>
            <p:nvPr/>
          </p:nvSpPr>
          <p:spPr bwMode="auto">
            <a:xfrm>
              <a:off x="3917" y="3202"/>
              <a:ext cx="212" cy="183"/>
            </a:xfrm>
            <a:custGeom>
              <a:avLst/>
              <a:gdLst>
                <a:gd name="T0" fmla="*/ 182 w 195"/>
                <a:gd name="T1" fmla="*/ 182 h 183"/>
                <a:gd name="T2" fmla="*/ 211 w 195"/>
                <a:gd name="T3" fmla="*/ 6 h 183"/>
                <a:gd name="T4" fmla="*/ 30 w 195"/>
                <a:gd name="T5" fmla="*/ 0 h 183"/>
                <a:gd name="T6" fmla="*/ 0 w 195"/>
                <a:gd name="T7" fmla="*/ 157 h 183"/>
                <a:gd name="T8" fmla="*/ 182 w 195"/>
                <a:gd name="T9" fmla="*/ 182 h 18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95" h="183">
                  <a:moveTo>
                    <a:pt x="167" y="182"/>
                  </a:moveTo>
                  <a:lnTo>
                    <a:pt x="194" y="6"/>
                  </a:lnTo>
                  <a:lnTo>
                    <a:pt x="28" y="0"/>
                  </a:lnTo>
                  <a:lnTo>
                    <a:pt x="0" y="157"/>
                  </a:lnTo>
                  <a:lnTo>
                    <a:pt x="167" y="182"/>
                  </a:lnTo>
                </a:path>
              </a:pathLst>
            </a:custGeom>
            <a:solidFill>
              <a:srgbClr val="A0A0A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2378" name="Freeform 244"/>
            <p:cNvSpPr>
              <a:spLocks/>
            </p:cNvSpPr>
            <p:nvPr/>
          </p:nvSpPr>
          <p:spPr bwMode="auto">
            <a:xfrm>
              <a:off x="4098" y="3207"/>
              <a:ext cx="188" cy="183"/>
            </a:xfrm>
            <a:custGeom>
              <a:avLst/>
              <a:gdLst>
                <a:gd name="T0" fmla="*/ 29 w 173"/>
                <a:gd name="T1" fmla="*/ 0 h 183"/>
                <a:gd name="T2" fmla="*/ 187 w 173"/>
                <a:gd name="T3" fmla="*/ 41 h 183"/>
                <a:gd name="T4" fmla="*/ 165 w 173"/>
                <a:gd name="T5" fmla="*/ 182 h 183"/>
                <a:gd name="T6" fmla="*/ 0 w 173"/>
                <a:gd name="T7" fmla="*/ 178 h 183"/>
                <a:gd name="T8" fmla="*/ 29 w 173"/>
                <a:gd name="T9" fmla="*/ 0 h 18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73" h="183">
                  <a:moveTo>
                    <a:pt x="27" y="0"/>
                  </a:moveTo>
                  <a:lnTo>
                    <a:pt x="172" y="41"/>
                  </a:lnTo>
                  <a:lnTo>
                    <a:pt x="152" y="182"/>
                  </a:lnTo>
                  <a:lnTo>
                    <a:pt x="0" y="178"/>
                  </a:lnTo>
                  <a:lnTo>
                    <a:pt x="27" y="0"/>
                  </a:lnTo>
                </a:path>
              </a:pathLst>
            </a:custGeom>
            <a:solidFill>
              <a:srgbClr val="80808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2379" name="Freeform 245"/>
            <p:cNvSpPr>
              <a:spLocks/>
            </p:cNvSpPr>
            <p:nvPr/>
          </p:nvSpPr>
          <p:spPr bwMode="auto">
            <a:xfrm>
              <a:off x="3942" y="3220"/>
              <a:ext cx="152" cy="138"/>
            </a:xfrm>
            <a:custGeom>
              <a:avLst/>
              <a:gdLst>
                <a:gd name="T0" fmla="*/ 151 w 140"/>
                <a:gd name="T1" fmla="*/ 6 h 138"/>
                <a:gd name="T2" fmla="*/ 129 w 140"/>
                <a:gd name="T3" fmla="*/ 137 h 138"/>
                <a:gd name="T4" fmla="*/ 0 w 140"/>
                <a:gd name="T5" fmla="*/ 121 h 138"/>
                <a:gd name="T6" fmla="*/ 22 w 140"/>
                <a:gd name="T7" fmla="*/ 0 h 138"/>
                <a:gd name="T8" fmla="*/ 151 w 140"/>
                <a:gd name="T9" fmla="*/ 6 h 13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40" h="138">
                  <a:moveTo>
                    <a:pt x="139" y="6"/>
                  </a:moveTo>
                  <a:lnTo>
                    <a:pt x="119" y="137"/>
                  </a:lnTo>
                  <a:lnTo>
                    <a:pt x="0" y="121"/>
                  </a:lnTo>
                  <a:lnTo>
                    <a:pt x="20" y="0"/>
                  </a:lnTo>
                  <a:lnTo>
                    <a:pt x="139" y="6"/>
                  </a:lnTo>
                </a:path>
              </a:pathLst>
            </a:custGeom>
            <a:solidFill>
              <a:srgbClr val="F57B49"/>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nvGrpSpPr>
            <p:cNvPr id="52380" name="Group 246"/>
            <p:cNvGrpSpPr>
              <a:grpSpLocks/>
            </p:cNvGrpSpPr>
            <p:nvPr/>
          </p:nvGrpSpPr>
          <p:grpSpPr bwMode="auto">
            <a:xfrm>
              <a:off x="3881" y="3384"/>
              <a:ext cx="152" cy="87"/>
              <a:chOff x="3582" y="3384"/>
              <a:chExt cx="141" cy="87"/>
            </a:xfrm>
          </p:grpSpPr>
          <p:sp>
            <p:nvSpPr>
              <p:cNvPr id="52460" name="Freeform 247"/>
              <p:cNvSpPr>
                <a:spLocks/>
              </p:cNvSpPr>
              <p:nvPr/>
            </p:nvSpPr>
            <p:spPr bwMode="auto">
              <a:xfrm>
                <a:off x="3586" y="3384"/>
                <a:ext cx="137" cy="87"/>
              </a:xfrm>
              <a:custGeom>
                <a:avLst/>
                <a:gdLst>
                  <a:gd name="T0" fmla="*/ 0 w 137"/>
                  <a:gd name="T1" fmla="*/ 0 h 87"/>
                  <a:gd name="T2" fmla="*/ 136 w 137"/>
                  <a:gd name="T3" fmla="*/ 26 h 87"/>
                  <a:gd name="T4" fmla="*/ 136 w 137"/>
                  <a:gd name="T5" fmla="*/ 86 h 87"/>
                  <a:gd name="T6" fmla="*/ 0 w 137"/>
                  <a:gd name="T7" fmla="*/ 48 h 87"/>
                  <a:gd name="T8" fmla="*/ 0 w 137"/>
                  <a:gd name="T9" fmla="*/ 0 h 8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37" h="87">
                    <a:moveTo>
                      <a:pt x="0" y="0"/>
                    </a:moveTo>
                    <a:lnTo>
                      <a:pt x="136" y="26"/>
                    </a:lnTo>
                    <a:lnTo>
                      <a:pt x="136" y="86"/>
                    </a:lnTo>
                    <a:lnTo>
                      <a:pt x="0" y="48"/>
                    </a:lnTo>
                    <a:lnTo>
                      <a:pt x="0" y="0"/>
                    </a:lnTo>
                  </a:path>
                </a:pathLst>
              </a:custGeom>
              <a:solidFill>
                <a:srgbClr val="40404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2461" name="Line 248"/>
              <p:cNvSpPr>
                <a:spLocks noChangeShapeType="1"/>
              </p:cNvSpPr>
              <p:nvPr/>
            </p:nvSpPr>
            <p:spPr bwMode="auto">
              <a:xfrm flipH="1" flipV="1">
                <a:off x="3594" y="3401"/>
                <a:ext cx="44" cy="17"/>
              </a:xfrm>
              <a:prstGeom prst="line">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2462" name="Line 249"/>
              <p:cNvSpPr>
                <a:spLocks noChangeShapeType="1"/>
              </p:cNvSpPr>
              <p:nvPr/>
            </p:nvSpPr>
            <p:spPr bwMode="auto">
              <a:xfrm>
                <a:off x="3657" y="3421"/>
                <a:ext cx="39" cy="0"/>
              </a:xfrm>
              <a:prstGeom prst="line">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2463" name="Line 250"/>
              <p:cNvSpPr>
                <a:spLocks noChangeShapeType="1"/>
              </p:cNvSpPr>
              <p:nvPr/>
            </p:nvSpPr>
            <p:spPr bwMode="auto">
              <a:xfrm>
                <a:off x="3643" y="3400"/>
                <a:ext cx="0" cy="47"/>
              </a:xfrm>
              <a:prstGeom prst="line">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2464" name="Line 251"/>
              <p:cNvSpPr>
                <a:spLocks noChangeShapeType="1"/>
              </p:cNvSpPr>
              <p:nvPr/>
            </p:nvSpPr>
            <p:spPr bwMode="auto">
              <a:xfrm>
                <a:off x="3709" y="3411"/>
                <a:ext cx="0" cy="53"/>
              </a:xfrm>
              <a:prstGeom prst="line">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2465" name="Line 252"/>
              <p:cNvSpPr>
                <a:spLocks noChangeShapeType="1"/>
              </p:cNvSpPr>
              <p:nvPr/>
            </p:nvSpPr>
            <p:spPr bwMode="auto">
              <a:xfrm>
                <a:off x="3590" y="3410"/>
                <a:ext cx="117" cy="20"/>
              </a:xfrm>
              <a:prstGeom prst="line">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2466" name="Line 253"/>
              <p:cNvSpPr>
                <a:spLocks noChangeShapeType="1"/>
              </p:cNvSpPr>
              <p:nvPr/>
            </p:nvSpPr>
            <p:spPr bwMode="auto">
              <a:xfrm flipH="1" flipV="1">
                <a:off x="3582" y="3396"/>
                <a:ext cx="133" cy="33"/>
              </a:xfrm>
              <a:prstGeom prst="line">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52381" name="Group 254"/>
            <p:cNvGrpSpPr>
              <a:grpSpLocks/>
            </p:cNvGrpSpPr>
            <p:nvPr/>
          </p:nvGrpSpPr>
          <p:grpSpPr bwMode="auto">
            <a:xfrm>
              <a:off x="3732" y="3387"/>
              <a:ext cx="356" cy="147"/>
              <a:chOff x="3445" y="3387"/>
              <a:chExt cx="328" cy="147"/>
            </a:xfrm>
          </p:grpSpPr>
          <p:grpSp>
            <p:nvGrpSpPr>
              <p:cNvPr id="52429" name="Group 255"/>
              <p:cNvGrpSpPr>
                <a:grpSpLocks/>
              </p:cNvGrpSpPr>
              <p:nvPr/>
            </p:nvGrpSpPr>
            <p:grpSpPr bwMode="auto">
              <a:xfrm>
                <a:off x="3698" y="3467"/>
                <a:ext cx="54" cy="35"/>
                <a:chOff x="3698" y="3467"/>
                <a:chExt cx="54" cy="35"/>
              </a:xfrm>
            </p:grpSpPr>
            <p:sp>
              <p:nvSpPr>
                <p:cNvPr id="52458" name="Freeform 256"/>
                <p:cNvSpPr>
                  <a:spLocks/>
                </p:cNvSpPr>
                <p:nvPr/>
              </p:nvSpPr>
              <p:spPr bwMode="auto">
                <a:xfrm>
                  <a:off x="3736" y="3467"/>
                  <a:ext cx="16" cy="35"/>
                </a:xfrm>
                <a:custGeom>
                  <a:avLst/>
                  <a:gdLst>
                    <a:gd name="T0" fmla="*/ 11 w 16"/>
                    <a:gd name="T1" fmla="*/ 0 h 35"/>
                    <a:gd name="T2" fmla="*/ 15 w 16"/>
                    <a:gd name="T3" fmla="*/ 32 h 35"/>
                    <a:gd name="T4" fmla="*/ 4 w 16"/>
                    <a:gd name="T5" fmla="*/ 34 h 35"/>
                    <a:gd name="T6" fmla="*/ 0 w 16"/>
                    <a:gd name="T7" fmla="*/ 2 h 35"/>
                    <a:gd name="T8" fmla="*/ 11 w 16"/>
                    <a:gd name="T9" fmla="*/ 0 h 3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6" h="35">
                      <a:moveTo>
                        <a:pt x="11" y="0"/>
                      </a:moveTo>
                      <a:lnTo>
                        <a:pt x="15" y="32"/>
                      </a:lnTo>
                      <a:lnTo>
                        <a:pt x="4" y="34"/>
                      </a:lnTo>
                      <a:lnTo>
                        <a:pt x="0" y="2"/>
                      </a:lnTo>
                      <a:lnTo>
                        <a:pt x="11" y="0"/>
                      </a:lnTo>
                    </a:path>
                  </a:pathLst>
                </a:custGeom>
                <a:solidFill>
                  <a:srgbClr val="60606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2459" name="Freeform 257"/>
                <p:cNvSpPr>
                  <a:spLocks/>
                </p:cNvSpPr>
                <p:nvPr/>
              </p:nvSpPr>
              <p:spPr bwMode="auto">
                <a:xfrm>
                  <a:off x="3698" y="3471"/>
                  <a:ext cx="43" cy="31"/>
                </a:xfrm>
                <a:custGeom>
                  <a:avLst/>
                  <a:gdLst>
                    <a:gd name="T0" fmla="*/ 38 w 43"/>
                    <a:gd name="T1" fmla="*/ 1 h 31"/>
                    <a:gd name="T2" fmla="*/ 42 w 43"/>
                    <a:gd name="T3" fmla="*/ 30 h 31"/>
                    <a:gd name="T4" fmla="*/ 0 w 43"/>
                    <a:gd name="T5" fmla="*/ 15 h 31"/>
                    <a:gd name="T6" fmla="*/ 17 w 43"/>
                    <a:gd name="T7" fmla="*/ 11 h 31"/>
                    <a:gd name="T8" fmla="*/ 31 w 43"/>
                    <a:gd name="T9" fmla="*/ 18 h 31"/>
                    <a:gd name="T10" fmla="*/ 27 w 43"/>
                    <a:gd name="T11" fmla="*/ 0 h 31"/>
                    <a:gd name="T12" fmla="*/ 38 w 43"/>
                    <a:gd name="T13" fmla="*/ 1 h 3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43" h="31">
                      <a:moveTo>
                        <a:pt x="38" y="1"/>
                      </a:moveTo>
                      <a:lnTo>
                        <a:pt x="42" y="30"/>
                      </a:lnTo>
                      <a:lnTo>
                        <a:pt x="0" y="15"/>
                      </a:lnTo>
                      <a:lnTo>
                        <a:pt x="17" y="11"/>
                      </a:lnTo>
                      <a:lnTo>
                        <a:pt x="31" y="18"/>
                      </a:lnTo>
                      <a:lnTo>
                        <a:pt x="27" y="0"/>
                      </a:lnTo>
                      <a:lnTo>
                        <a:pt x="38" y="1"/>
                      </a:lnTo>
                    </a:path>
                  </a:pathLst>
                </a:custGeom>
                <a:solidFill>
                  <a:srgbClr val="40404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nvGrpSpPr>
              <p:cNvPr id="52430" name="Group 258"/>
              <p:cNvGrpSpPr>
                <a:grpSpLocks/>
              </p:cNvGrpSpPr>
              <p:nvPr/>
            </p:nvGrpSpPr>
            <p:grpSpPr bwMode="auto">
              <a:xfrm>
                <a:off x="3445" y="3387"/>
                <a:ext cx="328" cy="147"/>
                <a:chOff x="3445" y="3387"/>
                <a:chExt cx="328" cy="147"/>
              </a:xfrm>
            </p:grpSpPr>
            <p:sp>
              <p:nvSpPr>
                <p:cNvPr id="52431" name="Freeform 259"/>
                <p:cNvSpPr>
                  <a:spLocks/>
                </p:cNvSpPr>
                <p:nvPr/>
              </p:nvSpPr>
              <p:spPr bwMode="auto">
                <a:xfrm>
                  <a:off x="3446" y="3387"/>
                  <a:ext cx="321" cy="130"/>
                </a:xfrm>
                <a:custGeom>
                  <a:avLst/>
                  <a:gdLst>
                    <a:gd name="T0" fmla="*/ 320 w 321"/>
                    <a:gd name="T1" fmla="*/ 55 h 130"/>
                    <a:gd name="T2" fmla="*/ 167 w 321"/>
                    <a:gd name="T3" fmla="*/ 129 h 130"/>
                    <a:gd name="T4" fmla="*/ 0 w 321"/>
                    <a:gd name="T5" fmla="*/ 57 h 130"/>
                    <a:gd name="T6" fmla="*/ 128 w 321"/>
                    <a:gd name="T7" fmla="*/ 0 h 130"/>
                    <a:gd name="T8" fmla="*/ 320 w 321"/>
                    <a:gd name="T9" fmla="*/ 55 h 13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21" h="130">
                      <a:moveTo>
                        <a:pt x="320" y="55"/>
                      </a:moveTo>
                      <a:lnTo>
                        <a:pt x="167" y="129"/>
                      </a:lnTo>
                      <a:lnTo>
                        <a:pt x="0" y="57"/>
                      </a:lnTo>
                      <a:lnTo>
                        <a:pt x="128" y="0"/>
                      </a:lnTo>
                      <a:lnTo>
                        <a:pt x="320" y="55"/>
                      </a:lnTo>
                    </a:path>
                  </a:pathLst>
                </a:custGeom>
                <a:solidFill>
                  <a:srgbClr val="80808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2432" name="Freeform 260"/>
                <p:cNvSpPr>
                  <a:spLocks/>
                </p:cNvSpPr>
                <p:nvPr/>
              </p:nvSpPr>
              <p:spPr bwMode="auto">
                <a:xfrm>
                  <a:off x="3612" y="3441"/>
                  <a:ext cx="161" cy="93"/>
                </a:xfrm>
                <a:custGeom>
                  <a:avLst/>
                  <a:gdLst>
                    <a:gd name="T0" fmla="*/ 154 w 161"/>
                    <a:gd name="T1" fmla="*/ 0 h 93"/>
                    <a:gd name="T2" fmla="*/ 0 w 161"/>
                    <a:gd name="T3" fmla="*/ 76 h 93"/>
                    <a:gd name="T4" fmla="*/ 4 w 161"/>
                    <a:gd name="T5" fmla="*/ 92 h 93"/>
                    <a:gd name="T6" fmla="*/ 160 w 161"/>
                    <a:gd name="T7" fmla="*/ 14 h 93"/>
                    <a:gd name="T8" fmla="*/ 154 w 161"/>
                    <a:gd name="T9" fmla="*/ 0 h 9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61" h="93">
                      <a:moveTo>
                        <a:pt x="154" y="0"/>
                      </a:moveTo>
                      <a:lnTo>
                        <a:pt x="0" y="76"/>
                      </a:lnTo>
                      <a:lnTo>
                        <a:pt x="4" y="92"/>
                      </a:lnTo>
                      <a:lnTo>
                        <a:pt x="160" y="14"/>
                      </a:lnTo>
                      <a:lnTo>
                        <a:pt x="154" y="0"/>
                      </a:lnTo>
                    </a:path>
                  </a:pathLst>
                </a:custGeom>
                <a:solidFill>
                  <a:srgbClr val="60606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2433" name="Freeform 261"/>
                <p:cNvSpPr>
                  <a:spLocks/>
                </p:cNvSpPr>
                <p:nvPr/>
              </p:nvSpPr>
              <p:spPr bwMode="auto">
                <a:xfrm>
                  <a:off x="3445" y="3444"/>
                  <a:ext cx="172" cy="90"/>
                </a:xfrm>
                <a:custGeom>
                  <a:avLst/>
                  <a:gdLst>
                    <a:gd name="T0" fmla="*/ 171 w 172"/>
                    <a:gd name="T1" fmla="*/ 89 h 90"/>
                    <a:gd name="T2" fmla="*/ 166 w 172"/>
                    <a:gd name="T3" fmla="*/ 72 h 90"/>
                    <a:gd name="T4" fmla="*/ 0 w 172"/>
                    <a:gd name="T5" fmla="*/ 0 h 90"/>
                    <a:gd name="T6" fmla="*/ 6 w 172"/>
                    <a:gd name="T7" fmla="*/ 13 h 90"/>
                    <a:gd name="T8" fmla="*/ 171 w 172"/>
                    <a:gd name="T9" fmla="*/ 89 h 9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72" h="90">
                      <a:moveTo>
                        <a:pt x="171" y="89"/>
                      </a:moveTo>
                      <a:lnTo>
                        <a:pt x="166" y="72"/>
                      </a:lnTo>
                      <a:lnTo>
                        <a:pt x="0" y="0"/>
                      </a:lnTo>
                      <a:lnTo>
                        <a:pt x="6" y="13"/>
                      </a:lnTo>
                      <a:lnTo>
                        <a:pt x="171" y="89"/>
                      </a:lnTo>
                    </a:path>
                  </a:pathLst>
                </a:custGeom>
                <a:solidFill>
                  <a:srgbClr val="40404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2434" name="Freeform 262"/>
                <p:cNvSpPr>
                  <a:spLocks/>
                </p:cNvSpPr>
                <p:nvPr/>
              </p:nvSpPr>
              <p:spPr bwMode="auto">
                <a:xfrm>
                  <a:off x="3575" y="3449"/>
                  <a:ext cx="121" cy="50"/>
                </a:xfrm>
                <a:custGeom>
                  <a:avLst/>
                  <a:gdLst>
                    <a:gd name="T0" fmla="*/ 120 w 121"/>
                    <a:gd name="T1" fmla="*/ 13 h 50"/>
                    <a:gd name="T2" fmla="*/ 79 w 121"/>
                    <a:gd name="T3" fmla="*/ 0 h 50"/>
                    <a:gd name="T4" fmla="*/ 0 w 121"/>
                    <a:gd name="T5" fmla="*/ 34 h 50"/>
                    <a:gd name="T6" fmla="*/ 40 w 121"/>
                    <a:gd name="T7" fmla="*/ 49 h 50"/>
                    <a:gd name="T8" fmla="*/ 120 w 121"/>
                    <a:gd name="T9" fmla="*/ 13 h 5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1" h="50">
                      <a:moveTo>
                        <a:pt x="120" y="13"/>
                      </a:moveTo>
                      <a:lnTo>
                        <a:pt x="79" y="0"/>
                      </a:lnTo>
                      <a:lnTo>
                        <a:pt x="0" y="34"/>
                      </a:lnTo>
                      <a:lnTo>
                        <a:pt x="40" y="49"/>
                      </a:lnTo>
                      <a:lnTo>
                        <a:pt x="120" y="13"/>
                      </a:lnTo>
                    </a:path>
                  </a:pathLst>
                </a:custGeom>
                <a:solidFill>
                  <a:srgbClr val="A0A0A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2435" name="Freeform 263"/>
                <p:cNvSpPr>
                  <a:spLocks/>
                </p:cNvSpPr>
                <p:nvPr/>
              </p:nvSpPr>
              <p:spPr bwMode="auto">
                <a:xfrm>
                  <a:off x="3461" y="3407"/>
                  <a:ext cx="183" cy="72"/>
                </a:xfrm>
                <a:custGeom>
                  <a:avLst/>
                  <a:gdLst>
                    <a:gd name="T0" fmla="*/ 182 w 183"/>
                    <a:gd name="T1" fmla="*/ 34 h 72"/>
                    <a:gd name="T2" fmla="*/ 102 w 183"/>
                    <a:gd name="T3" fmla="*/ 71 h 72"/>
                    <a:gd name="T4" fmla="*/ 0 w 183"/>
                    <a:gd name="T5" fmla="*/ 30 h 72"/>
                    <a:gd name="T6" fmla="*/ 75 w 183"/>
                    <a:gd name="T7" fmla="*/ 0 h 72"/>
                    <a:gd name="T8" fmla="*/ 182 w 183"/>
                    <a:gd name="T9" fmla="*/ 34 h 7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83" h="72">
                      <a:moveTo>
                        <a:pt x="182" y="34"/>
                      </a:moveTo>
                      <a:lnTo>
                        <a:pt x="102" y="71"/>
                      </a:lnTo>
                      <a:lnTo>
                        <a:pt x="0" y="30"/>
                      </a:lnTo>
                      <a:lnTo>
                        <a:pt x="75" y="0"/>
                      </a:lnTo>
                      <a:lnTo>
                        <a:pt x="182" y="34"/>
                      </a:lnTo>
                    </a:path>
                  </a:pathLst>
                </a:custGeom>
                <a:solidFill>
                  <a:srgbClr val="A0A0A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2436" name="Freeform 264"/>
                <p:cNvSpPr>
                  <a:spLocks/>
                </p:cNvSpPr>
                <p:nvPr/>
              </p:nvSpPr>
              <p:spPr bwMode="auto">
                <a:xfrm>
                  <a:off x="3542" y="3390"/>
                  <a:ext cx="202" cy="64"/>
                </a:xfrm>
                <a:custGeom>
                  <a:avLst/>
                  <a:gdLst>
                    <a:gd name="T0" fmla="*/ 159 w 202"/>
                    <a:gd name="T1" fmla="*/ 63 h 64"/>
                    <a:gd name="T2" fmla="*/ 201 w 202"/>
                    <a:gd name="T3" fmla="*/ 46 h 64"/>
                    <a:gd name="T4" fmla="*/ 33 w 202"/>
                    <a:gd name="T5" fmla="*/ 0 h 64"/>
                    <a:gd name="T6" fmla="*/ 0 w 202"/>
                    <a:gd name="T7" fmla="*/ 13 h 64"/>
                    <a:gd name="T8" fmla="*/ 159 w 202"/>
                    <a:gd name="T9" fmla="*/ 63 h 6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02" h="64">
                      <a:moveTo>
                        <a:pt x="159" y="63"/>
                      </a:moveTo>
                      <a:lnTo>
                        <a:pt x="201" y="46"/>
                      </a:lnTo>
                      <a:lnTo>
                        <a:pt x="33" y="0"/>
                      </a:lnTo>
                      <a:lnTo>
                        <a:pt x="0" y="13"/>
                      </a:lnTo>
                      <a:lnTo>
                        <a:pt x="159" y="63"/>
                      </a:lnTo>
                    </a:path>
                  </a:pathLst>
                </a:custGeom>
                <a:solidFill>
                  <a:srgbClr val="A0A0A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2437" name="Line 265"/>
                <p:cNvSpPr>
                  <a:spLocks noChangeShapeType="1"/>
                </p:cNvSpPr>
                <p:nvPr/>
              </p:nvSpPr>
              <p:spPr bwMode="auto">
                <a:xfrm flipH="1" flipV="1">
                  <a:off x="3563" y="3390"/>
                  <a:ext cx="188" cy="63"/>
                </a:xfrm>
                <a:prstGeom prst="line">
                  <a:avLst/>
                </a:prstGeom>
                <a:noFill/>
                <a:ln w="12700">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2438" name="Line 266"/>
                <p:cNvSpPr>
                  <a:spLocks noChangeShapeType="1"/>
                </p:cNvSpPr>
                <p:nvPr/>
              </p:nvSpPr>
              <p:spPr bwMode="auto">
                <a:xfrm flipH="1" flipV="1">
                  <a:off x="3553" y="3394"/>
                  <a:ext cx="183" cy="63"/>
                </a:xfrm>
                <a:prstGeom prst="line">
                  <a:avLst/>
                </a:prstGeom>
                <a:noFill/>
                <a:ln w="12700">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2439" name="Line 267"/>
                <p:cNvSpPr>
                  <a:spLocks noChangeShapeType="1"/>
                </p:cNvSpPr>
                <p:nvPr/>
              </p:nvSpPr>
              <p:spPr bwMode="auto">
                <a:xfrm flipH="1" flipV="1">
                  <a:off x="3546" y="3398"/>
                  <a:ext cx="179" cy="65"/>
                </a:xfrm>
                <a:prstGeom prst="line">
                  <a:avLst/>
                </a:prstGeom>
                <a:noFill/>
                <a:ln w="12700">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2440" name="Line 268"/>
                <p:cNvSpPr>
                  <a:spLocks noChangeShapeType="1"/>
                </p:cNvSpPr>
                <p:nvPr/>
              </p:nvSpPr>
              <p:spPr bwMode="auto">
                <a:xfrm flipH="1" flipV="1">
                  <a:off x="3524" y="3409"/>
                  <a:ext cx="176" cy="66"/>
                </a:xfrm>
                <a:prstGeom prst="line">
                  <a:avLst/>
                </a:prstGeom>
                <a:noFill/>
                <a:ln w="12700">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2441" name="Line 269"/>
                <p:cNvSpPr>
                  <a:spLocks noChangeShapeType="1"/>
                </p:cNvSpPr>
                <p:nvPr/>
              </p:nvSpPr>
              <p:spPr bwMode="auto">
                <a:xfrm flipH="1" flipV="1">
                  <a:off x="3511" y="3415"/>
                  <a:ext cx="175" cy="67"/>
                </a:xfrm>
                <a:prstGeom prst="line">
                  <a:avLst/>
                </a:prstGeom>
                <a:noFill/>
                <a:ln w="12700">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2442" name="Line 270"/>
                <p:cNvSpPr>
                  <a:spLocks noChangeShapeType="1"/>
                </p:cNvSpPr>
                <p:nvPr/>
              </p:nvSpPr>
              <p:spPr bwMode="auto">
                <a:xfrm flipH="1" flipV="1">
                  <a:off x="3502" y="3421"/>
                  <a:ext cx="164" cy="66"/>
                </a:xfrm>
                <a:prstGeom prst="line">
                  <a:avLst/>
                </a:prstGeom>
                <a:noFill/>
                <a:ln w="12700">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2443" name="Line 271"/>
                <p:cNvSpPr>
                  <a:spLocks noChangeShapeType="1"/>
                </p:cNvSpPr>
                <p:nvPr/>
              </p:nvSpPr>
              <p:spPr bwMode="auto">
                <a:xfrm flipH="1" flipV="1">
                  <a:off x="3493" y="3426"/>
                  <a:ext cx="161" cy="67"/>
                </a:xfrm>
                <a:prstGeom prst="line">
                  <a:avLst/>
                </a:prstGeom>
                <a:noFill/>
                <a:ln w="12700">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2444" name="Line 272"/>
                <p:cNvSpPr>
                  <a:spLocks noChangeShapeType="1"/>
                </p:cNvSpPr>
                <p:nvPr/>
              </p:nvSpPr>
              <p:spPr bwMode="auto">
                <a:xfrm flipH="1" flipV="1">
                  <a:off x="3481" y="3433"/>
                  <a:ext cx="154" cy="67"/>
                </a:xfrm>
                <a:prstGeom prst="line">
                  <a:avLst/>
                </a:prstGeom>
                <a:noFill/>
                <a:ln w="12700">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2445" name="Line 273"/>
                <p:cNvSpPr>
                  <a:spLocks noChangeShapeType="1"/>
                </p:cNvSpPr>
                <p:nvPr/>
              </p:nvSpPr>
              <p:spPr bwMode="auto">
                <a:xfrm flipH="1">
                  <a:off x="3600" y="3461"/>
                  <a:ext cx="92" cy="35"/>
                </a:xfrm>
                <a:prstGeom prst="line">
                  <a:avLst/>
                </a:prstGeom>
                <a:noFill/>
                <a:ln w="12700">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2446" name="Line 274"/>
                <p:cNvSpPr>
                  <a:spLocks noChangeShapeType="1"/>
                </p:cNvSpPr>
                <p:nvPr/>
              </p:nvSpPr>
              <p:spPr bwMode="auto">
                <a:xfrm flipH="1">
                  <a:off x="3584" y="3456"/>
                  <a:ext cx="90" cy="31"/>
                </a:xfrm>
                <a:prstGeom prst="line">
                  <a:avLst/>
                </a:prstGeom>
                <a:noFill/>
                <a:ln w="12700">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2447" name="Line 275"/>
                <p:cNvSpPr>
                  <a:spLocks noChangeShapeType="1"/>
                </p:cNvSpPr>
                <p:nvPr/>
              </p:nvSpPr>
              <p:spPr bwMode="auto">
                <a:xfrm flipH="1">
                  <a:off x="3549" y="3443"/>
                  <a:ext cx="89" cy="31"/>
                </a:xfrm>
                <a:prstGeom prst="line">
                  <a:avLst/>
                </a:prstGeom>
                <a:noFill/>
                <a:ln w="12700">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2448" name="Line 276"/>
                <p:cNvSpPr>
                  <a:spLocks noChangeShapeType="1"/>
                </p:cNvSpPr>
                <p:nvPr/>
              </p:nvSpPr>
              <p:spPr bwMode="auto">
                <a:xfrm flipH="1">
                  <a:off x="3530" y="3436"/>
                  <a:ext cx="89" cy="30"/>
                </a:xfrm>
                <a:prstGeom prst="line">
                  <a:avLst/>
                </a:prstGeom>
                <a:noFill/>
                <a:ln w="12700">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2449" name="Line 277"/>
                <p:cNvSpPr>
                  <a:spLocks noChangeShapeType="1"/>
                </p:cNvSpPr>
                <p:nvPr/>
              </p:nvSpPr>
              <p:spPr bwMode="auto">
                <a:xfrm flipH="1">
                  <a:off x="3512" y="3430"/>
                  <a:ext cx="87" cy="31"/>
                </a:xfrm>
                <a:prstGeom prst="line">
                  <a:avLst/>
                </a:prstGeom>
                <a:noFill/>
                <a:ln w="12700">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2450" name="Line 278"/>
                <p:cNvSpPr>
                  <a:spLocks noChangeShapeType="1"/>
                </p:cNvSpPr>
                <p:nvPr/>
              </p:nvSpPr>
              <p:spPr bwMode="auto">
                <a:xfrm flipH="1">
                  <a:off x="3496" y="3424"/>
                  <a:ext cx="86" cy="28"/>
                </a:xfrm>
                <a:prstGeom prst="line">
                  <a:avLst/>
                </a:prstGeom>
                <a:noFill/>
                <a:ln w="12700">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2451" name="Line 279"/>
                <p:cNvSpPr>
                  <a:spLocks noChangeShapeType="1"/>
                </p:cNvSpPr>
                <p:nvPr/>
              </p:nvSpPr>
              <p:spPr bwMode="auto">
                <a:xfrm flipH="1">
                  <a:off x="3479" y="3418"/>
                  <a:ext cx="84" cy="27"/>
                </a:xfrm>
                <a:prstGeom prst="line">
                  <a:avLst/>
                </a:prstGeom>
                <a:noFill/>
                <a:ln w="12700">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2452" name="Line 280"/>
                <p:cNvSpPr>
                  <a:spLocks noChangeShapeType="1"/>
                </p:cNvSpPr>
                <p:nvPr/>
              </p:nvSpPr>
              <p:spPr bwMode="auto">
                <a:xfrm flipH="1">
                  <a:off x="3681" y="3438"/>
                  <a:ext cx="47" cy="10"/>
                </a:xfrm>
                <a:prstGeom prst="line">
                  <a:avLst/>
                </a:prstGeom>
                <a:noFill/>
                <a:ln w="12700">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2453" name="Line 281"/>
                <p:cNvSpPr>
                  <a:spLocks noChangeShapeType="1"/>
                </p:cNvSpPr>
                <p:nvPr/>
              </p:nvSpPr>
              <p:spPr bwMode="auto">
                <a:xfrm flipH="1">
                  <a:off x="3656" y="3430"/>
                  <a:ext cx="45" cy="10"/>
                </a:xfrm>
                <a:prstGeom prst="line">
                  <a:avLst/>
                </a:prstGeom>
                <a:noFill/>
                <a:ln w="12700">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2454" name="Line 282"/>
                <p:cNvSpPr>
                  <a:spLocks noChangeShapeType="1"/>
                </p:cNvSpPr>
                <p:nvPr/>
              </p:nvSpPr>
              <p:spPr bwMode="auto">
                <a:xfrm flipH="1">
                  <a:off x="3632" y="3424"/>
                  <a:ext cx="47" cy="9"/>
                </a:xfrm>
                <a:prstGeom prst="line">
                  <a:avLst/>
                </a:prstGeom>
                <a:noFill/>
                <a:ln w="12700">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2455" name="Line 283"/>
                <p:cNvSpPr>
                  <a:spLocks noChangeShapeType="1"/>
                </p:cNvSpPr>
                <p:nvPr/>
              </p:nvSpPr>
              <p:spPr bwMode="auto">
                <a:xfrm flipH="1">
                  <a:off x="3608" y="3417"/>
                  <a:ext cx="47" cy="8"/>
                </a:xfrm>
                <a:prstGeom prst="line">
                  <a:avLst/>
                </a:prstGeom>
                <a:noFill/>
                <a:ln w="12700">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2456" name="Line 284"/>
                <p:cNvSpPr>
                  <a:spLocks noChangeShapeType="1"/>
                </p:cNvSpPr>
                <p:nvPr/>
              </p:nvSpPr>
              <p:spPr bwMode="auto">
                <a:xfrm flipH="1">
                  <a:off x="3586" y="3408"/>
                  <a:ext cx="44" cy="9"/>
                </a:xfrm>
                <a:prstGeom prst="line">
                  <a:avLst/>
                </a:prstGeom>
                <a:noFill/>
                <a:ln w="12700">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2457" name="Line 285"/>
                <p:cNvSpPr>
                  <a:spLocks noChangeShapeType="1"/>
                </p:cNvSpPr>
                <p:nvPr/>
              </p:nvSpPr>
              <p:spPr bwMode="auto">
                <a:xfrm flipH="1">
                  <a:off x="3559" y="3402"/>
                  <a:ext cx="42" cy="8"/>
                </a:xfrm>
                <a:prstGeom prst="line">
                  <a:avLst/>
                </a:prstGeom>
                <a:noFill/>
                <a:ln w="12700">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grpSp>
          <p:nvGrpSpPr>
            <p:cNvPr id="52382" name="Group 287"/>
            <p:cNvGrpSpPr>
              <a:grpSpLocks/>
            </p:cNvGrpSpPr>
            <p:nvPr/>
          </p:nvGrpSpPr>
          <p:grpSpPr bwMode="auto">
            <a:xfrm>
              <a:off x="3490" y="3128"/>
              <a:ext cx="424" cy="549"/>
              <a:chOff x="3221" y="3128"/>
              <a:chExt cx="392" cy="549"/>
            </a:xfrm>
          </p:grpSpPr>
          <p:grpSp>
            <p:nvGrpSpPr>
              <p:cNvPr id="52386" name="Group 288"/>
              <p:cNvGrpSpPr>
                <a:grpSpLocks/>
              </p:cNvGrpSpPr>
              <p:nvPr/>
            </p:nvGrpSpPr>
            <p:grpSpPr bwMode="auto">
              <a:xfrm>
                <a:off x="3258" y="3140"/>
                <a:ext cx="146" cy="149"/>
                <a:chOff x="3258" y="3140"/>
                <a:chExt cx="146" cy="149"/>
              </a:xfrm>
            </p:grpSpPr>
            <p:grpSp>
              <p:nvGrpSpPr>
                <p:cNvPr id="52415" name="Group 289"/>
                <p:cNvGrpSpPr>
                  <a:grpSpLocks/>
                </p:cNvGrpSpPr>
                <p:nvPr/>
              </p:nvGrpSpPr>
              <p:grpSpPr bwMode="auto">
                <a:xfrm>
                  <a:off x="3258" y="3140"/>
                  <a:ext cx="146" cy="149"/>
                  <a:chOff x="3258" y="3140"/>
                  <a:chExt cx="146" cy="149"/>
                </a:xfrm>
              </p:grpSpPr>
              <p:sp>
                <p:nvSpPr>
                  <p:cNvPr id="52427" name="Freeform 290"/>
                  <p:cNvSpPr>
                    <a:spLocks/>
                  </p:cNvSpPr>
                  <p:nvPr/>
                </p:nvSpPr>
                <p:spPr bwMode="auto">
                  <a:xfrm>
                    <a:off x="3258" y="3140"/>
                    <a:ext cx="146" cy="149"/>
                  </a:xfrm>
                  <a:custGeom>
                    <a:avLst/>
                    <a:gdLst>
                      <a:gd name="T0" fmla="*/ 101 w 146"/>
                      <a:gd name="T1" fmla="*/ 4 h 149"/>
                      <a:gd name="T2" fmla="*/ 119 w 146"/>
                      <a:gd name="T3" fmla="*/ 11 h 149"/>
                      <a:gd name="T4" fmla="*/ 126 w 146"/>
                      <a:gd name="T5" fmla="*/ 22 h 149"/>
                      <a:gd name="T6" fmla="*/ 132 w 146"/>
                      <a:gd name="T7" fmla="*/ 39 h 149"/>
                      <a:gd name="T8" fmla="*/ 133 w 146"/>
                      <a:gd name="T9" fmla="*/ 46 h 149"/>
                      <a:gd name="T10" fmla="*/ 132 w 146"/>
                      <a:gd name="T11" fmla="*/ 53 h 149"/>
                      <a:gd name="T12" fmla="*/ 129 w 146"/>
                      <a:gd name="T13" fmla="*/ 57 h 149"/>
                      <a:gd name="T14" fmla="*/ 133 w 146"/>
                      <a:gd name="T15" fmla="*/ 66 h 149"/>
                      <a:gd name="T16" fmla="*/ 138 w 146"/>
                      <a:gd name="T17" fmla="*/ 74 h 149"/>
                      <a:gd name="T18" fmla="*/ 140 w 146"/>
                      <a:gd name="T19" fmla="*/ 77 h 149"/>
                      <a:gd name="T20" fmla="*/ 143 w 146"/>
                      <a:gd name="T21" fmla="*/ 80 h 149"/>
                      <a:gd name="T22" fmla="*/ 144 w 146"/>
                      <a:gd name="T23" fmla="*/ 81 h 149"/>
                      <a:gd name="T24" fmla="*/ 145 w 146"/>
                      <a:gd name="T25" fmla="*/ 84 h 149"/>
                      <a:gd name="T26" fmla="*/ 144 w 146"/>
                      <a:gd name="T27" fmla="*/ 87 h 149"/>
                      <a:gd name="T28" fmla="*/ 142 w 146"/>
                      <a:gd name="T29" fmla="*/ 88 h 149"/>
                      <a:gd name="T30" fmla="*/ 136 w 146"/>
                      <a:gd name="T31" fmla="*/ 89 h 149"/>
                      <a:gd name="T32" fmla="*/ 133 w 146"/>
                      <a:gd name="T33" fmla="*/ 90 h 149"/>
                      <a:gd name="T34" fmla="*/ 133 w 146"/>
                      <a:gd name="T35" fmla="*/ 94 h 149"/>
                      <a:gd name="T36" fmla="*/ 133 w 146"/>
                      <a:gd name="T37" fmla="*/ 97 h 149"/>
                      <a:gd name="T38" fmla="*/ 136 w 146"/>
                      <a:gd name="T39" fmla="*/ 102 h 149"/>
                      <a:gd name="T40" fmla="*/ 135 w 146"/>
                      <a:gd name="T41" fmla="*/ 105 h 149"/>
                      <a:gd name="T42" fmla="*/ 132 w 146"/>
                      <a:gd name="T43" fmla="*/ 108 h 149"/>
                      <a:gd name="T44" fmla="*/ 133 w 146"/>
                      <a:gd name="T45" fmla="*/ 109 h 149"/>
                      <a:gd name="T46" fmla="*/ 133 w 146"/>
                      <a:gd name="T47" fmla="*/ 111 h 149"/>
                      <a:gd name="T48" fmla="*/ 132 w 146"/>
                      <a:gd name="T49" fmla="*/ 114 h 149"/>
                      <a:gd name="T50" fmla="*/ 129 w 146"/>
                      <a:gd name="T51" fmla="*/ 115 h 149"/>
                      <a:gd name="T52" fmla="*/ 128 w 146"/>
                      <a:gd name="T53" fmla="*/ 117 h 149"/>
                      <a:gd name="T54" fmla="*/ 128 w 146"/>
                      <a:gd name="T55" fmla="*/ 122 h 149"/>
                      <a:gd name="T56" fmla="*/ 126 w 146"/>
                      <a:gd name="T57" fmla="*/ 125 h 149"/>
                      <a:gd name="T58" fmla="*/ 124 w 146"/>
                      <a:gd name="T59" fmla="*/ 127 h 149"/>
                      <a:gd name="T60" fmla="*/ 121 w 146"/>
                      <a:gd name="T61" fmla="*/ 129 h 149"/>
                      <a:gd name="T62" fmla="*/ 118 w 146"/>
                      <a:gd name="T63" fmla="*/ 130 h 149"/>
                      <a:gd name="T64" fmla="*/ 113 w 146"/>
                      <a:gd name="T65" fmla="*/ 130 h 149"/>
                      <a:gd name="T66" fmla="*/ 103 w 146"/>
                      <a:gd name="T67" fmla="*/ 130 h 149"/>
                      <a:gd name="T68" fmla="*/ 93 w 146"/>
                      <a:gd name="T69" fmla="*/ 129 h 149"/>
                      <a:gd name="T70" fmla="*/ 78 w 146"/>
                      <a:gd name="T71" fmla="*/ 148 h 149"/>
                      <a:gd name="T72" fmla="*/ 19 w 146"/>
                      <a:gd name="T73" fmla="*/ 124 h 149"/>
                      <a:gd name="T74" fmla="*/ 25 w 146"/>
                      <a:gd name="T75" fmla="*/ 116 h 149"/>
                      <a:gd name="T76" fmla="*/ 28 w 146"/>
                      <a:gd name="T77" fmla="*/ 109 h 149"/>
                      <a:gd name="T78" fmla="*/ 28 w 146"/>
                      <a:gd name="T79" fmla="*/ 100 h 149"/>
                      <a:gd name="T80" fmla="*/ 0 w 146"/>
                      <a:gd name="T81" fmla="*/ 78 h 149"/>
                      <a:gd name="T82" fmla="*/ 0 w 146"/>
                      <a:gd name="T83" fmla="*/ 27 h 149"/>
                      <a:gd name="T84" fmla="*/ 14 w 146"/>
                      <a:gd name="T85" fmla="*/ 13 h 149"/>
                      <a:gd name="T86" fmla="*/ 33 w 146"/>
                      <a:gd name="T87" fmla="*/ 6 h 149"/>
                      <a:gd name="T88" fmla="*/ 52 w 146"/>
                      <a:gd name="T89" fmla="*/ 0 h 149"/>
                      <a:gd name="T90" fmla="*/ 78 w 146"/>
                      <a:gd name="T91" fmla="*/ 3 h 149"/>
                      <a:gd name="T92" fmla="*/ 101 w 146"/>
                      <a:gd name="T93" fmla="*/ 4 h 149"/>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146" h="149">
                        <a:moveTo>
                          <a:pt x="101" y="4"/>
                        </a:moveTo>
                        <a:lnTo>
                          <a:pt x="119" y="11"/>
                        </a:lnTo>
                        <a:lnTo>
                          <a:pt x="126" y="22"/>
                        </a:lnTo>
                        <a:lnTo>
                          <a:pt x="132" y="39"/>
                        </a:lnTo>
                        <a:lnTo>
                          <a:pt x="133" y="46"/>
                        </a:lnTo>
                        <a:lnTo>
                          <a:pt x="132" y="53"/>
                        </a:lnTo>
                        <a:lnTo>
                          <a:pt x="129" y="57"/>
                        </a:lnTo>
                        <a:lnTo>
                          <a:pt x="133" y="66"/>
                        </a:lnTo>
                        <a:lnTo>
                          <a:pt x="138" y="74"/>
                        </a:lnTo>
                        <a:lnTo>
                          <a:pt x="140" y="77"/>
                        </a:lnTo>
                        <a:lnTo>
                          <a:pt x="143" y="80"/>
                        </a:lnTo>
                        <a:lnTo>
                          <a:pt x="144" y="81"/>
                        </a:lnTo>
                        <a:lnTo>
                          <a:pt x="145" y="84"/>
                        </a:lnTo>
                        <a:lnTo>
                          <a:pt x="144" y="87"/>
                        </a:lnTo>
                        <a:lnTo>
                          <a:pt x="142" y="88"/>
                        </a:lnTo>
                        <a:lnTo>
                          <a:pt x="136" y="89"/>
                        </a:lnTo>
                        <a:lnTo>
                          <a:pt x="133" y="90"/>
                        </a:lnTo>
                        <a:lnTo>
                          <a:pt x="133" y="94"/>
                        </a:lnTo>
                        <a:lnTo>
                          <a:pt x="133" y="97"/>
                        </a:lnTo>
                        <a:lnTo>
                          <a:pt x="136" y="102"/>
                        </a:lnTo>
                        <a:lnTo>
                          <a:pt x="135" y="105"/>
                        </a:lnTo>
                        <a:lnTo>
                          <a:pt x="132" y="108"/>
                        </a:lnTo>
                        <a:lnTo>
                          <a:pt x="133" y="109"/>
                        </a:lnTo>
                        <a:lnTo>
                          <a:pt x="133" y="111"/>
                        </a:lnTo>
                        <a:lnTo>
                          <a:pt x="132" y="114"/>
                        </a:lnTo>
                        <a:lnTo>
                          <a:pt x="129" y="115"/>
                        </a:lnTo>
                        <a:lnTo>
                          <a:pt x="128" y="117"/>
                        </a:lnTo>
                        <a:lnTo>
                          <a:pt x="128" y="122"/>
                        </a:lnTo>
                        <a:lnTo>
                          <a:pt x="126" y="125"/>
                        </a:lnTo>
                        <a:lnTo>
                          <a:pt x="124" y="127"/>
                        </a:lnTo>
                        <a:lnTo>
                          <a:pt x="121" y="129"/>
                        </a:lnTo>
                        <a:lnTo>
                          <a:pt x="118" y="130"/>
                        </a:lnTo>
                        <a:lnTo>
                          <a:pt x="113" y="130"/>
                        </a:lnTo>
                        <a:lnTo>
                          <a:pt x="103" y="130"/>
                        </a:lnTo>
                        <a:lnTo>
                          <a:pt x="93" y="129"/>
                        </a:lnTo>
                        <a:lnTo>
                          <a:pt x="78" y="148"/>
                        </a:lnTo>
                        <a:lnTo>
                          <a:pt x="19" y="124"/>
                        </a:lnTo>
                        <a:lnTo>
                          <a:pt x="25" y="116"/>
                        </a:lnTo>
                        <a:lnTo>
                          <a:pt x="28" y="109"/>
                        </a:lnTo>
                        <a:lnTo>
                          <a:pt x="28" y="100"/>
                        </a:lnTo>
                        <a:lnTo>
                          <a:pt x="0" y="78"/>
                        </a:lnTo>
                        <a:lnTo>
                          <a:pt x="0" y="27"/>
                        </a:lnTo>
                        <a:lnTo>
                          <a:pt x="14" y="13"/>
                        </a:lnTo>
                        <a:lnTo>
                          <a:pt x="33" y="6"/>
                        </a:lnTo>
                        <a:lnTo>
                          <a:pt x="52" y="0"/>
                        </a:lnTo>
                        <a:lnTo>
                          <a:pt x="78" y="3"/>
                        </a:lnTo>
                        <a:lnTo>
                          <a:pt x="101" y="4"/>
                        </a:lnTo>
                      </a:path>
                    </a:pathLst>
                  </a:custGeom>
                  <a:solidFill>
                    <a:srgbClr val="FFC080"/>
                  </a:solidFill>
                  <a:ln w="12700" cap="rnd" cmpd="sng">
                    <a:solidFill>
                      <a:srgbClr val="402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2428" name="Freeform 291"/>
                  <p:cNvSpPr>
                    <a:spLocks/>
                  </p:cNvSpPr>
                  <p:nvPr/>
                </p:nvSpPr>
                <p:spPr bwMode="auto">
                  <a:xfrm>
                    <a:off x="3319" y="3233"/>
                    <a:ext cx="10" cy="17"/>
                  </a:xfrm>
                  <a:custGeom>
                    <a:avLst/>
                    <a:gdLst>
                      <a:gd name="T0" fmla="*/ 0 w 10"/>
                      <a:gd name="T1" fmla="*/ 0 h 17"/>
                      <a:gd name="T2" fmla="*/ 3 w 10"/>
                      <a:gd name="T3" fmla="*/ 8 h 17"/>
                      <a:gd name="T4" fmla="*/ 5 w 10"/>
                      <a:gd name="T5" fmla="*/ 12 h 17"/>
                      <a:gd name="T6" fmla="*/ 9 w 10"/>
                      <a:gd name="T7" fmla="*/ 16 h 17"/>
                      <a:gd name="T8" fmla="*/ 4 w 10"/>
                      <a:gd name="T9" fmla="*/ 12 h 17"/>
                      <a:gd name="T10" fmla="*/ 1 w 10"/>
                      <a:gd name="T11" fmla="*/ 8 h 17"/>
                      <a:gd name="T12" fmla="*/ 0 w 10"/>
                      <a:gd name="T13" fmla="*/ 0 h 1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0" h="17">
                        <a:moveTo>
                          <a:pt x="0" y="0"/>
                        </a:moveTo>
                        <a:lnTo>
                          <a:pt x="3" y="8"/>
                        </a:lnTo>
                        <a:lnTo>
                          <a:pt x="5" y="12"/>
                        </a:lnTo>
                        <a:lnTo>
                          <a:pt x="9" y="16"/>
                        </a:lnTo>
                        <a:lnTo>
                          <a:pt x="4" y="12"/>
                        </a:lnTo>
                        <a:lnTo>
                          <a:pt x="1" y="8"/>
                        </a:lnTo>
                        <a:lnTo>
                          <a:pt x="0" y="0"/>
                        </a:lnTo>
                      </a:path>
                    </a:pathLst>
                  </a:custGeom>
                  <a:solidFill>
                    <a:srgbClr val="402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nvGrpSpPr>
                <p:cNvPr id="52416" name="Group 292"/>
                <p:cNvGrpSpPr>
                  <a:grpSpLocks/>
                </p:cNvGrpSpPr>
                <p:nvPr/>
              </p:nvGrpSpPr>
              <p:grpSpPr bwMode="auto">
                <a:xfrm>
                  <a:off x="3352" y="3187"/>
                  <a:ext cx="38" cy="66"/>
                  <a:chOff x="3352" y="3187"/>
                  <a:chExt cx="38" cy="66"/>
                </a:xfrm>
              </p:grpSpPr>
              <p:sp>
                <p:nvSpPr>
                  <p:cNvPr id="52420" name="Freeform 293"/>
                  <p:cNvSpPr>
                    <a:spLocks/>
                  </p:cNvSpPr>
                  <p:nvPr/>
                </p:nvSpPr>
                <p:spPr bwMode="auto">
                  <a:xfrm>
                    <a:off x="3362" y="3199"/>
                    <a:ext cx="11" cy="2"/>
                  </a:xfrm>
                  <a:custGeom>
                    <a:avLst/>
                    <a:gdLst>
                      <a:gd name="T0" fmla="*/ 9 w 11"/>
                      <a:gd name="T1" fmla="*/ 0 h 2"/>
                      <a:gd name="T2" fmla="*/ 8 w 11"/>
                      <a:gd name="T3" fmla="*/ 0 h 2"/>
                      <a:gd name="T4" fmla="*/ 10 w 11"/>
                      <a:gd name="T5" fmla="*/ 0 h 2"/>
                      <a:gd name="T6" fmla="*/ 8 w 11"/>
                      <a:gd name="T7" fmla="*/ 0 h 2"/>
                      <a:gd name="T8" fmla="*/ 7 w 11"/>
                      <a:gd name="T9" fmla="*/ 1 h 2"/>
                      <a:gd name="T10" fmla="*/ 8 w 11"/>
                      <a:gd name="T11" fmla="*/ 1 h 2"/>
                      <a:gd name="T12" fmla="*/ 7 w 11"/>
                      <a:gd name="T13" fmla="*/ 1 h 2"/>
                      <a:gd name="T14" fmla="*/ 8 w 11"/>
                      <a:gd name="T15" fmla="*/ 1 h 2"/>
                      <a:gd name="T16" fmla="*/ 7 w 11"/>
                      <a:gd name="T17" fmla="*/ 1 h 2"/>
                      <a:gd name="T18" fmla="*/ 5 w 11"/>
                      <a:gd name="T19" fmla="*/ 1 h 2"/>
                      <a:gd name="T20" fmla="*/ 3 w 11"/>
                      <a:gd name="T21" fmla="*/ 1 h 2"/>
                      <a:gd name="T22" fmla="*/ 0 w 11"/>
                      <a:gd name="T23" fmla="*/ 1 h 2"/>
                      <a:gd name="T24" fmla="*/ 3 w 11"/>
                      <a:gd name="T25" fmla="*/ 0 h 2"/>
                      <a:gd name="T26" fmla="*/ 9 w 11"/>
                      <a:gd name="T27" fmla="*/ 0 h 2"/>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11" h="2">
                        <a:moveTo>
                          <a:pt x="9" y="0"/>
                        </a:moveTo>
                        <a:lnTo>
                          <a:pt x="8" y="0"/>
                        </a:lnTo>
                        <a:lnTo>
                          <a:pt x="10" y="0"/>
                        </a:lnTo>
                        <a:lnTo>
                          <a:pt x="8" y="0"/>
                        </a:lnTo>
                        <a:lnTo>
                          <a:pt x="7" y="1"/>
                        </a:lnTo>
                        <a:lnTo>
                          <a:pt x="8" y="1"/>
                        </a:lnTo>
                        <a:lnTo>
                          <a:pt x="7" y="1"/>
                        </a:lnTo>
                        <a:lnTo>
                          <a:pt x="8" y="1"/>
                        </a:lnTo>
                        <a:lnTo>
                          <a:pt x="7" y="1"/>
                        </a:lnTo>
                        <a:lnTo>
                          <a:pt x="5" y="1"/>
                        </a:lnTo>
                        <a:lnTo>
                          <a:pt x="3" y="1"/>
                        </a:lnTo>
                        <a:lnTo>
                          <a:pt x="0" y="1"/>
                        </a:lnTo>
                        <a:lnTo>
                          <a:pt x="3" y="0"/>
                        </a:lnTo>
                        <a:lnTo>
                          <a:pt x="9" y="0"/>
                        </a:lnTo>
                      </a:path>
                    </a:pathLst>
                  </a:custGeom>
                  <a:solidFill>
                    <a:srgbClr val="402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2421" name="Freeform 294"/>
                  <p:cNvSpPr>
                    <a:spLocks/>
                  </p:cNvSpPr>
                  <p:nvPr/>
                </p:nvSpPr>
                <p:spPr bwMode="auto">
                  <a:xfrm>
                    <a:off x="3352" y="3187"/>
                    <a:ext cx="24" cy="2"/>
                  </a:xfrm>
                  <a:custGeom>
                    <a:avLst/>
                    <a:gdLst>
                      <a:gd name="T0" fmla="*/ 23 w 24"/>
                      <a:gd name="T1" fmla="*/ 1 h 2"/>
                      <a:gd name="T2" fmla="*/ 22 w 24"/>
                      <a:gd name="T3" fmla="*/ 0 h 2"/>
                      <a:gd name="T4" fmla="*/ 20 w 24"/>
                      <a:gd name="T5" fmla="*/ 0 h 2"/>
                      <a:gd name="T6" fmla="*/ 16 w 24"/>
                      <a:gd name="T7" fmla="*/ 0 h 2"/>
                      <a:gd name="T8" fmla="*/ 12 w 24"/>
                      <a:gd name="T9" fmla="*/ 1 h 2"/>
                      <a:gd name="T10" fmla="*/ 4 w 24"/>
                      <a:gd name="T11" fmla="*/ 1 h 2"/>
                      <a:gd name="T12" fmla="*/ 0 w 24"/>
                      <a:gd name="T13" fmla="*/ 1 h 2"/>
                      <a:gd name="T14" fmla="*/ 6 w 24"/>
                      <a:gd name="T15" fmla="*/ 1 h 2"/>
                      <a:gd name="T16" fmla="*/ 10 w 24"/>
                      <a:gd name="T17" fmla="*/ 1 h 2"/>
                      <a:gd name="T18" fmla="*/ 10 w 24"/>
                      <a:gd name="T19" fmla="*/ 1 h 2"/>
                      <a:gd name="T20" fmla="*/ 13 w 24"/>
                      <a:gd name="T21" fmla="*/ 1 h 2"/>
                      <a:gd name="T22" fmla="*/ 13 w 24"/>
                      <a:gd name="T23" fmla="*/ 1 h 2"/>
                      <a:gd name="T24" fmla="*/ 16 w 24"/>
                      <a:gd name="T25" fmla="*/ 1 h 2"/>
                      <a:gd name="T26" fmla="*/ 19 w 24"/>
                      <a:gd name="T27" fmla="*/ 1 h 2"/>
                      <a:gd name="T28" fmla="*/ 23 w 24"/>
                      <a:gd name="T29" fmla="*/ 1 h 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24" h="2">
                        <a:moveTo>
                          <a:pt x="23" y="1"/>
                        </a:moveTo>
                        <a:lnTo>
                          <a:pt x="22" y="0"/>
                        </a:lnTo>
                        <a:lnTo>
                          <a:pt x="20" y="0"/>
                        </a:lnTo>
                        <a:lnTo>
                          <a:pt x="16" y="0"/>
                        </a:lnTo>
                        <a:lnTo>
                          <a:pt x="12" y="1"/>
                        </a:lnTo>
                        <a:lnTo>
                          <a:pt x="4" y="1"/>
                        </a:lnTo>
                        <a:lnTo>
                          <a:pt x="0" y="1"/>
                        </a:lnTo>
                        <a:lnTo>
                          <a:pt x="6" y="1"/>
                        </a:lnTo>
                        <a:lnTo>
                          <a:pt x="10" y="1"/>
                        </a:lnTo>
                        <a:lnTo>
                          <a:pt x="13" y="1"/>
                        </a:lnTo>
                        <a:lnTo>
                          <a:pt x="16" y="1"/>
                        </a:lnTo>
                        <a:lnTo>
                          <a:pt x="19" y="1"/>
                        </a:lnTo>
                        <a:lnTo>
                          <a:pt x="23" y="1"/>
                        </a:lnTo>
                      </a:path>
                    </a:pathLst>
                  </a:custGeom>
                  <a:solidFill>
                    <a:srgbClr val="000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2422" name="Freeform 295"/>
                  <p:cNvSpPr>
                    <a:spLocks/>
                  </p:cNvSpPr>
                  <p:nvPr/>
                </p:nvSpPr>
                <p:spPr bwMode="auto">
                  <a:xfrm>
                    <a:off x="3379" y="3242"/>
                    <a:ext cx="7" cy="5"/>
                  </a:xfrm>
                  <a:custGeom>
                    <a:avLst/>
                    <a:gdLst>
                      <a:gd name="T0" fmla="*/ 6 w 7"/>
                      <a:gd name="T1" fmla="*/ 0 h 5"/>
                      <a:gd name="T2" fmla="*/ 5 w 7"/>
                      <a:gd name="T3" fmla="*/ 0 h 5"/>
                      <a:gd name="T4" fmla="*/ 4 w 7"/>
                      <a:gd name="T5" fmla="*/ 0 h 5"/>
                      <a:gd name="T6" fmla="*/ 3 w 7"/>
                      <a:gd name="T7" fmla="*/ 0 h 5"/>
                      <a:gd name="T8" fmla="*/ 3 w 7"/>
                      <a:gd name="T9" fmla="*/ 1 h 5"/>
                      <a:gd name="T10" fmla="*/ 1 w 7"/>
                      <a:gd name="T11" fmla="*/ 1 h 5"/>
                      <a:gd name="T12" fmla="*/ 0 w 7"/>
                      <a:gd name="T13" fmla="*/ 1 h 5"/>
                      <a:gd name="T14" fmla="*/ 0 w 7"/>
                      <a:gd name="T15" fmla="*/ 1 h 5"/>
                      <a:gd name="T16" fmla="*/ 0 w 7"/>
                      <a:gd name="T17" fmla="*/ 2 h 5"/>
                      <a:gd name="T18" fmla="*/ 0 w 7"/>
                      <a:gd name="T19" fmla="*/ 3 h 5"/>
                      <a:gd name="T20" fmla="*/ 0 w 7"/>
                      <a:gd name="T21" fmla="*/ 3 h 5"/>
                      <a:gd name="T22" fmla="*/ 0 w 7"/>
                      <a:gd name="T23" fmla="*/ 4 h 5"/>
                      <a:gd name="T24" fmla="*/ 0 w 7"/>
                      <a:gd name="T25" fmla="*/ 3 h 5"/>
                      <a:gd name="T26" fmla="*/ 0 w 7"/>
                      <a:gd name="T27" fmla="*/ 2 h 5"/>
                      <a:gd name="T28" fmla="*/ 3 w 7"/>
                      <a:gd name="T29" fmla="*/ 2 h 5"/>
                      <a:gd name="T30" fmla="*/ 3 w 7"/>
                      <a:gd name="T31" fmla="*/ 2 h 5"/>
                      <a:gd name="T32" fmla="*/ 5 w 7"/>
                      <a:gd name="T33" fmla="*/ 2 h 5"/>
                      <a:gd name="T34" fmla="*/ 6 w 7"/>
                      <a:gd name="T35" fmla="*/ 1 h 5"/>
                      <a:gd name="T36" fmla="*/ 6 w 7"/>
                      <a:gd name="T37" fmla="*/ 0 h 5"/>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7" h="5">
                        <a:moveTo>
                          <a:pt x="6" y="0"/>
                        </a:moveTo>
                        <a:lnTo>
                          <a:pt x="5" y="0"/>
                        </a:lnTo>
                        <a:lnTo>
                          <a:pt x="4" y="0"/>
                        </a:lnTo>
                        <a:lnTo>
                          <a:pt x="3" y="0"/>
                        </a:lnTo>
                        <a:lnTo>
                          <a:pt x="3" y="1"/>
                        </a:lnTo>
                        <a:lnTo>
                          <a:pt x="1" y="1"/>
                        </a:lnTo>
                        <a:lnTo>
                          <a:pt x="0" y="1"/>
                        </a:lnTo>
                        <a:lnTo>
                          <a:pt x="0" y="2"/>
                        </a:lnTo>
                        <a:lnTo>
                          <a:pt x="0" y="3"/>
                        </a:lnTo>
                        <a:lnTo>
                          <a:pt x="0" y="4"/>
                        </a:lnTo>
                        <a:lnTo>
                          <a:pt x="0" y="3"/>
                        </a:lnTo>
                        <a:lnTo>
                          <a:pt x="0" y="2"/>
                        </a:lnTo>
                        <a:lnTo>
                          <a:pt x="3" y="2"/>
                        </a:lnTo>
                        <a:lnTo>
                          <a:pt x="5" y="2"/>
                        </a:lnTo>
                        <a:lnTo>
                          <a:pt x="6" y="1"/>
                        </a:lnTo>
                        <a:lnTo>
                          <a:pt x="6" y="0"/>
                        </a:lnTo>
                      </a:path>
                    </a:pathLst>
                  </a:custGeom>
                  <a:solidFill>
                    <a:srgbClr val="402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2423" name="Freeform 296"/>
                  <p:cNvSpPr>
                    <a:spLocks/>
                  </p:cNvSpPr>
                  <p:nvPr/>
                </p:nvSpPr>
                <p:spPr bwMode="auto">
                  <a:xfrm>
                    <a:off x="3382" y="3247"/>
                    <a:ext cx="3" cy="6"/>
                  </a:xfrm>
                  <a:custGeom>
                    <a:avLst/>
                    <a:gdLst>
                      <a:gd name="T0" fmla="*/ 0 w 3"/>
                      <a:gd name="T1" fmla="*/ 2 h 6"/>
                      <a:gd name="T2" fmla="*/ 1 w 3"/>
                      <a:gd name="T3" fmla="*/ 5 h 6"/>
                      <a:gd name="T4" fmla="*/ 2 w 3"/>
                      <a:gd name="T5" fmla="*/ 2 h 6"/>
                      <a:gd name="T6" fmla="*/ 1 w 3"/>
                      <a:gd name="T7" fmla="*/ 0 h 6"/>
                      <a:gd name="T8" fmla="*/ 0 w 3"/>
                      <a:gd name="T9" fmla="*/ 2 h 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 h="6">
                        <a:moveTo>
                          <a:pt x="0" y="2"/>
                        </a:moveTo>
                        <a:lnTo>
                          <a:pt x="1" y="5"/>
                        </a:lnTo>
                        <a:lnTo>
                          <a:pt x="2" y="2"/>
                        </a:lnTo>
                        <a:lnTo>
                          <a:pt x="1" y="0"/>
                        </a:lnTo>
                        <a:lnTo>
                          <a:pt x="0" y="2"/>
                        </a:lnTo>
                      </a:path>
                    </a:pathLst>
                  </a:custGeom>
                  <a:solidFill>
                    <a:srgbClr val="402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2424" name="Freeform 297"/>
                  <p:cNvSpPr>
                    <a:spLocks/>
                  </p:cNvSpPr>
                  <p:nvPr/>
                </p:nvSpPr>
                <p:spPr bwMode="auto">
                  <a:xfrm>
                    <a:off x="3387" y="3221"/>
                    <a:ext cx="3" cy="5"/>
                  </a:xfrm>
                  <a:custGeom>
                    <a:avLst/>
                    <a:gdLst>
                      <a:gd name="T0" fmla="*/ 0 w 3"/>
                      <a:gd name="T1" fmla="*/ 4 h 5"/>
                      <a:gd name="T2" fmla="*/ 1 w 3"/>
                      <a:gd name="T3" fmla="*/ 4 h 5"/>
                      <a:gd name="T4" fmla="*/ 2 w 3"/>
                      <a:gd name="T5" fmla="*/ 2 h 5"/>
                      <a:gd name="T6" fmla="*/ 2 w 3"/>
                      <a:gd name="T7" fmla="*/ 0 h 5"/>
                      <a:gd name="T8" fmla="*/ 1 w 3"/>
                      <a:gd name="T9" fmla="*/ 0 h 5"/>
                      <a:gd name="T10" fmla="*/ 1 w 3"/>
                      <a:gd name="T11" fmla="*/ 0 h 5"/>
                      <a:gd name="T12" fmla="*/ 0 w 3"/>
                      <a:gd name="T13" fmla="*/ 4 h 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 h="5">
                        <a:moveTo>
                          <a:pt x="0" y="4"/>
                        </a:moveTo>
                        <a:lnTo>
                          <a:pt x="1" y="4"/>
                        </a:lnTo>
                        <a:lnTo>
                          <a:pt x="2" y="2"/>
                        </a:lnTo>
                        <a:lnTo>
                          <a:pt x="2" y="0"/>
                        </a:lnTo>
                        <a:lnTo>
                          <a:pt x="1" y="0"/>
                        </a:lnTo>
                        <a:lnTo>
                          <a:pt x="0" y="4"/>
                        </a:lnTo>
                      </a:path>
                    </a:pathLst>
                  </a:custGeom>
                  <a:solidFill>
                    <a:srgbClr val="402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2425" name="Freeform 298"/>
                  <p:cNvSpPr>
                    <a:spLocks/>
                  </p:cNvSpPr>
                  <p:nvPr/>
                </p:nvSpPr>
                <p:spPr bwMode="auto">
                  <a:xfrm>
                    <a:off x="3378" y="3222"/>
                    <a:ext cx="7" cy="3"/>
                  </a:xfrm>
                  <a:custGeom>
                    <a:avLst/>
                    <a:gdLst>
                      <a:gd name="T0" fmla="*/ 3 w 7"/>
                      <a:gd name="T1" fmla="*/ 2 h 3"/>
                      <a:gd name="T2" fmla="*/ 6 w 7"/>
                      <a:gd name="T3" fmla="*/ 1 h 3"/>
                      <a:gd name="T4" fmla="*/ 3 w 7"/>
                      <a:gd name="T5" fmla="*/ 0 h 3"/>
                      <a:gd name="T6" fmla="*/ 0 w 7"/>
                      <a:gd name="T7" fmla="*/ 0 h 3"/>
                      <a:gd name="T8" fmla="*/ 6 w 7"/>
                      <a:gd name="T9" fmla="*/ 0 h 3"/>
                      <a:gd name="T10" fmla="*/ 6 w 7"/>
                      <a:gd name="T11" fmla="*/ 1 h 3"/>
                      <a:gd name="T12" fmla="*/ 3 w 7"/>
                      <a:gd name="T13" fmla="*/ 2 h 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7" h="3">
                        <a:moveTo>
                          <a:pt x="3" y="2"/>
                        </a:moveTo>
                        <a:lnTo>
                          <a:pt x="6" y="1"/>
                        </a:lnTo>
                        <a:lnTo>
                          <a:pt x="3" y="0"/>
                        </a:lnTo>
                        <a:lnTo>
                          <a:pt x="0" y="0"/>
                        </a:lnTo>
                        <a:lnTo>
                          <a:pt x="6" y="0"/>
                        </a:lnTo>
                        <a:lnTo>
                          <a:pt x="6" y="1"/>
                        </a:lnTo>
                        <a:lnTo>
                          <a:pt x="3" y="2"/>
                        </a:lnTo>
                      </a:path>
                    </a:pathLst>
                  </a:custGeom>
                  <a:solidFill>
                    <a:srgbClr val="402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2426" name="Freeform 299"/>
                  <p:cNvSpPr>
                    <a:spLocks/>
                  </p:cNvSpPr>
                  <p:nvPr/>
                </p:nvSpPr>
                <p:spPr bwMode="auto">
                  <a:xfrm>
                    <a:off x="3363" y="3197"/>
                    <a:ext cx="5" cy="5"/>
                  </a:xfrm>
                  <a:custGeom>
                    <a:avLst/>
                    <a:gdLst>
                      <a:gd name="T0" fmla="*/ 0 w 5"/>
                      <a:gd name="T1" fmla="*/ 4 h 5"/>
                      <a:gd name="T2" fmla="*/ 0 w 5"/>
                      <a:gd name="T3" fmla="*/ 0 h 5"/>
                      <a:gd name="T4" fmla="*/ 2 w 5"/>
                      <a:gd name="T5" fmla="*/ 2 h 5"/>
                      <a:gd name="T6" fmla="*/ 3 w 5"/>
                      <a:gd name="T7" fmla="*/ 2 h 5"/>
                      <a:gd name="T8" fmla="*/ 4 w 5"/>
                      <a:gd name="T9" fmla="*/ 2 h 5"/>
                      <a:gd name="T10" fmla="*/ 3 w 5"/>
                      <a:gd name="T11" fmla="*/ 4 h 5"/>
                      <a:gd name="T12" fmla="*/ 0 w 5"/>
                      <a:gd name="T13" fmla="*/ 4 h 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5" h="5">
                        <a:moveTo>
                          <a:pt x="0" y="4"/>
                        </a:moveTo>
                        <a:lnTo>
                          <a:pt x="0" y="0"/>
                        </a:lnTo>
                        <a:lnTo>
                          <a:pt x="2" y="2"/>
                        </a:lnTo>
                        <a:lnTo>
                          <a:pt x="3" y="2"/>
                        </a:lnTo>
                        <a:lnTo>
                          <a:pt x="4" y="2"/>
                        </a:lnTo>
                        <a:lnTo>
                          <a:pt x="3" y="4"/>
                        </a:lnTo>
                        <a:lnTo>
                          <a:pt x="0" y="4"/>
                        </a:lnTo>
                      </a:path>
                    </a:pathLst>
                  </a:custGeom>
                  <a:solidFill>
                    <a:srgbClr val="FFC08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nvGrpSpPr>
                <p:cNvPr id="52417" name="Group 300"/>
                <p:cNvGrpSpPr>
                  <a:grpSpLocks/>
                </p:cNvGrpSpPr>
                <p:nvPr/>
              </p:nvGrpSpPr>
              <p:grpSpPr bwMode="auto">
                <a:xfrm>
                  <a:off x="3304" y="3192"/>
                  <a:ext cx="13" cy="26"/>
                  <a:chOff x="3304" y="3192"/>
                  <a:chExt cx="13" cy="26"/>
                </a:xfrm>
              </p:grpSpPr>
              <p:sp>
                <p:nvSpPr>
                  <p:cNvPr id="52418" name="Freeform 301"/>
                  <p:cNvSpPr>
                    <a:spLocks/>
                  </p:cNvSpPr>
                  <p:nvPr/>
                </p:nvSpPr>
                <p:spPr bwMode="auto">
                  <a:xfrm>
                    <a:off x="3308" y="3197"/>
                    <a:ext cx="6" cy="17"/>
                  </a:xfrm>
                  <a:custGeom>
                    <a:avLst/>
                    <a:gdLst>
                      <a:gd name="T0" fmla="*/ 5 w 6"/>
                      <a:gd name="T1" fmla="*/ 4 h 17"/>
                      <a:gd name="T2" fmla="*/ 3 w 6"/>
                      <a:gd name="T3" fmla="*/ 1 h 17"/>
                      <a:gd name="T4" fmla="*/ 2 w 6"/>
                      <a:gd name="T5" fmla="*/ 2 h 17"/>
                      <a:gd name="T6" fmla="*/ 1 w 6"/>
                      <a:gd name="T7" fmla="*/ 4 h 17"/>
                      <a:gd name="T8" fmla="*/ 0 w 6"/>
                      <a:gd name="T9" fmla="*/ 8 h 17"/>
                      <a:gd name="T10" fmla="*/ 1 w 6"/>
                      <a:gd name="T11" fmla="*/ 11 h 17"/>
                      <a:gd name="T12" fmla="*/ 1 w 6"/>
                      <a:gd name="T13" fmla="*/ 13 h 17"/>
                      <a:gd name="T14" fmla="*/ 2 w 6"/>
                      <a:gd name="T15" fmla="*/ 9 h 17"/>
                      <a:gd name="T16" fmla="*/ 3 w 6"/>
                      <a:gd name="T17" fmla="*/ 8 h 17"/>
                      <a:gd name="T18" fmla="*/ 5 w 6"/>
                      <a:gd name="T19" fmla="*/ 7 h 17"/>
                      <a:gd name="T20" fmla="*/ 3 w 6"/>
                      <a:gd name="T21" fmla="*/ 9 h 17"/>
                      <a:gd name="T22" fmla="*/ 2 w 6"/>
                      <a:gd name="T23" fmla="*/ 11 h 17"/>
                      <a:gd name="T24" fmla="*/ 2 w 6"/>
                      <a:gd name="T25" fmla="*/ 14 h 17"/>
                      <a:gd name="T26" fmla="*/ 2 w 6"/>
                      <a:gd name="T27" fmla="*/ 15 h 17"/>
                      <a:gd name="T28" fmla="*/ 3 w 6"/>
                      <a:gd name="T29" fmla="*/ 16 h 17"/>
                      <a:gd name="T30" fmla="*/ 1 w 6"/>
                      <a:gd name="T31" fmla="*/ 15 h 17"/>
                      <a:gd name="T32" fmla="*/ 0 w 6"/>
                      <a:gd name="T33" fmla="*/ 12 h 17"/>
                      <a:gd name="T34" fmla="*/ 0 w 6"/>
                      <a:gd name="T35" fmla="*/ 8 h 17"/>
                      <a:gd name="T36" fmla="*/ 0 w 6"/>
                      <a:gd name="T37" fmla="*/ 4 h 17"/>
                      <a:gd name="T38" fmla="*/ 1 w 6"/>
                      <a:gd name="T39" fmla="*/ 1 h 17"/>
                      <a:gd name="T40" fmla="*/ 3 w 6"/>
                      <a:gd name="T41" fmla="*/ 0 h 17"/>
                      <a:gd name="T42" fmla="*/ 4 w 6"/>
                      <a:gd name="T43" fmla="*/ 1 h 17"/>
                      <a:gd name="T44" fmla="*/ 5 w 6"/>
                      <a:gd name="T45" fmla="*/ 4 h 1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6" h="17">
                        <a:moveTo>
                          <a:pt x="5" y="4"/>
                        </a:moveTo>
                        <a:lnTo>
                          <a:pt x="3" y="1"/>
                        </a:lnTo>
                        <a:lnTo>
                          <a:pt x="2" y="2"/>
                        </a:lnTo>
                        <a:lnTo>
                          <a:pt x="1" y="4"/>
                        </a:lnTo>
                        <a:lnTo>
                          <a:pt x="0" y="8"/>
                        </a:lnTo>
                        <a:lnTo>
                          <a:pt x="1" y="11"/>
                        </a:lnTo>
                        <a:lnTo>
                          <a:pt x="1" y="13"/>
                        </a:lnTo>
                        <a:lnTo>
                          <a:pt x="2" y="9"/>
                        </a:lnTo>
                        <a:lnTo>
                          <a:pt x="3" y="8"/>
                        </a:lnTo>
                        <a:lnTo>
                          <a:pt x="5" y="7"/>
                        </a:lnTo>
                        <a:lnTo>
                          <a:pt x="3" y="9"/>
                        </a:lnTo>
                        <a:lnTo>
                          <a:pt x="2" y="11"/>
                        </a:lnTo>
                        <a:lnTo>
                          <a:pt x="2" y="14"/>
                        </a:lnTo>
                        <a:lnTo>
                          <a:pt x="2" y="15"/>
                        </a:lnTo>
                        <a:lnTo>
                          <a:pt x="3" y="16"/>
                        </a:lnTo>
                        <a:lnTo>
                          <a:pt x="1" y="15"/>
                        </a:lnTo>
                        <a:lnTo>
                          <a:pt x="0" y="12"/>
                        </a:lnTo>
                        <a:lnTo>
                          <a:pt x="0" y="8"/>
                        </a:lnTo>
                        <a:lnTo>
                          <a:pt x="0" y="4"/>
                        </a:lnTo>
                        <a:lnTo>
                          <a:pt x="1" y="1"/>
                        </a:lnTo>
                        <a:lnTo>
                          <a:pt x="3" y="0"/>
                        </a:lnTo>
                        <a:lnTo>
                          <a:pt x="4" y="1"/>
                        </a:lnTo>
                        <a:lnTo>
                          <a:pt x="5" y="4"/>
                        </a:lnTo>
                      </a:path>
                    </a:pathLst>
                  </a:custGeom>
                  <a:solidFill>
                    <a:srgbClr val="402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2419" name="Freeform 302"/>
                  <p:cNvSpPr>
                    <a:spLocks/>
                  </p:cNvSpPr>
                  <p:nvPr/>
                </p:nvSpPr>
                <p:spPr bwMode="auto">
                  <a:xfrm>
                    <a:off x="3304" y="3192"/>
                    <a:ext cx="13" cy="26"/>
                  </a:xfrm>
                  <a:custGeom>
                    <a:avLst/>
                    <a:gdLst>
                      <a:gd name="T0" fmla="*/ 12 w 13"/>
                      <a:gd name="T1" fmla="*/ 6 h 26"/>
                      <a:gd name="T2" fmla="*/ 10 w 13"/>
                      <a:gd name="T3" fmla="*/ 2 h 26"/>
                      <a:gd name="T4" fmla="*/ 7 w 13"/>
                      <a:gd name="T5" fmla="*/ 1 h 26"/>
                      <a:gd name="T6" fmla="*/ 3 w 13"/>
                      <a:gd name="T7" fmla="*/ 2 h 26"/>
                      <a:gd name="T8" fmla="*/ 2 w 13"/>
                      <a:gd name="T9" fmla="*/ 4 h 26"/>
                      <a:gd name="T10" fmla="*/ 1 w 13"/>
                      <a:gd name="T11" fmla="*/ 8 h 26"/>
                      <a:gd name="T12" fmla="*/ 1 w 13"/>
                      <a:gd name="T13" fmla="*/ 11 h 26"/>
                      <a:gd name="T14" fmla="*/ 1 w 13"/>
                      <a:gd name="T15" fmla="*/ 13 h 26"/>
                      <a:gd name="T16" fmla="*/ 1 w 13"/>
                      <a:gd name="T17" fmla="*/ 16 h 26"/>
                      <a:gd name="T18" fmla="*/ 2 w 13"/>
                      <a:gd name="T19" fmla="*/ 19 h 26"/>
                      <a:gd name="T20" fmla="*/ 4 w 13"/>
                      <a:gd name="T21" fmla="*/ 23 h 26"/>
                      <a:gd name="T22" fmla="*/ 6 w 13"/>
                      <a:gd name="T23" fmla="*/ 23 h 26"/>
                      <a:gd name="T24" fmla="*/ 8 w 13"/>
                      <a:gd name="T25" fmla="*/ 23 h 26"/>
                      <a:gd name="T26" fmla="*/ 8 w 13"/>
                      <a:gd name="T27" fmla="*/ 24 h 26"/>
                      <a:gd name="T28" fmla="*/ 7 w 13"/>
                      <a:gd name="T29" fmla="*/ 25 h 26"/>
                      <a:gd name="T30" fmla="*/ 5 w 13"/>
                      <a:gd name="T31" fmla="*/ 25 h 26"/>
                      <a:gd name="T32" fmla="*/ 2 w 13"/>
                      <a:gd name="T33" fmla="*/ 24 h 26"/>
                      <a:gd name="T34" fmla="*/ 1 w 13"/>
                      <a:gd name="T35" fmla="*/ 20 h 26"/>
                      <a:gd name="T36" fmla="*/ 1 w 13"/>
                      <a:gd name="T37" fmla="*/ 14 h 26"/>
                      <a:gd name="T38" fmla="*/ 0 w 13"/>
                      <a:gd name="T39" fmla="*/ 10 h 26"/>
                      <a:gd name="T40" fmla="*/ 0 w 13"/>
                      <a:gd name="T41" fmla="*/ 7 h 26"/>
                      <a:gd name="T42" fmla="*/ 1 w 13"/>
                      <a:gd name="T43" fmla="*/ 3 h 26"/>
                      <a:gd name="T44" fmla="*/ 2 w 13"/>
                      <a:gd name="T45" fmla="*/ 1 h 26"/>
                      <a:gd name="T46" fmla="*/ 5 w 13"/>
                      <a:gd name="T47" fmla="*/ 0 h 26"/>
                      <a:gd name="T48" fmla="*/ 10 w 13"/>
                      <a:gd name="T49" fmla="*/ 1 h 26"/>
                      <a:gd name="T50" fmla="*/ 11 w 13"/>
                      <a:gd name="T51" fmla="*/ 2 h 26"/>
                      <a:gd name="T52" fmla="*/ 12 w 13"/>
                      <a:gd name="T53" fmla="*/ 6 h 2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13" h="26">
                        <a:moveTo>
                          <a:pt x="12" y="6"/>
                        </a:moveTo>
                        <a:lnTo>
                          <a:pt x="10" y="2"/>
                        </a:lnTo>
                        <a:lnTo>
                          <a:pt x="7" y="1"/>
                        </a:lnTo>
                        <a:lnTo>
                          <a:pt x="3" y="2"/>
                        </a:lnTo>
                        <a:lnTo>
                          <a:pt x="2" y="4"/>
                        </a:lnTo>
                        <a:lnTo>
                          <a:pt x="1" y="8"/>
                        </a:lnTo>
                        <a:lnTo>
                          <a:pt x="1" y="11"/>
                        </a:lnTo>
                        <a:lnTo>
                          <a:pt x="1" y="13"/>
                        </a:lnTo>
                        <a:lnTo>
                          <a:pt x="1" y="16"/>
                        </a:lnTo>
                        <a:lnTo>
                          <a:pt x="2" y="19"/>
                        </a:lnTo>
                        <a:lnTo>
                          <a:pt x="4" y="23"/>
                        </a:lnTo>
                        <a:lnTo>
                          <a:pt x="6" y="23"/>
                        </a:lnTo>
                        <a:lnTo>
                          <a:pt x="8" y="23"/>
                        </a:lnTo>
                        <a:lnTo>
                          <a:pt x="8" y="24"/>
                        </a:lnTo>
                        <a:lnTo>
                          <a:pt x="7" y="25"/>
                        </a:lnTo>
                        <a:lnTo>
                          <a:pt x="5" y="25"/>
                        </a:lnTo>
                        <a:lnTo>
                          <a:pt x="2" y="24"/>
                        </a:lnTo>
                        <a:lnTo>
                          <a:pt x="1" y="20"/>
                        </a:lnTo>
                        <a:lnTo>
                          <a:pt x="1" y="14"/>
                        </a:lnTo>
                        <a:lnTo>
                          <a:pt x="0" y="10"/>
                        </a:lnTo>
                        <a:lnTo>
                          <a:pt x="0" y="7"/>
                        </a:lnTo>
                        <a:lnTo>
                          <a:pt x="1" y="3"/>
                        </a:lnTo>
                        <a:lnTo>
                          <a:pt x="2" y="1"/>
                        </a:lnTo>
                        <a:lnTo>
                          <a:pt x="5" y="0"/>
                        </a:lnTo>
                        <a:lnTo>
                          <a:pt x="10" y="1"/>
                        </a:lnTo>
                        <a:lnTo>
                          <a:pt x="11" y="2"/>
                        </a:lnTo>
                        <a:lnTo>
                          <a:pt x="12" y="6"/>
                        </a:lnTo>
                      </a:path>
                    </a:pathLst>
                  </a:custGeom>
                  <a:solidFill>
                    <a:srgbClr val="402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sp>
            <p:nvSpPr>
              <p:cNvPr id="52387" name="Freeform 303"/>
              <p:cNvSpPr>
                <a:spLocks/>
              </p:cNvSpPr>
              <p:nvPr/>
            </p:nvSpPr>
            <p:spPr bwMode="auto">
              <a:xfrm>
                <a:off x="3221" y="3257"/>
                <a:ext cx="381" cy="420"/>
              </a:xfrm>
              <a:custGeom>
                <a:avLst/>
                <a:gdLst>
                  <a:gd name="T0" fmla="*/ 56 w 381"/>
                  <a:gd name="T1" fmla="*/ 0 h 420"/>
                  <a:gd name="T2" fmla="*/ 114 w 381"/>
                  <a:gd name="T3" fmla="*/ 44 h 420"/>
                  <a:gd name="T4" fmla="*/ 133 w 381"/>
                  <a:gd name="T5" fmla="*/ 77 h 420"/>
                  <a:gd name="T6" fmla="*/ 166 w 381"/>
                  <a:gd name="T7" fmla="*/ 126 h 420"/>
                  <a:gd name="T8" fmla="*/ 173 w 381"/>
                  <a:gd name="T9" fmla="*/ 149 h 420"/>
                  <a:gd name="T10" fmla="*/ 170 w 381"/>
                  <a:gd name="T11" fmla="*/ 168 h 420"/>
                  <a:gd name="T12" fmla="*/ 167 w 381"/>
                  <a:gd name="T13" fmla="*/ 186 h 420"/>
                  <a:gd name="T14" fmla="*/ 263 w 381"/>
                  <a:gd name="T15" fmla="*/ 203 h 420"/>
                  <a:gd name="T16" fmla="*/ 291 w 381"/>
                  <a:gd name="T17" fmla="*/ 209 h 420"/>
                  <a:gd name="T18" fmla="*/ 295 w 381"/>
                  <a:gd name="T19" fmla="*/ 227 h 420"/>
                  <a:gd name="T20" fmla="*/ 241 w 381"/>
                  <a:gd name="T21" fmla="*/ 238 h 420"/>
                  <a:gd name="T22" fmla="*/ 188 w 381"/>
                  <a:gd name="T23" fmla="*/ 240 h 420"/>
                  <a:gd name="T24" fmla="*/ 169 w 381"/>
                  <a:gd name="T25" fmla="*/ 259 h 420"/>
                  <a:gd name="T26" fmla="*/ 166 w 381"/>
                  <a:gd name="T27" fmla="*/ 282 h 420"/>
                  <a:gd name="T28" fmla="*/ 175 w 381"/>
                  <a:gd name="T29" fmla="*/ 291 h 420"/>
                  <a:gd name="T30" fmla="*/ 198 w 381"/>
                  <a:gd name="T31" fmla="*/ 297 h 420"/>
                  <a:gd name="T32" fmla="*/ 222 w 381"/>
                  <a:gd name="T33" fmla="*/ 307 h 420"/>
                  <a:gd name="T34" fmla="*/ 326 w 381"/>
                  <a:gd name="T35" fmla="*/ 340 h 420"/>
                  <a:gd name="T36" fmla="*/ 353 w 381"/>
                  <a:gd name="T37" fmla="*/ 360 h 420"/>
                  <a:gd name="T38" fmla="*/ 380 w 381"/>
                  <a:gd name="T39" fmla="*/ 419 h 420"/>
                  <a:gd name="T40" fmla="*/ 190 w 381"/>
                  <a:gd name="T41" fmla="*/ 408 h 420"/>
                  <a:gd name="T42" fmla="*/ 82 w 381"/>
                  <a:gd name="T43" fmla="*/ 407 h 420"/>
                  <a:gd name="T44" fmla="*/ 32 w 381"/>
                  <a:gd name="T45" fmla="*/ 402 h 420"/>
                  <a:gd name="T46" fmla="*/ 9 w 381"/>
                  <a:gd name="T47" fmla="*/ 386 h 420"/>
                  <a:gd name="T48" fmla="*/ 2 w 381"/>
                  <a:gd name="T49" fmla="*/ 361 h 420"/>
                  <a:gd name="T50" fmla="*/ 14 w 381"/>
                  <a:gd name="T51" fmla="*/ 319 h 420"/>
                  <a:gd name="T52" fmla="*/ 28 w 381"/>
                  <a:gd name="T53" fmla="*/ 282 h 420"/>
                  <a:gd name="T54" fmla="*/ 25 w 381"/>
                  <a:gd name="T55" fmla="*/ 253 h 420"/>
                  <a:gd name="T56" fmla="*/ 27 w 381"/>
                  <a:gd name="T57" fmla="*/ 226 h 420"/>
                  <a:gd name="T58" fmla="*/ 5 w 381"/>
                  <a:gd name="T59" fmla="*/ 162 h 420"/>
                  <a:gd name="T60" fmla="*/ 0 w 381"/>
                  <a:gd name="T61" fmla="*/ 101 h 420"/>
                  <a:gd name="T62" fmla="*/ 8 w 381"/>
                  <a:gd name="T63" fmla="*/ 69 h 420"/>
                  <a:gd name="T64" fmla="*/ 23 w 381"/>
                  <a:gd name="T65" fmla="*/ 39 h 42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381" h="420">
                    <a:moveTo>
                      <a:pt x="48" y="22"/>
                    </a:moveTo>
                    <a:lnTo>
                      <a:pt x="56" y="0"/>
                    </a:lnTo>
                    <a:lnTo>
                      <a:pt x="120" y="27"/>
                    </a:lnTo>
                    <a:lnTo>
                      <a:pt x="114" y="44"/>
                    </a:lnTo>
                    <a:lnTo>
                      <a:pt x="123" y="61"/>
                    </a:lnTo>
                    <a:lnTo>
                      <a:pt x="133" y="77"/>
                    </a:lnTo>
                    <a:lnTo>
                      <a:pt x="147" y="104"/>
                    </a:lnTo>
                    <a:lnTo>
                      <a:pt x="166" y="126"/>
                    </a:lnTo>
                    <a:lnTo>
                      <a:pt x="171" y="139"/>
                    </a:lnTo>
                    <a:lnTo>
                      <a:pt x="173" y="149"/>
                    </a:lnTo>
                    <a:lnTo>
                      <a:pt x="172" y="159"/>
                    </a:lnTo>
                    <a:lnTo>
                      <a:pt x="170" y="168"/>
                    </a:lnTo>
                    <a:lnTo>
                      <a:pt x="167" y="177"/>
                    </a:lnTo>
                    <a:lnTo>
                      <a:pt x="167" y="186"/>
                    </a:lnTo>
                    <a:lnTo>
                      <a:pt x="228" y="199"/>
                    </a:lnTo>
                    <a:lnTo>
                      <a:pt x="263" y="203"/>
                    </a:lnTo>
                    <a:lnTo>
                      <a:pt x="288" y="201"/>
                    </a:lnTo>
                    <a:lnTo>
                      <a:pt x="291" y="209"/>
                    </a:lnTo>
                    <a:lnTo>
                      <a:pt x="294" y="218"/>
                    </a:lnTo>
                    <a:lnTo>
                      <a:pt x="295" y="227"/>
                    </a:lnTo>
                    <a:lnTo>
                      <a:pt x="270" y="235"/>
                    </a:lnTo>
                    <a:lnTo>
                      <a:pt x="241" y="238"/>
                    </a:lnTo>
                    <a:lnTo>
                      <a:pt x="217" y="238"/>
                    </a:lnTo>
                    <a:lnTo>
                      <a:pt x="188" y="240"/>
                    </a:lnTo>
                    <a:lnTo>
                      <a:pt x="169" y="238"/>
                    </a:lnTo>
                    <a:lnTo>
                      <a:pt x="169" y="259"/>
                    </a:lnTo>
                    <a:lnTo>
                      <a:pt x="164" y="271"/>
                    </a:lnTo>
                    <a:lnTo>
                      <a:pt x="166" y="282"/>
                    </a:lnTo>
                    <a:lnTo>
                      <a:pt x="164" y="291"/>
                    </a:lnTo>
                    <a:lnTo>
                      <a:pt x="175" y="291"/>
                    </a:lnTo>
                    <a:lnTo>
                      <a:pt x="181" y="295"/>
                    </a:lnTo>
                    <a:lnTo>
                      <a:pt x="198" y="297"/>
                    </a:lnTo>
                    <a:lnTo>
                      <a:pt x="210" y="304"/>
                    </a:lnTo>
                    <a:lnTo>
                      <a:pt x="222" y="307"/>
                    </a:lnTo>
                    <a:lnTo>
                      <a:pt x="300" y="331"/>
                    </a:lnTo>
                    <a:lnTo>
                      <a:pt x="326" y="340"/>
                    </a:lnTo>
                    <a:lnTo>
                      <a:pt x="342" y="346"/>
                    </a:lnTo>
                    <a:lnTo>
                      <a:pt x="353" y="360"/>
                    </a:lnTo>
                    <a:lnTo>
                      <a:pt x="366" y="382"/>
                    </a:lnTo>
                    <a:lnTo>
                      <a:pt x="380" y="419"/>
                    </a:lnTo>
                    <a:lnTo>
                      <a:pt x="235" y="419"/>
                    </a:lnTo>
                    <a:lnTo>
                      <a:pt x="190" y="408"/>
                    </a:lnTo>
                    <a:lnTo>
                      <a:pt x="124" y="407"/>
                    </a:lnTo>
                    <a:lnTo>
                      <a:pt x="82" y="407"/>
                    </a:lnTo>
                    <a:lnTo>
                      <a:pt x="59" y="408"/>
                    </a:lnTo>
                    <a:lnTo>
                      <a:pt x="32" y="402"/>
                    </a:lnTo>
                    <a:lnTo>
                      <a:pt x="23" y="397"/>
                    </a:lnTo>
                    <a:lnTo>
                      <a:pt x="9" y="386"/>
                    </a:lnTo>
                    <a:lnTo>
                      <a:pt x="6" y="377"/>
                    </a:lnTo>
                    <a:lnTo>
                      <a:pt x="2" y="361"/>
                    </a:lnTo>
                    <a:lnTo>
                      <a:pt x="5" y="346"/>
                    </a:lnTo>
                    <a:lnTo>
                      <a:pt x="14" y="319"/>
                    </a:lnTo>
                    <a:lnTo>
                      <a:pt x="26" y="292"/>
                    </a:lnTo>
                    <a:lnTo>
                      <a:pt x="28" y="282"/>
                    </a:lnTo>
                    <a:lnTo>
                      <a:pt x="24" y="274"/>
                    </a:lnTo>
                    <a:lnTo>
                      <a:pt x="25" y="253"/>
                    </a:lnTo>
                    <a:lnTo>
                      <a:pt x="29" y="245"/>
                    </a:lnTo>
                    <a:lnTo>
                      <a:pt x="27" y="226"/>
                    </a:lnTo>
                    <a:lnTo>
                      <a:pt x="18" y="199"/>
                    </a:lnTo>
                    <a:lnTo>
                      <a:pt x="5" y="162"/>
                    </a:lnTo>
                    <a:lnTo>
                      <a:pt x="0" y="129"/>
                    </a:lnTo>
                    <a:lnTo>
                      <a:pt x="0" y="101"/>
                    </a:lnTo>
                    <a:lnTo>
                      <a:pt x="3" y="81"/>
                    </a:lnTo>
                    <a:lnTo>
                      <a:pt x="8" y="69"/>
                    </a:lnTo>
                    <a:lnTo>
                      <a:pt x="15" y="55"/>
                    </a:lnTo>
                    <a:lnTo>
                      <a:pt x="23" y="39"/>
                    </a:lnTo>
                    <a:lnTo>
                      <a:pt x="48" y="22"/>
                    </a:lnTo>
                  </a:path>
                </a:pathLst>
              </a:custGeom>
              <a:solidFill>
                <a:srgbClr val="00006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nvGrpSpPr>
              <p:cNvPr id="52388" name="Group 304"/>
              <p:cNvGrpSpPr>
                <a:grpSpLocks/>
              </p:cNvGrpSpPr>
              <p:nvPr/>
            </p:nvGrpSpPr>
            <p:grpSpPr bwMode="auto">
              <a:xfrm>
                <a:off x="3223" y="3279"/>
                <a:ext cx="390" cy="390"/>
                <a:chOff x="3223" y="3279"/>
                <a:chExt cx="390" cy="390"/>
              </a:xfrm>
            </p:grpSpPr>
            <p:grpSp>
              <p:nvGrpSpPr>
                <p:cNvPr id="52390" name="Group 305"/>
                <p:cNvGrpSpPr>
                  <a:grpSpLocks/>
                </p:cNvGrpSpPr>
                <p:nvPr/>
              </p:nvGrpSpPr>
              <p:grpSpPr bwMode="auto">
                <a:xfrm>
                  <a:off x="3498" y="3431"/>
                  <a:ext cx="115" cy="53"/>
                  <a:chOff x="3498" y="3431"/>
                  <a:chExt cx="115" cy="53"/>
                </a:xfrm>
              </p:grpSpPr>
              <p:sp>
                <p:nvSpPr>
                  <p:cNvPr id="52407" name="Freeform 306"/>
                  <p:cNvSpPr>
                    <a:spLocks/>
                  </p:cNvSpPr>
                  <p:nvPr/>
                </p:nvSpPr>
                <p:spPr bwMode="auto">
                  <a:xfrm>
                    <a:off x="3498" y="3431"/>
                    <a:ext cx="115" cy="53"/>
                  </a:xfrm>
                  <a:custGeom>
                    <a:avLst/>
                    <a:gdLst>
                      <a:gd name="T0" fmla="*/ 0 w 115"/>
                      <a:gd name="T1" fmla="*/ 31 h 53"/>
                      <a:gd name="T2" fmla="*/ 14 w 115"/>
                      <a:gd name="T3" fmla="*/ 28 h 53"/>
                      <a:gd name="T4" fmla="*/ 19 w 115"/>
                      <a:gd name="T5" fmla="*/ 27 h 53"/>
                      <a:gd name="T6" fmla="*/ 22 w 115"/>
                      <a:gd name="T7" fmla="*/ 25 h 53"/>
                      <a:gd name="T8" fmla="*/ 26 w 115"/>
                      <a:gd name="T9" fmla="*/ 22 h 53"/>
                      <a:gd name="T10" fmla="*/ 32 w 115"/>
                      <a:gd name="T11" fmla="*/ 17 h 53"/>
                      <a:gd name="T12" fmla="*/ 45 w 115"/>
                      <a:gd name="T13" fmla="*/ 10 h 53"/>
                      <a:gd name="T14" fmla="*/ 47 w 115"/>
                      <a:gd name="T15" fmla="*/ 6 h 53"/>
                      <a:gd name="T16" fmla="*/ 50 w 115"/>
                      <a:gd name="T17" fmla="*/ 4 h 53"/>
                      <a:gd name="T18" fmla="*/ 57 w 115"/>
                      <a:gd name="T19" fmla="*/ 4 h 53"/>
                      <a:gd name="T20" fmla="*/ 76 w 115"/>
                      <a:gd name="T21" fmla="*/ 1 h 53"/>
                      <a:gd name="T22" fmla="*/ 82 w 115"/>
                      <a:gd name="T23" fmla="*/ 0 h 53"/>
                      <a:gd name="T24" fmla="*/ 87 w 115"/>
                      <a:gd name="T25" fmla="*/ 1 h 53"/>
                      <a:gd name="T26" fmla="*/ 89 w 115"/>
                      <a:gd name="T27" fmla="*/ 3 h 53"/>
                      <a:gd name="T28" fmla="*/ 96 w 115"/>
                      <a:gd name="T29" fmla="*/ 5 h 53"/>
                      <a:gd name="T30" fmla="*/ 100 w 115"/>
                      <a:gd name="T31" fmla="*/ 6 h 53"/>
                      <a:gd name="T32" fmla="*/ 104 w 115"/>
                      <a:gd name="T33" fmla="*/ 7 h 53"/>
                      <a:gd name="T34" fmla="*/ 106 w 115"/>
                      <a:gd name="T35" fmla="*/ 9 h 53"/>
                      <a:gd name="T36" fmla="*/ 108 w 115"/>
                      <a:gd name="T37" fmla="*/ 12 h 53"/>
                      <a:gd name="T38" fmla="*/ 110 w 115"/>
                      <a:gd name="T39" fmla="*/ 14 h 53"/>
                      <a:gd name="T40" fmla="*/ 111 w 115"/>
                      <a:gd name="T41" fmla="*/ 16 h 53"/>
                      <a:gd name="T42" fmla="*/ 112 w 115"/>
                      <a:gd name="T43" fmla="*/ 18 h 53"/>
                      <a:gd name="T44" fmla="*/ 114 w 115"/>
                      <a:gd name="T45" fmla="*/ 19 h 53"/>
                      <a:gd name="T46" fmla="*/ 112 w 115"/>
                      <a:gd name="T47" fmla="*/ 21 h 53"/>
                      <a:gd name="T48" fmla="*/ 110 w 115"/>
                      <a:gd name="T49" fmla="*/ 22 h 53"/>
                      <a:gd name="T50" fmla="*/ 106 w 115"/>
                      <a:gd name="T51" fmla="*/ 22 h 53"/>
                      <a:gd name="T52" fmla="*/ 103 w 115"/>
                      <a:gd name="T53" fmla="*/ 21 h 53"/>
                      <a:gd name="T54" fmla="*/ 100 w 115"/>
                      <a:gd name="T55" fmla="*/ 19 h 53"/>
                      <a:gd name="T56" fmla="*/ 97 w 115"/>
                      <a:gd name="T57" fmla="*/ 19 h 53"/>
                      <a:gd name="T58" fmla="*/ 94 w 115"/>
                      <a:gd name="T59" fmla="*/ 19 h 53"/>
                      <a:gd name="T60" fmla="*/ 90 w 115"/>
                      <a:gd name="T61" fmla="*/ 18 h 53"/>
                      <a:gd name="T62" fmla="*/ 85 w 115"/>
                      <a:gd name="T63" fmla="*/ 19 h 53"/>
                      <a:gd name="T64" fmla="*/ 81 w 115"/>
                      <a:gd name="T65" fmla="*/ 19 h 53"/>
                      <a:gd name="T66" fmla="*/ 90 w 115"/>
                      <a:gd name="T67" fmla="*/ 21 h 53"/>
                      <a:gd name="T68" fmla="*/ 96 w 115"/>
                      <a:gd name="T69" fmla="*/ 23 h 53"/>
                      <a:gd name="T70" fmla="*/ 104 w 115"/>
                      <a:gd name="T71" fmla="*/ 25 h 53"/>
                      <a:gd name="T72" fmla="*/ 105 w 115"/>
                      <a:gd name="T73" fmla="*/ 26 h 53"/>
                      <a:gd name="T74" fmla="*/ 106 w 115"/>
                      <a:gd name="T75" fmla="*/ 28 h 53"/>
                      <a:gd name="T76" fmla="*/ 104 w 115"/>
                      <a:gd name="T77" fmla="*/ 29 h 53"/>
                      <a:gd name="T78" fmla="*/ 102 w 115"/>
                      <a:gd name="T79" fmla="*/ 30 h 53"/>
                      <a:gd name="T80" fmla="*/ 99 w 115"/>
                      <a:gd name="T81" fmla="*/ 30 h 53"/>
                      <a:gd name="T82" fmla="*/ 89 w 115"/>
                      <a:gd name="T83" fmla="*/ 28 h 53"/>
                      <a:gd name="T84" fmla="*/ 80 w 115"/>
                      <a:gd name="T85" fmla="*/ 27 h 53"/>
                      <a:gd name="T86" fmla="*/ 73 w 115"/>
                      <a:gd name="T87" fmla="*/ 28 h 53"/>
                      <a:gd name="T88" fmla="*/ 69 w 115"/>
                      <a:gd name="T89" fmla="*/ 30 h 53"/>
                      <a:gd name="T90" fmla="*/ 64 w 115"/>
                      <a:gd name="T91" fmla="*/ 33 h 53"/>
                      <a:gd name="T92" fmla="*/ 61 w 115"/>
                      <a:gd name="T93" fmla="*/ 36 h 53"/>
                      <a:gd name="T94" fmla="*/ 57 w 115"/>
                      <a:gd name="T95" fmla="*/ 41 h 53"/>
                      <a:gd name="T96" fmla="*/ 53 w 115"/>
                      <a:gd name="T97" fmla="*/ 43 h 53"/>
                      <a:gd name="T98" fmla="*/ 48 w 115"/>
                      <a:gd name="T99" fmla="*/ 45 h 53"/>
                      <a:gd name="T100" fmla="*/ 43 w 115"/>
                      <a:gd name="T101" fmla="*/ 46 h 53"/>
                      <a:gd name="T102" fmla="*/ 38 w 115"/>
                      <a:gd name="T103" fmla="*/ 46 h 53"/>
                      <a:gd name="T104" fmla="*/ 31 w 115"/>
                      <a:gd name="T105" fmla="*/ 47 h 53"/>
                      <a:gd name="T106" fmla="*/ 24 w 115"/>
                      <a:gd name="T107" fmla="*/ 47 h 53"/>
                      <a:gd name="T108" fmla="*/ 18 w 115"/>
                      <a:gd name="T109" fmla="*/ 49 h 53"/>
                      <a:gd name="T110" fmla="*/ 0 w 115"/>
                      <a:gd name="T111" fmla="*/ 52 h 53"/>
                      <a:gd name="T112" fmla="*/ 0 w 115"/>
                      <a:gd name="T113" fmla="*/ 31 h 53"/>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115" h="53">
                        <a:moveTo>
                          <a:pt x="0" y="31"/>
                        </a:moveTo>
                        <a:lnTo>
                          <a:pt x="14" y="28"/>
                        </a:lnTo>
                        <a:lnTo>
                          <a:pt x="19" y="27"/>
                        </a:lnTo>
                        <a:lnTo>
                          <a:pt x="22" y="25"/>
                        </a:lnTo>
                        <a:lnTo>
                          <a:pt x="26" y="22"/>
                        </a:lnTo>
                        <a:lnTo>
                          <a:pt x="32" y="17"/>
                        </a:lnTo>
                        <a:lnTo>
                          <a:pt x="45" y="10"/>
                        </a:lnTo>
                        <a:lnTo>
                          <a:pt x="47" y="6"/>
                        </a:lnTo>
                        <a:lnTo>
                          <a:pt x="50" y="4"/>
                        </a:lnTo>
                        <a:lnTo>
                          <a:pt x="57" y="4"/>
                        </a:lnTo>
                        <a:lnTo>
                          <a:pt x="76" y="1"/>
                        </a:lnTo>
                        <a:lnTo>
                          <a:pt x="82" y="0"/>
                        </a:lnTo>
                        <a:lnTo>
                          <a:pt x="87" y="1"/>
                        </a:lnTo>
                        <a:lnTo>
                          <a:pt x="89" y="3"/>
                        </a:lnTo>
                        <a:lnTo>
                          <a:pt x="96" y="5"/>
                        </a:lnTo>
                        <a:lnTo>
                          <a:pt x="100" y="6"/>
                        </a:lnTo>
                        <a:lnTo>
                          <a:pt x="104" y="7"/>
                        </a:lnTo>
                        <a:lnTo>
                          <a:pt x="106" y="9"/>
                        </a:lnTo>
                        <a:lnTo>
                          <a:pt x="108" y="12"/>
                        </a:lnTo>
                        <a:lnTo>
                          <a:pt x="110" y="14"/>
                        </a:lnTo>
                        <a:lnTo>
                          <a:pt x="111" y="16"/>
                        </a:lnTo>
                        <a:lnTo>
                          <a:pt x="112" y="18"/>
                        </a:lnTo>
                        <a:lnTo>
                          <a:pt x="114" y="19"/>
                        </a:lnTo>
                        <a:lnTo>
                          <a:pt x="112" y="21"/>
                        </a:lnTo>
                        <a:lnTo>
                          <a:pt x="110" y="22"/>
                        </a:lnTo>
                        <a:lnTo>
                          <a:pt x="106" y="22"/>
                        </a:lnTo>
                        <a:lnTo>
                          <a:pt x="103" y="21"/>
                        </a:lnTo>
                        <a:lnTo>
                          <a:pt x="100" y="19"/>
                        </a:lnTo>
                        <a:lnTo>
                          <a:pt x="97" y="19"/>
                        </a:lnTo>
                        <a:lnTo>
                          <a:pt x="94" y="19"/>
                        </a:lnTo>
                        <a:lnTo>
                          <a:pt x="90" y="18"/>
                        </a:lnTo>
                        <a:lnTo>
                          <a:pt x="85" y="19"/>
                        </a:lnTo>
                        <a:lnTo>
                          <a:pt x="81" y="19"/>
                        </a:lnTo>
                        <a:lnTo>
                          <a:pt x="90" y="21"/>
                        </a:lnTo>
                        <a:lnTo>
                          <a:pt x="96" y="23"/>
                        </a:lnTo>
                        <a:lnTo>
                          <a:pt x="104" y="25"/>
                        </a:lnTo>
                        <a:lnTo>
                          <a:pt x="105" y="26"/>
                        </a:lnTo>
                        <a:lnTo>
                          <a:pt x="106" y="28"/>
                        </a:lnTo>
                        <a:lnTo>
                          <a:pt x="104" y="29"/>
                        </a:lnTo>
                        <a:lnTo>
                          <a:pt x="102" y="30"/>
                        </a:lnTo>
                        <a:lnTo>
                          <a:pt x="99" y="30"/>
                        </a:lnTo>
                        <a:lnTo>
                          <a:pt x="89" y="28"/>
                        </a:lnTo>
                        <a:lnTo>
                          <a:pt x="80" y="27"/>
                        </a:lnTo>
                        <a:lnTo>
                          <a:pt x="73" y="28"/>
                        </a:lnTo>
                        <a:lnTo>
                          <a:pt x="69" y="30"/>
                        </a:lnTo>
                        <a:lnTo>
                          <a:pt x="64" y="33"/>
                        </a:lnTo>
                        <a:lnTo>
                          <a:pt x="61" y="36"/>
                        </a:lnTo>
                        <a:lnTo>
                          <a:pt x="57" y="41"/>
                        </a:lnTo>
                        <a:lnTo>
                          <a:pt x="53" y="43"/>
                        </a:lnTo>
                        <a:lnTo>
                          <a:pt x="48" y="45"/>
                        </a:lnTo>
                        <a:lnTo>
                          <a:pt x="43" y="46"/>
                        </a:lnTo>
                        <a:lnTo>
                          <a:pt x="38" y="46"/>
                        </a:lnTo>
                        <a:lnTo>
                          <a:pt x="31" y="47"/>
                        </a:lnTo>
                        <a:lnTo>
                          <a:pt x="24" y="47"/>
                        </a:lnTo>
                        <a:lnTo>
                          <a:pt x="18" y="49"/>
                        </a:lnTo>
                        <a:lnTo>
                          <a:pt x="0" y="52"/>
                        </a:lnTo>
                        <a:lnTo>
                          <a:pt x="0" y="31"/>
                        </a:lnTo>
                      </a:path>
                    </a:pathLst>
                  </a:custGeom>
                  <a:solidFill>
                    <a:srgbClr val="FFC080"/>
                  </a:solidFill>
                  <a:ln w="12700" cap="rnd" cmpd="sng">
                    <a:solidFill>
                      <a:srgbClr val="402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2408" name="Freeform 307"/>
                  <p:cNvSpPr>
                    <a:spLocks/>
                  </p:cNvSpPr>
                  <p:nvPr/>
                </p:nvSpPr>
                <p:spPr bwMode="auto">
                  <a:xfrm>
                    <a:off x="3569" y="3439"/>
                    <a:ext cx="30" cy="2"/>
                  </a:xfrm>
                  <a:custGeom>
                    <a:avLst/>
                    <a:gdLst>
                      <a:gd name="T0" fmla="*/ 29 w 30"/>
                      <a:gd name="T1" fmla="*/ 0 h 2"/>
                      <a:gd name="T2" fmla="*/ 24 w 30"/>
                      <a:gd name="T3" fmla="*/ 0 h 2"/>
                      <a:gd name="T4" fmla="*/ 20 w 30"/>
                      <a:gd name="T5" fmla="*/ 0 h 2"/>
                      <a:gd name="T6" fmla="*/ 15 w 30"/>
                      <a:gd name="T7" fmla="*/ 1 h 2"/>
                      <a:gd name="T8" fmla="*/ 11 w 30"/>
                      <a:gd name="T9" fmla="*/ 1 h 2"/>
                      <a:gd name="T10" fmla="*/ 5 w 30"/>
                      <a:gd name="T11" fmla="*/ 1 h 2"/>
                      <a:gd name="T12" fmla="*/ 0 w 30"/>
                      <a:gd name="T13" fmla="*/ 1 h 2"/>
                      <a:gd name="T14" fmla="*/ 7 w 30"/>
                      <a:gd name="T15" fmla="*/ 1 h 2"/>
                      <a:gd name="T16" fmla="*/ 13 w 30"/>
                      <a:gd name="T17" fmla="*/ 1 h 2"/>
                      <a:gd name="T18" fmla="*/ 20 w 30"/>
                      <a:gd name="T19" fmla="*/ 1 h 2"/>
                      <a:gd name="T20" fmla="*/ 24 w 30"/>
                      <a:gd name="T21" fmla="*/ 0 h 2"/>
                      <a:gd name="T22" fmla="*/ 28 w 30"/>
                      <a:gd name="T23" fmla="*/ 0 h 2"/>
                      <a:gd name="T24" fmla="*/ 29 w 30"/>
                      <a:gd name="T25" fmla="*/ 0 h 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30" h="2">
                        <a:moveTo>
                          <a:pt x="29" y="0"/>
                        </a:moveTo>
                        <a:lnTo>
                          <a:pt x="24" y="0"/>
                        </a:lnTo>
                        <a:lnTo>
                          <a:pt x="20" y="0"/>
                        </a:lnTo>
                        <a:lnTo>
                          <a:pt x="15" y="1"/>
                        </a:lnTo>
                        <a:lnTo>
                          <a:pt x="11" y="1"/>
                        </a:lnTo>
                        <a:lnTo>
                          <a:pt x="5" y="1"/>
                        </a:lnTo>
                        <a:lnTo>
                          <a:pt x="0" y="1"/>
                        </a:lnTo>
                        <a:lnTo>
                          <a:pt x="7" y="1"/>
                        </a:lnTo>
                        <a:lnTo>
                          <a:pt x="13" y="1"/>
                        </a:lnTo>
                        <a:lnTo>
                          <a:pt x="20" y="1"/>
                        </a:lnTo>
                        <a:lnTo>
                          <a:pt x="24" y="0"/>
                        </a:lnTo>
                        <a:lnTo>
                          <a:pt x="28" y="0"/>
                        </a:lnTo>
                        <a:lnTo>
                          <a:pt x="29" y="0"/>
                        </a:lnTo>
                      </a:path>
                    </a:pathLst>
                  </a:custGeom>
                  <a:solidFill>
                    <a:srgbClr val="402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2409" name="Freeform 308"/>
                  <p:cNvSpPr>
                    <a:spLocks/>
                  </p:cNvSpPr>
                  <p:nvPr/>
                </p:nvSpPr>
                <p:spPr bwMode="auto">
                  <a:xfrm>
                    <a:off x="3556" y="3431"/>
                    <a:ext cx="23" cy="3"/>
                  </a:xfrm>
                  <a:custGeom>
                    <a:avLst/>
                    <a:gdLst>
                      <a:gd name="T0" fmla="*/ 15 w 23"/>
                      <a:gd name="T1" fmla="*/ 2 h 3"/>
                      <a:gd name="T2" fmla="*/ 18 w 23"/>
                      <a:gd name="T3" fmla="*/ 2 h 3"/>
                      <a:gd name="T4" fmla="*/ 22 w 23"/>
                      <a:gd name="T5" fmla="*/ 1 h 3"/>
                      <a:gd name="T6" fmla="*/ 20 w 23"/>
                      <a:gd name="T7" fmla="*/ 1 h 3"/>
                      <a:gd name="T8" fmla="*/ 16 w 23"/>
                      <a:gd name="T9" fmla="*/ 2 h 3"/>
                      <a:gd name="T10" fmla="*/ 9 w 23"/>
                      <a:gd name="T11" fmla="*/ 1 h 3"/>
                      <a:gd name="T12" fmla="*/ 5 w 23"/>
                      <a:gd name="T13" fmla="*/ 0 h 3"/>
                      <a:gd name="T14" fmla="*/ 1 w 23"/>
                      <a:gd name="T15" fmla="*/ 0 h 3"/>
                      <a:gd name="T16" fmla="*/ 0 w 23"/>
                      <a:gd name="T17" fmla="*/ 0 h 3"/>
                      <a:gd name="T18" fmla="*/ 4 w 23"/>
                      <a:gd name="T19" fmla="*/ 1 h 3"/>
                      <a:gd name="T20" fmla="*/ 10 w 23"/>
                      <a:gd name="T21" fmla="*/ 1 h 3"/>
                      <a:gd name="T22" fmla="*/ 15 w 23"/>
                      <a:gd name="T23" fmla="*/ 2 h 3"/>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23" h="3">
                        <a:moveTo>
                          <a:pt x="15" y="2"/>
                        </a:moveTo>
                        <a:lnTo>
                          <a:pt x="18" y="2"/>
                        </a:lnTo>
                        <a:lnTo>
                          <a:pt x="22" y="1"/>
                        </a:lnTo>
                        <a:lnTo>
                          <a:pt x="20" y="1"/>
                        </a:lnTo>
                        <a:lnTo>
                          <a:pt x="16" y="2"/>
                        </a:lnTo>
                        <a:lnTo>
                          <a:pt x="9" y="1"/>
                        </a:lnTo>
                        <a:lnTo>
                          <a:pt x="5" y="0"/>
                        </a:lnTo>
                        <a:lnTo>
                          <a:pt x="1" y="0"/>
                        </a:lnTo>
                        <a:lnTo>
                          <a:pt x="0" y="0"/>
                        </a:lnTo>
                        <a:lnTo>
                          <a:pt x="4" y="1"/>
                        </a:lnTo>
                        <a:lnTo>
                          <a:pt x="10" y="1"/>
                        </a:lnTo>
                        <a:lnTo>
                          <a:pt x="15" y="2"/>
                        </a:lnTo>
                      </a:path>
                    </a:pathLst>
                  </a:custGeom>
                  <a:solidFill>
                    <a:srgbClr val="402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2410" name="Freeform 309"/>
                  <p:cNvSpPr>
                    <a:spLocks/>
                  </p:cNvSpPr>
                  <p:nvPr/>
                </p:nvSpPr>
                <p:spPr bwMode="auto">
                  <a:xfrm>
                    <a:off x="3568" y="3445"/>
                    <a:ext cx="5" cy="6"/>
                  </a:xfrm>
                  <a:custGeom>
                    <a:avLst/>
                    <a:gdLst>
                      <a:gd name="T0" fmla="*/ 4 w 5"/>
                      <a:gd name="T1" fmla="*/ 2 h 6"/>
                      <a:gd name="T2" fmla="*/ 4 w 5"/>
                      <a:gd name="T3" fmla="*/ 0 h 6"/>
                      <a:gd name="T4" fmla="*/ 2 w 5"/>
                      <a:gd name="T5" fmla="*/ 2 h 6"/>
                      <a:gd name="T6" fmla="*/ 0 w 5"/>
                      <a:gd name="T7" fmla="*/ 2 h 6"/>
                      <a:gd name="T8" fmla="*/ 0 w 5"/>
                      <a:gd name="T9" fmla="*/ 5 h 6"/>
                      <a:gd name="T10" fmla="*/ 1 w 5"/>
                      <a:gd name="T11" fmla="*/ 5 h 6"/>
                      <a:gd name="T12" fmla="*/ 4 w 5"/>
                      <a:gd name="T13" fmla="*/ 2 h 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5" h="6">
                        <a:moveTo>
                          <a:pt x="4" y="2"/>
                        </a:moveTo>
                        <a:lnTo>
                          <a:pt x="4" y="0"/>
                        </a:lnTo>
                        <a:lnTo>
                          <a:pt x="2" y="2"/>
                        </a:lnTo>
                        <a:lnTo>
                          <a:pt x="0" y="2"/>
                        </a:lnTo>
                        <a:lnTo>
                          <a:pt x="0" y="5"/>
                        </a:lnTo>
                        <a:lnTo>
                          <a:pt x="1" y="5"/>
                        </a:lnTo>
                        <a:lnTo>
                          <a:pt x="4" y="2"/>
                        </a:lnTo>
                      </a:path>
                    </a:pathLst>
                  </a:custGeom>
                  <a:solidFill>
                    <a:srgbClr val="402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2411" name="Freeform 310"/>
                  <p:cNvSpPr>
                    <a:spLocks/>
                  </p:cNvSpPr>
                  <p:nvPr/>
                </p:nvSpPr>
                <p:spPr bwMode="auto">
                  <a:xfrm>
                    <a:off x="3589" y="3452"/>
                    <a:ext cx="7" cy="6"/>
                  </a:xfrm>
                  <a:custGeom>
                    <a:avLst/>
                    <a:gdLst>
                      <a:gd name="T0" fmla="*/ 6 w 7"/>
                      <a:gd name="T1" fmla="*/ 5 h 6"/>
                      <a:gd name="T2" fmla="*/ 3 w 7"/>
                      <a:gd name="T3" fmla="*/ 2 h 6"/>
                      <a:gd name="T4" fmla="*/ 0 w 7"/>
                      <a:gd name="T5" fmla="*/ 0 h 6"/>
                      <a:gd name="T6" fmla="*/ 6 w 7"/>
                      <a:gd name="T7" fmla="*/ 5 h 6"/>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7" h="6">
                        <a:moveTo>
                          <a:pt x="6" y="5"/>
                        </a:moveTo>
                        <a:lnTo>
                          <a:pt x="3" y="2"/>
                        </a:lnTo>
                        <a:lnTo>
                          <a:pt x="0" y="0"/>
                        </a:lnTo>
                        <a:lnTo>
                          <a:pt x="6" y="5"/>
                        </a:lnTo>
                      </a:path>
                    </a:pathLst>
                  </a:custGeom>
                  <a:solidFill>
                    <a:srgbClr val="402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2412" name="Freeform 311"/>
                  <p:cNvSpPr>
                    <a:spLocks/>
                  </p:cNvSpPr>
                  <p:nvPr/>
                </p:nvSpPr>
                <p:spPr bwMode="auto">
                  <a:xfrm>
                    <a:off x="3549" y="3442"/>
                    <a:ext cx="3" cy="3"/>
                  </a:xfrm>
                  <a:custGeom>
                    <a:avLst/>
                    <a:gdLst>
                      <a:gd name="T0" fmla="*/ 0 w 3"/>
                      <a:gd name="T1" fmla="*/ 2 h 3"/>
                      <a:gd name="T2" fmla="*/ 0 w 3"/>
                      <a:gd name="T3" fmla="*/ 1 h 3"/>
                      <a:gd name="T4" fmla="*/ 0 w 3"/>
                      <a:gd name="T5" fmla="*/ 1 h 3"/>
                      <a:gd name="T6" fmla="*/ 2 w 3"/>
                      <a:gd name="T7" fmla="*/ 0 h 3"/>
                      <a:gd name="T8" fmla="*/ 0 w 3"/>
                      <a:gd name="T9" fmla="*/ 2 h 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 h="3">
                        <a:moveTo>
                          <a:pt x="0" y="2"/>
                        </a:moveTo>
                        <a:lnTo>
                          <a:pt x="0" y="1"/>
                        </a:lnTo>
                        <a:lnTo>
                          <a:pt x="2" y="0"/>
                        </a:lnTo>
                        <a:lnTo>
                          <a:pt x="0" y="2"/>
                        </a:lnTo>
                      </a:path>
                    </a:pathLst>
                  </a:custGeom>
                  <a:solidFill>
                    <a:srgbClr val="402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2413" name="Freeform 312"/>
                  <p:cNvSpPr>
                    <a:spLocks/>
                  </p:cNvSpPr>
                  <p:nvPr/>
                </p:nvSpPr>
                <p:spPr bwMode="auto">
                  <a:xfrm>
                    <a:off x="3555" y="3450"/>
                    <a:ext cx="7" cy="3"/>
                  </a:xfrm>
                  <a:custGeom>
                    <a:avLst/>
                    <a:gdLst>
                      <a:gd name="T0" fmla="*/ 6 w 7"/>
                      <a:gd name="T1" fmla="*/ 2 h 3"/>
                      <a:gd name="T2" fmla="*/ 6 w 7"/>
                      <a:gd name="T3" fmla="*/ 1 h 3"/>
                      <a:gd name="T4" fmla="*/ 0 w 7"/>
                      <a:gd name="T5" fmla="*/ 0 h 3"/>
                      <a:gd name="T6" fmla="*/ 6 w 7"/>
                      <a:gd name="T7" fmla="*/ 2 h 3"/>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7" h="3">
                        <a:moveTo>
                          <a:pt x="6" y="2"/>
                        </a:moveTo>
                        <a:lnTo>
                          <a:pt x="6" y="1"/>
                        </a:lnTo>
                        <a:lnTo>
                          <a:pt x="0" y="0"/>
                        </a:lnTo>
                        <a:lnTo>
                          <a:pt x="6" y="2"/>
                        </a:lnTo>
                      </a:path>
                    </a:pathLst>
                  </a:custGeom>
                  <a:solidFill>
                    <a:srgbClr val="402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2414" name="Freeform 313"/>
                  <p:cNvSpPr>
                    <a:spLocks/>
                  </p:cNvSpPr>
                  <p:nvPr/>
                </p:nvSpPr>
                <p:spPr bwMode="auto">
                  <a:xfrm>
                    <a:off x="3599" y="3445"/>
                    <a:ext cx="5" cy="5"/>
                  </a:xfrm>
                  <a:custGeom>
                    <a:avLst/>
                    <a:gdLst>
                      <a:gd name="T0" fmla="*/ 0 w 5"/>
                      <a:gd name="T1" fmla="*/ 0 h 5"/>
                      <a:gd name="T2" fmla="*/ 2 w 5"/>
                      <a:gd name="T3" fmla="*/ 1 h 5"/>
                      <a:gd name="T4" fmla="*/ 3 w 5"/>
                      <a:gd name="T5" fmla="*/ 2 h 5"/>
                      <a:gd name="T6" fmla="*/ 3 w 5"/>
                      <a:gd name="T7" fmla="*/ 4 h 5"/>
                      <a:gd name="T8" fmla="*/ 4 w 5"/>
                      <a:gd name="T9" fmla="*/ 2 h 5"/>
                      <a:gd name="T10" fmla="*/ 3 w 5"/>
                      <a:gd name="T11" fmla="*/ 1 h 5"/>
                      <a:gd name="T12" fmla="*/ 0 w 5"/>
                      <a:gd name="T13" fmla="*/ 0 h 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5" h="5">
                        <a:moveTo>
                          <a:pt x="0" y="0"/>
                        </a:moveTo>
                        <a:lnTo>
                          <a:pt x="2" y="1"/>
                        </a:lnTo>
                        <a:lnTo>
                          <a:pt x="3" y="2"/>
                        </a:lnTo>
                        <a:lnTo>
                          <a:pt x="3" y="4"/>
                        </a:lnTo>
                        <a:lnTo>
                          <a:pt x="4" y="2"/>
                        </a:lnTo>
                        <a:lnTo>
                          <a:pt x="3" y="1"/>
                        </a:lnTo>
                        <a:lnTo>
                          <a:pt x="0" y="0"/>
                        </a:lnTo>
                      </a:path>
                    </a:pathLst>
                  </a:custGeom>
                  <a:solidFill>
                    <a:srgbClr val="402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nvGrpSpPr>
                <p:cNvPr id="52391" name="Group 314"/>
                <p:cNvGrpSpPr>
                  <a:grpSpLocks/>
                </p:cNvGrpSpPr>
                <p:nvPr/>
              </p:nvGrpSpPr>
              <p:grpSpPr bwMode="auto">
                <a:xfrm>
                  <a:off x="3466" y="3399"/>
                  <a:ext cx="122" cy="47"/>
                  <a:chOff x="3466" y="3399"/>
                  <a:chExt cx="122" cy="47"/>
                </a:xfrm>
              </p:grpSpPr>
              <p:sp>
                <p:nvSpPr>
                  <p:cNvPr id="52399" name="Freeform 315"/>
                  <p:cNvSpPr>
                    <a:spLocks/>
                  </p:cNvSpPr>
                  <p:nvPr/>
                </p:nvSpPr>
                <p:spPr bwMode="auto">
                  <a:xfrm>
                    <a:off x="3466" y="3399"/>
                    <a:ext cx="122" cy="47"/>
                  </a:xfrm>
                  <a:custGeom>
                    <a:avLst/>
                    <a:gdLst>
                      <a:gd name="T0" fmla="*/ 12 w 122"/>
                      <a:gd name="T1" fmla="*/ 46 h 47"/>
                      <a:gd name="T2" fmla="*/ 18 w 122"/>
                      <a:gd name="T3" fmla="*/ 45 h 47"/>
                      <a:gd name="T4" fmla="*/ 25 w 122"/>
                      <a:gd name="T5" fmla="*/ 43 h 47"/>
                      <a:gd name="T6" fmla="*/ 31 w 122"/>
                      <a:gd name="T7" fmla="*/ 43 h 47"/>
                      <a:gd name="T8" fmla="*/ 41 w 122"/>
                      <a:gd name="T9" fmla="*/ 43 h 47"/>
                      <a:gd name="T10" fmla="*/ 48 w 122"/>
                      <a:gd name="T11" fmla="*/ 43 h 47"/>
                      <a:gd name="T12" fmla="*/ 53 w 122"/>
                      <a:gd name="T13" fmla="*/ 41 h 47"/>
                      <a:gd name="T14" fmla="*/ 58 w 122"/>
                      <a:gd name="T15" fmla="*/ 39 h 47"/>
                      <a:gd name="T16" fmla="*/ 62 w 122"/>
                      <a:gd name="T17" fmla="*/ 39 h 47"/>
                      <a:gd name="T18" fmla="*/ 66 w 122"/>
                      <a:gd name="T19" fmla="*/ 36 h 47"/>
                      <a:gd name="T20" fmla="*/ 71 w 122"/>
                      <a:gd name="T21" fmla="*/ 35 h 47"/>
                      <a:gd name="T22" fmla="*/ 76 w 122"/>
                      <a:gd name="T23" fmla="*/ 32 h 47"/>
                      <a:gd name="T24" fmla="*/ 80 w 122"/>
                      <a:gd name="T25" fmla="*/ 31 h 47"/>
                      <a:gd name="T26" fmla="*/ 83 w 122"/>
                      <a:gd name="T27" fmla="*/ 30 h 47"/>
                      <a:gd name="T28" fmla="*/ 88 w 122"/>
                      <a:gd name="T29" fmla="*/ 30 h 47"/>
                      <a:gd name="T30" fmla="*/ 91 w 122"/>
                      <a:gd name="T31" fmla="*/ 30 h 47"/>
                      <a:gd name="T32" fmla="*/ 93 w 122"/>
                      <a:gd name="T33" fmla="*/ 29 h 47"/>
                      <a:gd name="T34" fmla="*/ 94 w 122"/>
                      <a:gd name="T35" fmla="*/ 27 h 47"/>
                      <a:gd name="T36" fmla="*/ 93 w 122"/>
                      <a:gd name="T37" fmla="*/ 26 h 47"/>
                      <a:gd name="T38" fmla="*/ 91 w 122"/>
                      <a:gd name="T39" fmla="*/ 25 h 47"/>
                      <a:gd name="T40" fmla="*/ 88 w 122"/>
                      <a:gd name="T41" fmla="*/ 24 h 47"/>
                      <a:gd name="T42" fmla="*/ 84 w 122"/>
                      <a:gd name="T43" fmla="*/ 23 h 47"/>
                      <a:gd name="T44" fmla="*/ 80 w 122"/>
                      <a:gd name="T45" fmla="*/ 23 h 47"/>
                      <a:gd name="T46" fmla="*/ 76 w 122"/>
                      <a:gd name="T47" fmla="*/ 25 h 47"/>
                      <a:gd name="T48" fmla="*/ 67 w 122"/>
                      <a:gd name="T49" fmla="*/ 25 h 47"/>
                      <a:gd name="T50" fmla="*/ 74 w 122"/>
                      <a:gd name="T51" fmla="*/ 21 h 47"/>
                      <a:gd name="T52" fmla="*/ 81 w 122"/>
                      <a:gd name="T53" fmla="*/ 17 h 47"/>
                      <a:gd name="T54" fmla="*/ 88 w 122"/>
                      <a:gd name="T55" fmla="*/ 15 h 47"/>
                      <a:gd name="T56" fmla="*/ 95 w 122"/>
                      <a:gd name="T57" fmla="*/ 15 h 47"/>
                      <a:gd name="T58" fmla="*/ 103 w 122"/>
                      <a:gd name="T59" fmla="*/ 14 h 47"/>
                      <a:gd name="T60" fmla="*/ 108 w 122"/>
                      <a:gd name="T61" fmla="*/ 15 h 47"/>
                      <a:gd name="T62" fmla="*/ 110 w 122"/>
                      <a:gd name="T63" fmla="*/ 16 h 47"/>
                      <a:gd name="T64" fmla="*/ 113 w 122"/>
                      <a:gd name="T65" fmla="*/ 16 h 47"/>
                      <a:gd name="T66" fmla="*/ 114 w 122"/>
                      <a:gd name="T67" fmla="*/ 15 h 47"/>
                      <a:gd name="T68" fmla="*/ 116 w 122"/>
                      <a:gd name="T69" fmla="*/ 15 h 47"/>
                      <a:gd name="T70" fmla="*/ 116 w 122"/>
                      <a:gd name="T71" fmla="*/ 12 h 47"/>
                      <a:gd name="T72" fmla="*/ 118 w 122"/>
                      <a:gd name="T73" fmla="*/ 12 h 47"/>
                      <a:gd name="T74" fmla="*/ 120 w 122"/>
                      <a:gd name="T75" fmla="*/ 11 h 47"/>
                      <a:gd name="T76" fmla="*/ 120 w 122"/>
                      <a:gd name="T77" fmla="*/ 10 h 47"/>
                      <a:gd name="T78" fmla="*/ 121 w 122"/>
                      <a:gd name="T79" fmla="*/ 10 h 47"/>
                      <a:gd name="T80" fmla="*/ 120 w 122"/>
                      <a:gd name="T81" fmla="*/ 9 h 47"/>
                      <a:gd name="T82" fmla="*/ 118 w 122"/>
                      <a:gd name="T83" fmla="*/ 8 h 47"/>
                      <a:gd name="T84" fmla="*/ 116 w 122"/>
                      <a:gd name="T85" fmla="*/ 7 h 47"/>
                      <a:gd name="T86" fmla="*/ 113 w 122"/>
                      <a:gd name="T87" fmla="*/ 5 h 47"/>
                      <a:gd name="T88" fmla="*/ 111 w 122"/>
                      <a:gd name="T89" fmla="*/ 4 h 47"/>
                      <a:gd name="T90" fmla="*/ 107 w 122"/>
                      <a:gd name="T91" fmla="*/ 3 h 47"/>
                      <a:gd name="T92" fmla="*/ 104 w 122"/>
                      <a:gd name="T93" fmla="*/ 3 h 47"/>
                      <a:gd name="T94" fmla="*/ 90 w 122"/>
                      <a:gd name="T95" fmla="*/ 1 h 47"/>
                      <a:gd name="T96" fmla="*/ 86 w 122"/>
                      <a:gd name="T97" fmla="*/ 1 h 47"/>
                      <a:gd name="T98" fmla="*/ 83 w 122"/>
                      <a:gd name="T99" fmla="*/ 0 h 47"/>
                      <a:gd name="T100" fmla="*/ 79 w 122"/>
                      <a:gd name="T101" fmla="*/ 1 h 47"/>
                      <a:gd name="T102" fmla="*/ 76 w 122"/>
                      <a:gd name="T103" fmla="*/ 3 h 47"/>
                      <a:gd name="T104" fmla="*/ 64 w 122"/>
                      <a:gd name="T105" fmla="*/ 5 h 47"/>
                      <a:gd name="T106" fmla="*/ 57 w 122"/>
                      <a:gd name="T107" fmla="*/ 6 h 47"/>
                      <a:gd name="T108" fmla="*/ 50 w 122"/>
                      <a:gd name="T109" fmla="*/ 10 h 47"/>
                      <a:gd name="T110" fmla="*/ 36 w 122"/>
                      <a:gd name="T111" fmla="*/ 19 h 47"/>
                      <a:gd name="T112" fmla="*/ 30 w 122"/>
                      <a:gd name="T113" fmla="*/ 23 h 47"/>
                      <a:gd name="T114" fmla="*/ 25 w 122"/>
                      <a:gd name="T115" fmla="*/ 27 h 47"/>
                      <a:gd name="T116" fmla="*/ 18 w 122"/>
                      <a:gd name="T117" fmla="*/ 28 h 47"/>
                      <a:gd name="T118" fmla="*/ 0 w 122"/>
                      <a:gd name="T119" fmla="*/ 29 h 47"/>
                      <a:gd name="T120" fmla="*/ 12 w 122"/>
                      <a:gd name="T121" fmla="*/ 46 h 47"/>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122" h="47">
                        <a:moveTo>
                          <a:pt x="12" y="46"/>
                        </a:moveTo>
                        <a:lnTo>
                          <a:pt x="18" y="45"/>
                        </a:lnTo>
                        <a:lnTo>
                          <a:pt x="25" y="43"/>
                        </a:lnTo>
                        <a:lnTo>
                          <a:pt x="31" y="43"/>
                        </a:lnTo>
                        <a:lnTo>
                          <a:pt x="41" y="43"/>
                        </a:lnTo>
                        <a:lnTo>
                          <a:pt x="48" y="43"/>
                        </a:lnTo>
                        <a:lnTo>
                          <a:pt x="53" y="41"/>
                        </a:lnTo>
                        <a:lnTo>
                          <a:pt x="58" y="39"/>
                        </a:lnTo>
                        <a:lnTo>
                          <a:pt x="62" y="39"/>
                        </a:lnTo>
                        <a:lnTo>
                          <a:pt x="66" y="36"/>
                        </a:lnTo>
                        <a:lnTo>
                          <a:pt x="71" y="35"/>
                        </a:lnTo>
                        <a:lnTo>
                          <a:pt x="76" y="32"/>
                        </a:lnTo>
                        <a:lnTo>
                          <a:pt x="80" y="31"/>
                        </a:lnTo>
                        <a:lnTo>
                          <a:pt x="83" y="30"/>
                        </a:lnTo>
                        <a:lnTo>
                          <a:pt x="88" y="30"/>
                        </a:lnTo>
                        <a:lnTo>
                          <a:pt x="91" y="30"/>
                        </a:lnTo>
                        <a:lnTo>
                          <a:pt x="93" y="29"/>
                        </a:lnTo>
                        <a:lnTo>
                          <a:pt x="94" y="27"/>
                        </a:lnTo>
                        <a:lnTo>
                          <a:pt x="93" y="26"/>
                        </a:lnTo>
                        <a:lnTo>
                          <a:pt x="91" y="25"/>
                        </a:lnTo>
                        <a:lnTo>
                          <a:pt x="88" y="24"/>
                        </a:lnTo>
                        <a:lnTo>
                          <a:pt x="84" y="23"/>
                        </a:lnTo>
                        <a:lnTo>
                          <a:pt x="80" y="23"/>
                        </a:lnTo>
                        <a:lnTo>
                          <a:pt x="76" y="25"/>
                        </a:lnTo>
                        <a:lnTo>
                          <a:pt x="67" y="25"/>
                        </a:lnTo>
                        <a:lnTo>
                          <a:pt x="74" y="21"/>
                        </a:lnTo>
                        <a:lnTo>
                          <a:pt x="81" y="17"/>
                        </a:lnTo>
                        <a:lnTo>
                          <a:pt x="88" y="15"/>
                        </a:lnTo>
                        <a:lnTo>
                          <a:pt x="95" y="15"/>
                        </a:lnTo>
                        <a:lnTo>
                          <a:pt x="103" y="14"/>
                        </a:lnTo>
                        <a:lnTo>
                          <a:pt x="108" y="15"/>
                        </a:lnTo>
                        <a:lnTo>
                          <a:pt x="110" y="16"/>
                        </a:lnTo>
                        <a:lnTo>
                          <a:pt x="113" y="16"/>
                        </a:lnTo>
                        <a:lnTo>
                          <a:pt x="114" y="15"/>
                        </a:lnTo>
                        <a:lnTo>
                          <a:pt x="116" y="15"/>
                        </a:lnTo>
                        <a:lnTo>
                          <a:pt x="116" y="12"/>
                        </a:lnTo>
                        <a:lnTo>
                          <a:pt x="118" y="12"/>
                        </a:lnTo>
                        <a:lnTo>
                          <a:pt x="120" y="11"/>
                        </a:lnTo>
                        <a:lnTo>
                          <a:pt x="120" y="10"/>
                        </a:lnTo>
                        <a:lnTo>
                          <a:pt x="121" y="10"/>
                        </a:lnTo>
                        <a:lnTo>
                          <a:pt x="120" y="9"/>
                        </a:lnTo>
                        <a:lnTo>
                          <a:pt x="118" y="8"/>
                        </a:lnTo>
                        <a:lnTo>
                          <a:pt x="116" y="7"/>
                        </a:lnTo>
                        <a:lnTo>
                          <a:pt x="113" y="5"/>
                        </a:lnTo>
                        <a:lnTo>
                          <a:pt x="111" y="4"/>
                        </a:lnTo>
                        <a:lnTo>
                          <a:pt x="107" y="3"/>
                        </a:lnTo>
                        <a:lnTo>
                          <a:pt x="104" y="3"/>
                        </a:lnTo>
                        <a:lnTo>
                          <a:pt x="90" y="1"/>
                        </a:lnTo>
                        <a:lnTo>
                          <a:pt x="86" y="1"/>
                        </a:lnTo>
                        <a:lnTo>
                          <a:pt x="83" y="0"/>
                        </a:lnTo>
                        <a:lnTo>
                          <a:pt x="79" y="1"/>
                        </a:lnTo>
                        <a:lnTo>
                          <a:pt x="76" y="3"/>
                        </a:lnTo>
                        <a:lnTo>
                          <a:pt x="64" y="5"/>
                        </a:lnTo>
                        <a:lnTo>
                          <a:pt x="57" y="6"/>
                        </a:lnTo>
                        <a:lnTo>
                          <a:pt x="50" y="10"/>
                        </a:lnTo>
                        <a:lnTo>
                          <a:pt x="36" y="19"/>
                        </a:lnTo>
                        <a:lnTo>
                          <a:pt x="30" y="23"/>
                        </a:lnTo>
                        <a:lnTo>
                          <a:pt x="25" y="27"/>
                        </a:lnTo>
                        <a:lnTo>
                          <a:pt x="18" y="28"/>
                        </a:lnTo>
                        <a:lnTo>
                          <a:pt x="0" y="29"/>
                        </a:lnTo>
                        <a:lnTo>
                          <a:pt x="12" y="46"/>
                        </a:lnTo>
                      </a:path>
                    </a:pathLst>
                  </a:custGeom>
                  <a:solidFill>
                    <a:srgbClr val="FFC080"/>
                  </a:solidFill>
                  <a:ln w="12700" cap="rnd" cmpd="sng">
                    <a:solidFill>
                      <a:srgbClr val="402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2400" name="Freeform 316"/>
                  <p:cNvSpPr>
                    <a:spLocks/>
                  </p:cNvSpPr>
                  <p:nvPr/>
                </p:nvSpPr>
                <p:spPr bwMode="auto">
                  <a:xfrm>
                    <a:off x="3566" y="3404"/>
                    <a:ext cx="10" cy="3"/>
                  </a:xfrm>
                  <a:custGeom>
                    <a:avLst/>
                    <a:gdLst>
                      <a:gd name="T0" fmla="*/ 9 w 10"/>
                      <a:gd name="T1" fmla="*/ 0 h 3"/>
                      <a:gd name="T2" fmla="*/ 8 w 10"/>
                      <a:gd name="T3" fmla="*/ 0 h 3"/>
                      <a:gd name="T4" fmla="*/ 7 w 10"/>
                      <a:gd name="T5" fmla="*/ 1 h 3"/>
                      <a:gd name="T6" fmla="*/ 5 w 10"/>
                      <a:gd name="T7" fmla="*/ 1 h 3"/>
                      <a:gd name="T8" fmla="*/ 4 w 10"/>
                      <a:gd name="T9" fmla="*/ 2 h 3"/>
                      <a:gd name="T10" fmla="*/ 3 w 10"/>
                      <a:gd name="T11" fmla="*/ 2 h 3"/>
                      <a:gd name="T12" fmla="*/ 1 w 10"/>
                      <a:gd name="T13" fmla="*/ 2 h 3"/>
                      <a:gd name="T14" fmla="*/ 0 w 10"/>
                      <a:gd name="T15" fmla="*/ 2 h 3"/>
                      <a:gd name="T16" fmla="*/ 2 w 10"/>
                      <a:gd name="T17" fmla="*/ 2 h 3"/>
                      <a:gd name="T18" fmla="*/ 4 w 10"/>
                      <a:gd name="T19" fmla="*/ 2 h 3"/>
                      <a:gd name="T20" fmla="*/ 5 w 10"/>
                      <a:gd name="T21" fmla="*/ 2 h 3"/>
                      <a:gd name="T22" fmla="*/ 6 w 10"/>
                      <a:gd name="T23" fmla="*/ 1 h 3"/>
                      <a:gd name="T24" fmla="*/ 9 w 10"/>
                      <a:gd name="T25" fmla="*/ 0 h 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0" h="3">
                        <a:moveTo>
                          <a:pt x="9" y="0"/>
                        </a:moveTo>
                        <a:lnTo>
                          <a:pt x="8" y="0"/>
                        </a:lnTo>
                        <a:lnTo>
                          <a:pt x="7" y="1"/>
                        </a:lnTo>
                        <a:lnTo>
                          <a:pt x="5" y="1"/>
                        </a:lnTo>
                        <a:lnTo>
                          <a:pt x="4" y="2"/>
                        </a:lnTo>
                        <a:lnTo>
                          <a:pt x="3" y="2"/>
                        </a:lnTo>
                        <a:lnTo>
                          <a:pt x="1" y="2"/>
                        </a:lnTo>
                        <a:lnTo>
                          <a:pt x="0" y="2"/>
                        </a:lnTo>
                        <a:lnTo>
                          <a:pt x="2" y="2"/>
                        </a:lnTo>
                        <a:lnTo>
                          <a:pt x="4" y="2"/>
                        </a:lnTo>
                        <a:lnTo>
                          <a:pt x="5" y="2"/>
                        </a:lnTo>
                        <a:lnTo>
                          <a:pt x="6" y="1"/>
                        </a:lnTo>
                        <a:lnTo>
                          <a:pt x="9" y="0"/>
                        </a:lnTo>
                      </a:path>
                    </a:pathLst>
                  </a:custGeom>
                  <a:solidFill>
                    <a:srgbClr val="402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2401" name="Freeform 317"/>
                  <p:cNvSpPr>
                    <a:spLocks/>
                  </p:cNvSpPr>
                  <p:nvPr/>
                </p:nvSpPr>
                <p:spPr bwMode="auto">
                  <a:xfrm>
                    <a:off x="3487" y="3431"/>
                    <a:ext cx="2" cy="2"/>
                  </a:xfrm>
                  <a:custGeom>
                    <a:avLst/>
                    <a:gdLst>
                      <a:gd name="T0" fmla="*/ 1 w 2"/>
                      <a:gd name="T1" fmla="*/ 1 h 2"/>
                      <a:gd name="T2" fmla="*/ 0 w 2"/>
                      <a:gd name="T3" fmla="*/ 0 h 2"/>
                      <a:gd name="T4" fmla="*/ 0 w 2"/>
                      <a:gd name="T5" fmla="*/ 0 h 2"/>
                      <a:gd name="T6" fmla="*/ 1 w 2"/>
                      <a:gd name="T7" fmla="*/ 1 h 2"/>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 h="2">
                        <a:moveTo>
                          <a:pt x="1" y="1"/>
                        </a:moveTo>
                        <a:lnTo>
                          <a:pt x="0" y="0"/>
                        </a:lnTo>
                        <a:lnTo>
                          <a:pt x="1" y="1"/>
                        </a:lnTo>
                      </a:path>
                    </a:pathLst>
                  </a:custGeom>
                  <a:solidFill>
                    <a:srgbClr val="402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2402" name="Freeform 318"/>
                  <p:cNvSpPr>
                    <a:spLocks/>
                  </p:cNvSpPr>
                  <p:nvPr/>
                </p:nvSpPr>
                <p:spPr bwMode="auto">
                  <a:xfrm>
                    <a:off x="3535" y="3402"/>
                    <a:ext cx="20" cy="2"/>
                  </a:xfrm>
                  <a:custGeom>
                    <a:avLst/>
                    <a:gdLst>
                      <a:gd name="T0" fmla="*/ 19 w 20"/>
                      <a:gd name="T1" fmla="*/ 1 h 2"/>
                      <a:gd name="T2" fmla="*/ 13 w 20"/>
                      <a:gd name="T3" fmla="*/ 1 h 2"/>
                      <a:gd name="T4" fmla="*/ 11 w 20"/>
                      <a:gd name="T5" fmla="*/ 1 h 2"/>
                      <a:gd name="T6" fmla="*/ 8 w 20"/>
                      <a:gd name="T7" fmla="*/ 1 h 2"/>
                      <a:gd name="T8" fmla="*/ 7 w 20"/>
                      <a:gd name="T9" fmla="*/ 1 h 2"/>
                      <a:gd name="T10" fmla="*/ 6 w 20"/>
                      <a:gd name="T11" fmla="*/ 1 h 2"/>
                      <a:gd name="T12" fmla="*/ 3 w 20"/>
                      <a:gd name="T13" fmla="*/ 0 h 2"/>
                      <a:gd name="T14" fmla="*/ 0 w 20"/>
                      <a:gd name="T15" fmla="*/ 0 h 2"/>
                      <a:gd name="T16" fmla="*/ 1 w 20"/>
                      <a:gd name="T17" fmla="*/ 0 h 2"/>
                      <a:gd name="T18" fmla="*/ 5 w 20"/>
                      <a:gd name="T19" fmla="*/ 0 h 2"/>
                      <a:gd name="T20" fmla="*/ 8 w 20"/>
                      <a:gd name="T21" fmla="*/ 1 h 2"/>
                      <a:gd name="T22" fmla="*/ 10 w 20"/>
                      <a:gd name="T23" fmla="*/ 1 h 2"/>
                      <a:gd name="T24" fmla="*/ 11 w 20"/>
                      <a:gd name="T25" fmla="*/ 1 h 2"/>
                      <a:gd name="T26" fmla="*/ 14 w 20"/>
                      <a:gd name="T27" fmla="*/ 1 h 2"/>
                      <a:gd name="T28" fmla="*/ 19 w 20"/>
                      <a:gd name="T29" fmla="*/ 1 h 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20" h="2">
                        <a:moveTo>
                          <a:pt x="19" y="1"/>
                        </a:moveTo>
                        <a:lnTo>
                          <a:pt x="13" y="1"/>
                        </a:lnTo>
                        <a:lnTo>
                          <a:pt x="11" y="1"/>
                        </a:lnTo>
                        <a:lnTo>
                          <a:pt x="8" y="1"/>
                        </a:lnTo>
                        <a:lnTo>
                          <a:pt x="7" y="1"/>
                        </a:lnTo>
                        <a:lnTo>
                          <a:pt x="6" y="1"/>
                        </a:lnTo>
                        <a:lnTo>
                          <a:pt x="3" y="0"/>
                        </a:lnTo>
                        <a:lnTo>
                          <a:pt x="0" y="0"/>
                        </a:lnTo>
                        <a:lnTo>
                          <a:pt x="1" y="0"/>
                        </a:lnTo>
                        <a:lnTo>
                          <a:pt x="5" y="0"/>
                        </a:lnTo>
                        <a:lnTo>
                          <a:pt x="8" y="1"/>
                        </a:lnTo>
                        <a:lnTo>
                          <a:pt x="10" y="1"/>
                        </a:lnTo>
                        <a:lnTo>
                          <a:pt x="11" y="1"/>
                        </a:lnTo>
                        <a:lnTo>
                          <a:pt x="14" y="1"/>
                        </a:lnTo>
                        <a:lnTo>
                          <a:pt x="19" y="1"/>
                        </a:lnTo>
                      </a:path>
                    </a:pathLst>
                  </a:custGeom>
                  <a:solidFill>
                    <a:srgbClr val="402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2403" name="Freeform 319"/>
                  <p:cNvSpPr>
                    <a:spLocks/>
                  </p:cNvSpPr>
                  <p:nvPr/>
                </p:nvSpPr>
                <p:spPr bwMode="auto">
                  <a:xfrm>
                    <a:off x="3544" y="3420"/>
                    <a:ext cx="8" cy="6"/>
                  </a:xfrm>
                  <a:custGeom>
                    <a:avLst/>
                    <a:gdLst>
                      <a:gd name="T0" fmla="*/ 0 w 8"/>
                      <a:gd name="T1" fmla="*/ 5 h 6"/>
                      <a:gd name="T2" fmla="*/ 7 w 8"/>
                      <a:gd name="T3" fmla="*/ 2 h 6"/>
                      <a:gd name="T4" fmla="*/ 0 w 8"/>
                      <a:gd name="T5" fmla="*/ 0 h 6"/>
                      <a:gd name="T6" fmla="*/ 0 w 8"/>
                      <a:gd name="T7" fmla="*/ 5 h 6"/>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8" h="6">
                        <a:moveTo>
                          <a:pt x="0" y="5"/>
                        </a:moveTo>
                        <a:lnTo>
                          <a:pt x="7" y="2"/>
                        </a:lnTo>
                        <a:lnTo>
                          <a:pt x="0" y="0"/>
                        </a:lnTo>
                        <a:lnTo>
                          <a:pt x="0" y="5"/>
                        </a:lnTo>
                      </a:path>
                    </a:pathLst>
                  </a:custGeom>
                  <a:solidFill>
                    <a:srgbClr val="402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2404" name="Freeform 320"/>
                  <p:cNvSpPr>
                    <a:spLocks/>
                  </p:cNvSpPr>
                  <p:nvPr/>
                </p:nvSpPr>
                <p:spPr bwMode="auto">
                  <a:xfrm>
                    <a:off x="3572" y="3406"/>
                    <a:ext cx="6" cy="7"/>
                  </a:xfrm>
                  <a:custGeom>
                    <a:avLst/>
                    <a:gdLst>
                      <a:gd name="T0" fmla="*/ 2 w 6"/>
                      <a:gd name="T1" fmla="*/ 0 h 7"/>
                      <a:gd name="T2" fmla="*/ 0 w 6"/>
                      <a:gd name="T3" fmla="*/ 3 h 7"/>
                      <a:gd name="T4" fmla="*/ 3 w 6"/>
                      <a:gd name="T5" fmla="*/ 3 h 7"/>
                      <a:gd name="T6" fmla="*/ 5 w 6"/>
                      <a:gd name="T7" fmla="*/ 6 h 7"/>
                      <a:gd name="T8" fmla="*/ 2 w 6"/>
                      <a:gd name="T9" fmla="*/ 0 h 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 h="7">
                        <a:moveTo>
                          <a:pt x="2" y="0"/>
                        </a:moveTo>
                        <a:lnTo>
                          <a:pt x="0" y="3"/>
                        </a:lnTo>
                        <a:lnTo>
                          <a:pt x="3" y="3"/>
                        </a:lnTo>
                        <a:lnTo>
                          <a:pt x="5" y="6"/>
                        </a:lnTo>
                        <a:lnTo>
                          <a:pt x="2" y="0"/>
                        </a:lnTo>
                      </a:path>
                    </a:pathLst>
                  </a:custGeom>
                  <a:solidFill>
                    <a:srgbClr val="402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2405" name="Freeform 321"/>
                  <p:cNvSpPr>
                    <a:spLocks/>
                  </p:cNvSpPr>
                  <p:nvPr/>
                </p:nvSpPr>
                <p:spPr bwMode="auto">
                  <a:xfrm>
                    <a:off x="3577" y="3402"/>
                    <a:ext cx="6" cy="6"/>
                  </a:xfrm>
                  <a:custGeom>
                    <a:avLst/>
                    <a:gdLst>
                      <a:gd name="T0" fmla="*/ 0 w 6"/>
                      <a:gd name="T1" fmla="*/ 0 h 6"/>
                      <a:gd name="T2" fmla="*/ 0 w 6"/>
                      <a:gd name="T3" fmla="*/ 0 h 6"/>
                      <a:gd name="T4" fmla="*/ 3 w 6"/>
                      <a:gd name="T5" fmla="*/ 0 h 6"/>
                      <a:gd name="T6" fmla="*/ 5 w 6"/>
                      <a:gd name="T7" fmla="*/ 5 h 6"/>
                      <a:gd name="T8" fmla="*/ 3 w 6"/>
                      <a:gd name="T9" fmla="*/ 0 h 6"/>
                      <a:gd name="T10" fmla="*/ 0 w 6"/>
                      <a:gd name="T11" fmla="*/ 0 h 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6" h="6">
                        <a:moveTo>
                          <a:pt x="0" y="0"/>
                        </a:moveTo>
                        <a:lnTo>
                          <a:pt x="0" y="0"/>
                        </a:lnTo>
                        <a:lnTo>
                          <a:pt x="3" y="0"/>
                        </a:lnTo>
                        <a:lnTo>
                          <a:pt x="5" y="5"/>
                        </a:lnTo>
                        <a:lnTo>
                          <a:pt x="3" y="0"/>
                        </a:lnTo>
                        <a:lnTo>
                          <a:pt x="0" y="0"/>
                        </a:lnTo>
                      </a:path>
                    </a:pathLst>
                  </a:custGeom>
                  <a:solidFill>
                    <a:srgbClr val="402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2406" name="Freeform 322"/>
                  <p:cNvSpPr>
                    <a:spLocks/>
                  </p:cNvSpPr>
                  <p:nvPr/>
                </p:nvSpPr>
                <p:spPr bwMode="auto">
                  <a:xfrm>
                    <a:off x="3522" y="3418"/>
                    <a:ext cx="4" cy="5"/>
                  </a:xfrm>
                  <a:custGeom>
                    <a:avLst/>
                    <a:gdLst>
                      <a:gd name="T0" fmla="*/ 3 w 4"/>
                      <a:gd name="T1" fmla="*/ 3 h 5"/>
                      <a:gd name="T2" fmla="*/ 3 w 4"/>
                      <a:gd name="T3" fmla="*/ 1 h 5"/>
                      <a:gd name="T4" fmla="*/ 2 w 4"/>
                      <a:gd name="T5" fmla="*/ 1 h 5"/>
                      <a:gd name="T6" fmla="*/ 1 w 4"/>
                      <a:gd name="T7" fmla="*/ 1 h 5"/>
                      <a:gd name="T8" fmla="*/ 1 w 4"/>
                      <a:gd name="T9" fmla="*/ 1 h 5"/>
                      <a:gd name="T10" fmla="*/ 0 w 4"/>
                      <a:gd name="T11" fmla="*/ 0 h 5"/>
                      <a:gd name="T12" fmla="*/ 1 w 4"/>
                      <a:gd name="T13" fmla="*/ 3 h 5"/>
                      <a:gd name="T14" fmla="*/ 2 w 4"/>
                      <a:gd name="T15" fmla="*/ 3 h 5"/>
                      <a:gd name="T16" fmla="*/ 2 w 4"/>
                      <a:gd name="T17" fmla="*/ 4 h 5"/>
                      <a:gd name="T18" fmla="*/ 2 w 4"/>
                      <a:gd name="T19" fmla="*/ 3 h 5"/>
                      <a:gd name="T20" fmla="*/ 2 w 4"/>
                      <a:gd name="T21" fmla="*/ 3 h 5"/>
                      <a:gd name="T22" fmla="*/ 3 w 4"/>
                      <a:gd name="T23" fmla="*/ 3 h 5"/>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4" h="5">
                        <a:moveTo>
                          <a:pt x="3" y="3"/>
                        </a:moveTo>
                        <a:lnTo>
                          <a:pt x="3" y="1"/>
                        </a:lnTo>
                        <a:lnTo>
                          <a:pt x="2" y="1"/>
                        </a:lnTo>
                        <a:lnTo>
                          <a:pt x="1" y="1"/>
                        </a:lnTo>
                        <a:lnTo>
                          <a:pt x="0" y="0"/>
                        </a:lnTo>
                        <a:lnTo>
                          <a:pt x="1" y="3"/>
                        </a:lnTo>
                        <a:lnTo>
                          <a:pt x="2" y="3"/>
                        </a:lnTo>
                        <a:lnTo>
                          <a:pt x="2" y="4"/>
                        </a:lnTo>
                        <a:lnTo>
                          <a:pt x="2" y="3"/>
                        </a:lnTo>
                        <a:lnTo>
                          <a:pt x="3" y="3"/>
                        </a:lnTo>
                      </a:path>
                    </a:pathLst>
                  </a:custGeom>
                  <a:solidFill>
                    <a:srgbClr val="402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52392" name="Freeform 323"/>
                <p:cNvSpPr>
                  <a:spLocks/>
                </p:cNvSpPr>
                <p:nvPr/>
              </p:nvSpPr>
              <p:spPr bwMode="auto">
                <a:xfrm>
                  <a:off x="3371" y="3419"/>
                  <a:ext cx="118" cy="46"/>
                </a:xfrm>
                <a:custGeom>
                  <a:avLst/>
                  <a:gdLst>
                    <a:gd name="T0" fmla="*/ 17 w 118"/>
                    <a:gd name="T1" fmla="*/ 4 h 46"/>
                    <a:gd name="T2" fmla="*/ 48 w 118"/>
                    <a:gd name="T3" fmla="*/ 6 h 46"/>
                    <a:gd name="T4" fmla="*/ 71 w 118"/>
                    <a:gd name="T5" fmla="*/ 9 h 46"/>
                    <a:gd name="T6" fmla="*/ 83 w 118"/>
                    <a:gd name="T7" fmla="*/ 8 h 46"/>
                    <a:gd name="T8" fmla="*/ 107 w 118"/>
                    <a:gd name="T9" fmla="*/ 8 h 46"/>
                    <a:gd name="T10" fmla="*/ 114 w 118"/>
                    <a:gd name="T11" fmla="*/ 16 h 46"/>
                    <a:gd name="T12" fmla="*/ 117 w 118"/>
                    <a:gd name="T13" fmla="*/ 28 h 46"/>
                    <a:gd name="T14" fmla="*/ 100 w 118"/>
                    <a:gd name="T15" fmla="*/ 30 h 46"/>
                    <a:gd name="T16" fmla="*/ 68 w 118"/>
                    <a:gd name="T17" fmla="*/ 38 h 46"/>
                    <a:gd name="T18" fmla="*/ 4 w 118"/>
                    <a:gd name="T19" fmla="*/ 45 h 46"/>
                    <a:gd name="T20" fmla="*/ 0 w 118"/>
                    <a:gd name="T21" fmla="*/ 0 h 46"/>
                    <a:gd name="T22" fmla="*/ 17 w 118"/>
                    <a:gd name="T23" fmla="*/ 4 h 4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18" h="46">
                      <a:moveTo>
                        <a:pt x="17" y="4"/>
                      </a:moveTo>
                      <a:lnTo>
                        <a:pt x="48" y="6"/>
                      </a:lnTo>
                      <a:lnTo>
                        <a:pt x="71" y="9"/>
                      </a:lnTo>
                      <a:lnTo>
                        <a:pt x="83" y="8"/>
                      </a:lnTo>
                      <a:lnTo>
                        <a:pt x="107" y="8"/>
                      </a:lnTo>
                      <a:lnTo>
                        <a:pt x="114" y="16"/>
                      </a:lnTo>
                      <a:lnTo>
                        <a:pt x="117" y="28"/>
                      </a:lnTo>
                      <a:lnTo>
                        <a:pt x="100" y="30"/>
                      </a:lnTo>
                      <a:lnTo>
                        <a:pt x="68" y="38"/>
                      </a:lnTo>
                      <a:lnTo>
                        <a:pt x="4" y="45"/>
                      </a:lnTo>
                      <a:lnTo>
                        <a:pt x="0" y="0"/>
                      </a:lnTo>
                      <a:lnTo>
                        <a:pt x="17" y="4"/>
                      </a:lnTo>
                    </a:path>
                  </a:pathLst>
                </a:custGeom>
                <a:solidFill>
                  <a:srgbClr val="00006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2393" name="Freeform 324"/>
                <p:cNvSpPr>
                  <a:spLocks/>
                </p:cNvSpPr>
                <p:nvPr/>
              </p:nvSpPr>
              <p:spPr bwMode="auto">
                <a:xfrm>
                  <a:off x="3376" y="3424"/>
                  <a:ext cx="100" cy="29"/>
                </a:xfrm>
                <a:custGeom>
                  <a:avLst/>
                  <a:gdLst>
                    <a:gd name="T0" fmla="*/ 11 w 100"/>
                    <a:gd name="T1" fmla="*/ 0 h 29"/>
                    <a:gd name="T2" fmla="*/ 35 w 100"/>
                    <a:gd name="T3" fmla="*/ 2 h 29"/>
                    <a:gd name="T4" fmla="*/ 65 w 100"/>
                    <a:gd name="T5" fmla="*/ 4 h 29"/>
                    <a:gd name="T6" fmla="*/ 84 w 100"/>
                    <a:gd name="T7" fmla="*/ 3 h 29"/>
                    <a:gd name="T8" fmla="*/ 93 w 100"/>
                    <a:gd name="T9" fmla="*/ 4 h 29"/>
                    <a:gd name="T10" fmla="*/ 97 w 100"/>
                    <a:gd name="T11" fmla="*/ 9 h 29"/>
                    <a:gd name="T12" fmla="*/ 99 w 100"/>
                    <a:gd name="T13" fmla="*/ 16 h 29"/>
                    <a:gd name="T14" fmla="*/ 75 w 100"/>
                    <a:gd name="T15" fmla="*/ 20 h 29"/>
                    <a:gd name="T16" fmla="*/ 79 w 100"/>
                    <a:gd name="T17" fmla="*/ 16 h 29"/>
                    <a:gd name="T18" fmla="*/ 82 w 100"/>
                    <a:gd name="T19" fmla="*/ 11 h 29"/>
                    <a:gd name="T20" fmla="*/ 76 w 100"/>
                    <a:gd name="T21" fmla="*/ 16 h 29"/>
                    <a:gd name="T22" fmla="*/ 66 w 100"/>
                    <a:gd name="T23" fmla="*/ 22 h 29"/>
                    <a:gd name="T24" fmla="*/ 41 w 100"/>
                    <a:gd name="T25" fmla="*/ 28 h 29"/>
                    <a:gd name="T26" fmla="*/ 23 w 100"/>
                    <a:gd name="T27" fmla="*/ 28 h 29"/>
                    <a:gd name="T28" fmla="*/ 47 w 100"/>
                    <a:gd name="T29" fmla="*/ 23 h 29"/>
                    <a:gd name="T30" fmla="*/ 63 w 100"/>
                    <a:gd name="T31" fmla="*/ 15 h 29"/>
                    <a:gd name="T32" fmla="*/ 43 w 100"/>
                    <a:gd name="T33" fmla="*/ 20 h 29"/>
                    <a:gd name="T34" fmla="*/ 25 w 100"/>
                    <a:gd name="T35" fmla="*/ 25 h 29"/>
                    <a:gd name="T36" fmla="*/ 0 w 100"/>
                    <a:gd name="T37" fmla="*/ 28 h 29"/>
                    <a:gd name="T38" fmla="*/ 1 w 100"/>
                    <a:gd name="T39" fmla="*/ 10 h 29"/>
                    <a:gd name="T40" fmla="*/ 11 w 100"/>
                    <a:gd name="T41" fmla="*/ 0 h 2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100" h="29">
                      <a:moveTo>
                        <a:pt x="11" y="0"/>
                      </a:moveTo>
                      <a:lnTo>
                        <a:pt x="35" y="2"/>
                      </a:lnTo>
                      <a:lnTo>
                        <a:pt x="65" y="4"/>
                      </a:lnTo>
                      <a:lnTo>
                        <a:pt x="84" y="3"/>
                      </a:lnTo>
                      <a:lnTo>
                        <a:pt x="93" y="4"/>
                      </a:lnTo>
                      <a:lnTo>
                        <a:pt x="97" y="9"/>
                      </a:lnTo>
                      <a:lnTo>
                        <a:pt x="99" y="16"/>
                      </a:lnTo>
                      <a:lnTo>
                        <a:pt x="75" y="20"/>
                      </a:lnTo>
                      <a:lnTo>
                        <a:pt x="79" y="16"/>
                      </a:lnTo>
                      <a:lnTo>
                        <a:pt x="82" y="11"/>
                      </a:lnTo>
                      <a:lnTo>
                        <a:pt x="76" y="16"/>
                      </a:lnTo>
                      <a:lnTo>
                        <a:pt x="66" y="22"/>
                      </a:lnTo>
                      <a:lnTo>
                        <a:pt x="41" y="28"/>
                      </a:lnTo>
                      <a:lnTo>
                        <a:pt x="23" y="28"/>
                      </a:lnTo>
                      <a:lnTo>
                        <a:pt x="47" y="23"/>
                      </a:lnTo>
                      <a:lnTo>
                        <a:pt x="63" y="15"/>
                      </a:lnTo>
                      <a:lnTo>
                        <a:pt x="43" y="20"/>
                      </a:lnTo>
                      <a:lnTo>
                        <a:pt x="25" y="25"/>
                      </a:lnTo>
                      <a:lnTo>
                        <a:pt x="0" y="28"/>
                      </a:lnTo>
                      <a:lnTo>
                        <a:pt x="1" y="10"/>
                      </a:lnTo>
                      <a:lnTo>
                        <a:pt x="11" y="0"/>
                      </a:lnTo>
                    </a:path>
                  </a:pathLst>
                </a:custGeom>
                <a:solidFill>
                  <a:srgbClr val="0000E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2394" name="Freeform 325"/>
                <p:cNvSpPr>
                  <a:spLocks/>
                </p:cNvSpPr>
                <p:nvPr/>
              </p:nvSpPr>
              <p:spPr bwMode="auto">
                <a:xfrm>
                  <a:off x="3263" y="3296"/>
                  <a:ext cx="242" cy="193"/>
                </a:xfrm>
                <a:custGeom>
                  <a:avLst/>
                  <a:gdLst>
                    <a:gd name="T0" fmla="*/ 23 w 242"/>
                    <a:gd name="T1" fmla="*/ 0 h 193"/>
                    <a:gd name="T2" fmla="*/ 37 w 242"/>
                    <a:gd name="T3" fmla="*/ 3 h 193"/>
                    <a:gd name="T4" fmla="*/ 50 w 242"/>
                    <a:gd name="T5" fmla="*/ 9 h 193"/>
                    <a:gd name="T6" fmla="*/ 57 w 242"/>
                    <a:gd name="T7" fmla="*/ 20 h 193"/>
                    <a:gd name="T8" fmla="*/ 58 w 242"/>
                    <a:gd name="T9" fmla="*/ 34 h 193"/>
                    <a:gd name="T10" fmla="*/ 63 w 242"/>
                    <a:gd name="T11" fmla="*/ 54 h 193"/>
                    <a:gd name="T12" fmla="*/ 70 w 242"/>
                    <a:gd name="T13" fmla="*/ 72 h 193"/>
                    <a:gd name="T14" fmla="*/ 80 w 242"/>
                    <a:gd name="T15" fmla="*/ 94 h 193"/>
                    <a:gd name="T16" fmla="*/ 85 w 242"/>
                    <a:gd name="T17" fmla="*/ 110 h 193"/>
                    <a:gd name="T18" fmla="*/ 93 w 242"/>
                    <a:gd name="T19" fmla="*/ 127 h 193"/>
                    <a:gd name="T20" fmla="*/ 72 w 242"/>
                    <a:gd name="T21" fmla="*/ 134 h 193"/>
                    <a:gd name="T22" fmla="*/ 96 w 242"/>
                    <a:gd name="T23" fmla="*/ 131 h 193"/>
                    <a:gd name="T24" fmla="*/ 101 w 242"/>
                    <a:gd name="T25" fmla="*/ 138 h 193"/>
                    <a:gd name="T26" fmla="*/ 91 w 242"/>
                    <a:gd name="T27" fmla="*/ 146 h 193"/>
                    <a:gd name="T28" fmla="*/ 105 w 242"/>
                    <a:gd name="T29" fmla="*/ 141 h 193"/>
                    <a:gd name="T30" fmla="*/ 123 w 242"/>
                    <a:gd name="T31" fmla="*/ 147 h 193"/>
                    <a:gd name="T32" fmla="*/ 145 w 242"/>
                    <a:gd name="T33" fmla="*/ 151 h 193"/>
                    <a:gd name="T34" fmla="*/ 173 w 242"/>
                    <a:gd name="T35" fmla="*/ 158 h 193"/>
                    <a:gd name="T36" fmla="*/ 194 w 242"/>
                    <a:gd name="T37" fmla="*/ 159 h 193"/>
                    <a:gd name="T38" fmla="*/ 219 w 242"/>
                    <a:gd name="T39" fmla="*/ 161 h 193"/>
                    <a:gd name="T40" fmla="*/ 235 w 242"/>
                    <a:gd name="T41" fmla="*/ 160 h 193"/>
                    <a:gd name="T42" fmla="*/ 238 w 242"/>
                    <a:gd name="T43" fmla="*/ 165 h 193"/>
                    <a:gd name="T44" fmla="*/ 241 w 242"/>
                    <a:gd name="T45" fmla="*/ 174 h 193"/>
                    <a:gd name="T46" fmla="*/ 240 w 242"/>
                    <a:gd name="T47" fmla="*/ 180 h 193"/>
                    <a:gd name="T48" fmla="*/ 224 w 242"/>
                    <a:gd name="T49" fmla="*/ 186 h 193"/>
                    <a:gd name="T50" fmla="*/ 221 w 242"/>
                    <a:gd name="T51" fmla="*/ 181 h 193"/>
                    <a:gd name="T52" fmla="*/ 216 w 242"/>
                    <a:gd name="T53" fmla="*/ 186 h 193"/>
                    <a:gd name="T54" fmla="*/ 192 w 242"/>
                    <a:gd name="T55" fmla="*/ 189 h 193"/>
                    <a:gd name="T56" fmla="*/ 145 w 242"/>
                    <a:gd name="T57" fmla="*/ 192 h 193"/>
                    <a:gd name="T58" fmla="*/ 84 w 242"/>
                    <a:gd name="T59" fmla="*/ 183 h 193"/>
                    <a:gd name="T60" fmla="*/ 71 w 242"/>
                    <a:gd name="T61" fmla="*/ 179 h 193"/>
                    <a:gd name="T62" fmla="*/ 52 w 242"/>
                    <a:gd name="T63" fmla="*/ 153 h 193"/>
                    <a:gd name="T64" fmla="*/ 26 w 242"/>
                    <a:gd name="T65" fmla="*/ 109 h 193"/>
                    <a:gd name="T66" fmla="*/ 8 w 242"/>
                    <a:gd name="T67" fmla="*/ 60 h 193"/>
                    <a:gd name="T68" fmla="*/ 0 w 242"/>
                    <a:gd name="T69" fmla="*/ 41 h 193"/>
                    <a:gd name="T70" fmla="*/ 3 w 242"/>
                    <a:gd name="T71" fmla="*/ 20 h 193"/>
                    <a:gd name="T72" fmla="*/ 11 w 242"/>
                    <a:gd name="T73" fmla="*/ 6 h 193"/>
                    <a:gd name="T74" fmla="*/ 23 w 242"/>
                    <a:gd name="T75" fmla="*/ 0 h 19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242" h="193">
                      <a:moveTo>
                        <a:pt x="23" y="0"/>
                      </a:moveTo>
                      <a:lnTo>
                        <a:pt x="37" y="3"/>
                      </a:lnTo>
                      <a:lnTo>
                        <a:pt x="50" y="9"/>
                      </a:lnTo>
                      <a:lnTo>
                        <a:pt x="57" y="20"/>
                      </a:lnTo>
                      <a:lnTo>
                        <a:pt x="58" y="34"/>
                      </a:lnTo>
                      <a:lnTo>
                        <a:pt x="63" y="54"/>
                      </a:lnTo>
                      <a:lnTo>
                        <a:pt x="70" y="72"/>
                      </a:lnTo>
                      <a:lnTo>
                        <a:pt x="80" y="94"/>
                      </a:lnTo>
                      <a:lnTo>
                        <a:pt x="85" y="110"/>
                      </a:lnTo>
                      <a:lnTo>
                        <a:pt x="93" y="127"/>
                      </a:lnTo>
                      <a:lnTo>
                        <a:pt x="72" y="134"/>
                      </a:lnTo>
                      <a:lnTo>
                        <a:pt x="96" y="131"/>
                      </a:lnTo>
                      <a:lnTo>
                        <a:pt x="101" y="138"/>
                      </a:lnTo>
                      <a:lnTo>
                        <a:pt x="91" y="146"/>
                      </a:lnTo>
                      <a:lnTo>
                        <a:pt x="105" y="141"/>
                      </a:lnTo>
                      <a:lnTo>
                        <a:pt x="123" y="147"/>
                      </a:lnTo>
                      <a:lnTo>
                        <a:pt x="145" y="151"/>
                      </a:lnTo>
                      <a:lnTo>
                        <a:pt x="173" y="158"/>
                      </a:lnTo>
                      <a:lnTo>
                        <a:pt x="194" y="159"/>
                      </a:lnTo>
                      <a:lnTo>
                        <a:pt x="219" y="161"/>
                      </a:lnTo>
                      <a:lnTo>
                        <a:pt x="235" y="160"/>
                      </a:lnTo>
                      <a:lnTo>
                        <a:pt x="238" y="165"/>
                      </a:lnTo>
                      <a:lnTo>
                        <a:pt x="241" y="174"/>
                      </a:lnTo>
                      <a:lnTo>
                        <a:pt x="240" y="180"/>
                      </a:lnTo>
                      <a:lnTo>
                        <a:pt x="224" y="186"/>
                      </a:lnTo>
                      <a:lnTo>
                        <a:pt x="221" y="181"/>
                      </a:lnTo>
                      <a:lnTo>
                        <a:pt x="216" y="186"/>
                      </a:lnTo>
                      <a:lnTo>
                        <a:pt x="192" y="189"/>
                      </a:lnTo>
                      <a:lnTo>
                        <a:pt x="145" y="192"/>
                      </a:lnTo>
                      <a:lnTo>
                        <a:pt x="84" y="183"/>
                      </a:lnTo>
                      <a:lnTo>
                        <a:pt x="71" y="179"/>
                      </a:lnTo>
                      <a:lnTo>
                        <a:pt x="52" y="153"/>
                      </a:lnTo>
                      <a:lnTo>
                        <a:pt x="26" y="109"/>
                      </a:lnTo>
                      <a:lnTo>
                        <a:pt x="8" y="60"/>
                      </a:lnTo>
                      <a:lnTo>
                        <a:pt x="0" y="41"/>
                      </a:lnTo>
                      <a:lnTo>
                        <a:pt x="3" y="20"/>
                      </a:lnTo>
                      <a:lnTo>
                        <a:pt x="11" y="6"/>
                      </a:lnTo>
                      <a:lnTo>
                        <a:pt x="23" y="0"/>
                      </a:lnTo>
                    </a:path>
                  </a:pathLst>
                </a:custGeom>
                <a:solidFill>
                  <a:srgbClr val="0000E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2395" name="Freeform 326"/>
                <p:cNvSpPr>
                  <a:spLocks/>
                </p:cNvSpPr>
                <p:nvPr/>
              </p:nvSpPr>
              <p:spPr bwMode="auto">
                <a:xfrm>
                  <a:off x="3295" y="3288"/>
                  <a:ext cx="87" cy="150"/>
                </a:xfrm>
                <a:custGeom>
                  <a:avLst/>
                  <a:gdLst>
                    <a:gd name="T0" fmla="*/ 12 w 87"/>
                    <a:gd name="T1" fmla="*/ 0 h 150"/>
                    <a:gd name="T2" fmla="*/ 0 w 87"/>
                    <a:gd name="T3" fmla="*/ 8 h 150"/>
                    <a:gd name="T4" fmla="*/ 5 w 87"/>
                    <a:gd name="T5" fmla="*/ 12 h 150"/>
                    <a:gd name="T6" fmla="*/ 14 w 87"/>
                    <a:gd name="T7" fmla="*/ 21 h 150"/>
                    <a:gd name="T8" fmla="*/ 26 w 87"/>
                    <a:gd name="T9" fmla="*/ 29 h 150"/>
                    <a:gd name="T10" fmla="*/ 33 w 87"/>
                    <a:gd name="T11" fmla="*/ 54 h 150"/>
                    <a:gd name="T12" fmla="*/ 40 w 87"/>
                    <a:gd name="T13" fmla="*/ 70 h 150"/>
                    <a:gd name="T14" fmla="*/ 49 w 87"/>
                    <a:gd name="T15" fmla="*/ 82 h 150"/>
                    <a:gd name="T16" fmla="*/ 58 w 87"/>
                    <a:gd name="T17" fmla="*/ 93 h 150"/>
                    <a:gd name="T18" fmla="*/ 46 w 87"/>
                    <a:gd name="T19" fmla="*/ 85 h 150"/>
                    <a:gd name="T20" fmla="*/ 38 w 87"/>
                    <a:gd name="T21" fmla="*/ 72 h 150"/>
                    <a:gd name="T22" fmla="*/ 46 w 87"/>
                    <a:gd name="T23" fmla="*/ 92 h 150"/>
                    <a:gd name="T24" fmla="*/ 53 w 87"/>
                    <a:gd name="T25" fmla="*/ 109 h 150"/>
                    <a:gd name="T26" fmla="*/ 59 w 87"/>
                    <a:gd name="T27" fmla="*/ 126 h 150"/>
                    <a:gd name="T28" fmla="*/ 63 w 87"/>
                    <a:gd name="T29" fmla="*/ 136 h 150"/>
                    <a:gd name="T30" fmla="*/ 68 w 87"/>
                    <a:gd name="T31" fmla="*/ 141 h 150"/>
                    <a:gd name="T32" fmla="*/ 73 w 87"/>
                    <a:gd name="T33" fmla="*/ 146 h 150"/>
                    <a:gd name="T34" fmla="*/ 81 w 87"/>
                    <a:gd name="T35" fmla="*/ 149 h 150"/>
                    <a:gd name="T36" fmla="*/ 82 w 87"/>
                    <a:gd name="T37" fmla="*/ 139 h 150"/>
                    <a:gd name="T38" fmla="*/ 83 w 87"/>
                    <a:gd name="T39" fmla="*/ 129 h 150"/>
                    <a:gd name="T40" fmla="*/ 86 w 87"/>
                    <a:gd name="T41" fmla="*/ 119 h 150"/>
                    <a:gd name="T42" fmla="*/ 86 w 87"/>
                    <a:gd name="T43" fmla="*/ 108 h 150"/>
                    <a:gd name="T44" fmla="*/ 82 w 87"/>
                    <a:gd name="T45" fmla="*/ 95 h 150"/>
                    <a:gd name="T46" fmla="*/ 77 w 87"/>
                    <a:gd name="T47" fmla="*/ 85 h 150"/>
                    <a:gd name="T48" fmla="*/ 70 w 87"/>
                    <a:gd name="T49" fmla="*/ 79 h 150"/>
                    <a:gd name="T50" fmla="*/ 60 w 87"/>
                    <a:gd name="T51" fmla="*/ 72 h 150"/>
                    <a:gd name="T52" fmla="*/ 49 w 87"/>
                    <a:gd name="T53" fmla="*/ 59 h 150"/>
                    <a:gd name="T54" fmla="*/ 39 w 87"/>
                    <a:gd name="T55" fmla="*/ 44 h 150"/>
                    <a:gd name="T56" fmla="*/ 48 w 87"/>
                    <a:gd name="T57" fmla="*/ 52 h 150"/>
                    <a:gd name="T58" fmla="*/ 57 w 87"/>
                    <a:gd name="T59" fmla="*/ 64 h 150"/>
                    <a:gd name="T60" fmla="*/ 67 w 87"/>
                    <a:gd name="T61" fmla="*/ 75 h 150"/>
                    <a:gd name="T62" fmla="*/ 57 w 87"/>
                    <a:gd name="T63" fmla="*/ 59 h 150"/>
                    <a:gd name="T64" fmla="*/ 47 w 87"/>
                    <a:gd name="T65" fmla="*/ 38 h 150"/>
                    <a:gd name="T66" fmla="*/ 34 w 87"/>
                    <a:gd name="T67" fmla="*/ 16 h 150"/>
                    <a:gd name="T68" fmla="*/ 27 w 87"/>
                    <a:gd name="T69" fmla="*/ 9 h 150"/>
                    <a:gd name="T70" fmla="*/ 12 w 87"/>
                    <a:gd name="T71" fmla="*/ 0 h 150"/>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87" h="150">
                      <a:moveTo>
                        <a:pt x="12" y="0"/>
                      </a:moveTo>
                      <a:lnTo>
                        <a:pt x="0" y="8"/>
                      </a:lnTo>
                      <a:lnTo>
                        <a:pt x="5" y="12"/>
                      </a:lnTo>
                      <a:lnTo>
                        <a:pt x="14" y="21"/>
                      </a:lnTo>
                      <a:lnTo>
                        <a:pt x="26" y="29"/>
                      </a:lnTo>
                      <a:lnTo>
                        <a:pt x="33" y="54"/>
                      </a:lnTo>
                      <a:lnTo>
                        <a:pt x="40" y="70"/>
                      </a:lnTo>
                      <a:lnTo>
                        <a:pt x="49" y="82"/>
                      </a:lnTo>
                      <a:lnTo>
                        <a:pt x="58" y="93"/>
                      </a:lnTo>
                      <a:lnTo>
                        <a:pt x="46" y="85"/>
                      </a:lnTo>
                      <a:lnTo>
                        <a:pt x="38" y="72"/>
                      </a:lnTo>
                      <a:lnTo>
                        <a:pt x="46" y="92"/>
                      </a:lnTo>
                      <a:lnTo>
                        <a:pt x="53" y="109"/>
                      </a:lnTo>
                      <a:lnTo>
                        <a:pt x="59" y="126"/>
                      </a:lnTo>
                      <a:lnTo>
                        <a:pt x="63" y="136"/>
                      </a:lnTo>
                      <a:lnTo>
                        <a:pt x="68" y="141"/>
                      </a:lnTo>
                      <a:lnTo>
                        <a:pt x="73" y="146"/>
                      </a:lnTo>
                      <a:lnTo>
                        <a:pt x="81" y="149"/>
                      </a:lnTo>
                      <a:lnTo>
                        <a:pt x="82" y="139"/>
                      </a:lnTo>
                      <a:lnTo>
                        <a:pt x="83" y="129"/>
                      </a:lnTo>
                      <a:lnTo>
                        <a:pt x="86" y="119"/>
                      </a:lnTo>
                      <a:lnTo>
                        <a:pt x="86" y="108"/>
                      </a:lnTo>
                      <a:lnTo>
                        <a:pt x="82" y="95"/>
                      </a:lnTo>
                      <a:lnTo>
                        <a:pt x="77" y="85"/>
                      </a:lnTo>
                      <a:lnTo>
                        <a:pt x="70" y="79"/>
                      </a:lnTo>
                      <a:lnTo>
                        <a:pt x="60" y="72"/>
                      </a:lnTo>
                      <a:lnTo>
                        <a:pt x="49" y="59"/>
                      </a:lnTo>
                      <a:lnTo>
                        <a:pt x="39" y="44"/>
                      </a:lnTo>
                      <a:lnTo>
                        <a:pt x="48" y="52"/>
                      </a:lnTo>
                      <a:lnTo>
                        <a:pt x="57" y="64"/>
                      </a:lnTo>
                      <a:lnTo>
                        <a:pt x="67" y="75"/>
                      </a:lnTo>
                      <a:lnTo>
                        <a:pt x="57" y="59"/>
                      </a:lnTo>
                      <a:lnTo>
                        <a:pt x="47" y="38"/>
                      </a:lnTo>
                      <a:lnTo>
                        <a:pt x="34" y="16"/>
                      </a:lnTo>
                      <a:lnTo>
                        <a:pt x="27" y="9"/>
                      </a:lnTo>
                      <a:lnTo>
                        <a:pt x="12" y="0"/>
                      </a:lnTo>
                    </a:path>
                  </a:pathLst>
                </a:custGeom>
                <a:solidFill>
                  <a:srgbClr val="0000E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2396" name="Freeform 327"/>
                <p:cNvSpPr>
                  <a:spLocks/>
                </p:cNvSpPr>
                <p:nvPr/>
              </p:nvSpPr>
              <p:spPr bwMode="auto">
                <a:xfrm>
                  <a:off x="3223" y="3279"/>
                  <a:ext cx="367" cy="390"/>
                </a:xfrm>
                <a:custGeom>
                  <a:avLst/>
                  <a:gdLst>
                    <a:gd name="T0" fmla="*/ 57 w 367"/>
                    <a:gd name="T1" fmla="*/ 21 h 390"/>
                    <a:gd name="T2" fmla="*/ 41 w 367"/>
                    <a:gd name="T3" fmla="*/ 56 h 390"/>
                    <a:gd name="T4" fmla="*/ 34 w 367"/>
                    <a:gd name="T5" fmla="*/ 103 h 390"/>
                    <a:gd name="T6" fmla="*/ 40 w 367"/>
                    <a:gd name="T7" fmla="*/ 87 h 390"/>
                    <a:gd name="T8" fmla="*/ 55 w 367"/>
                    <a:gd name="T9" fmla="*/ 111 h 390"/>
                    <a:gd name="T10" fmla="*/ 56 w 367"/>
                    <a:gd name="T11" fmla="*/ 162 h 390"/>
                    <a:gd name="T12" fmla="*/ 60 w 367"/>
                    <a:gd name="T13" fmla="*/ 144 h 390"/>
                    <a:gd name="T14" fmla="*/ 90 w 367"/>
                    <a:gd name="T15" fmla="*/ 181 h 390"/>
                    <a:gd name="T16" fmla="*/ 136 w 367"/>
                    <a:gd name="T17" fmla="*/ 209 h 390"/>
                    <a:gd name="T18" fmla="*/ 136 w 367"/>
                    <a:gd name="T19" fmla="*/ 224 h 390"/>
                    <a:gd name="T20" fmla="*/ 147 w 367"/>
                    <a:gd name="T21" fmla="*/ 221 h 390"/>
                    <a:gd name="T22" fmla="*/ 155 w 367"/>
                    <a:gd name="T23" fmla="*/ 242 h 390"/>
                    <a:gd name="T24" fmla="*/ 157 w 367"/>
                    <a:gd name="T25" fmla="*/ 256 h 390"/>
                    <a:gd name="T26" fmla="*/ 121 w 367"/>
                    <a:gd name="T27" fmla="*/ 279 h 390"/>
                    <a:gd name="T28" fmla="*/ 170 w 367"/>
                    <a:gd name="T29" fmla="*/ 269 h 390"/>
                    <a:gd name="T30" fmla="*/ 141 w 367"/>
                    <a:gd name="T31" fmla="*/ 290 h 390"/>
                    <a:gd name="T32" fmla="*/ 187 w 367"/>
                    <a:gd name="T33" fmla="*/ 274 h 390"/>
                    <a:gd name="T34" fmla="*/ 185 w 367"/>
                    <a:gd name="T35" fmla="*/ 288 h 390"/>
                    <a:gd name="T36" fmla="*/ 203 w 367"/>
                    <a:gd name="T37" fmla="*/ 281 h 390"/>
                    <a:gd name="T38" fmla="*/ 301 w 367"/>
                    <a:gd name="T39" fmla="*/ 311 h 390"/>
                    <a:gd name="T40" fmla="*/ 352 w 367"/>
                    <a:gd name="T41" fmla="*/ 354 h 390"/>
                    <a:gd name="T42" fmla="*/ 222 w 367"/>
                    <a:gd name="T43" fmla="*/ 386 h 390"/>
                    <a:gd name="T44" fmla="*/ 247 w 367"/>
                    <a:gd name="T45" fmla="*/ 380 h 390"/>
                    <a:gd name="T46" fmla="*/ 229 w 367"/>
                    <a:gd name="T47" fmla="*/ 375 h 390"/>
                    <a:gd name="T48" fmla="*/ 193 w 367"/>
                    <a:gd name="T49" fmla="*/ 380 h 390"/>
                    <a:gd name="T50" fmla="*/ 265 w 367"/>
                    <a:gd name="T51" fmla="*/ 349 h 390"/>
                    <a:gd name="T52" fmla="*/ 53 w 367"/>
                    <a:gd name="T53" fmla="*/ 375 h 390"/>
                    <a:gd name="T54" fmla="*/ 9 w 367"/>
                    <a:gd name="T55" fmla="*/ 356 h 390"/>
                    <a:gd name="T56" fmla="*/ 7 w 367"/>
                    <a:gd name="T57" fmla="*/ 314 h 390"/>
                    <a:gd name="T58" fmla="*/ 27 w 367"/>
                    <a:gd name="T59" fmla="*/ 258 h 390"/>
                    <a:gd name="T60" fmla="*/ 74 w 367"/>
                    <a:gd name="T61" fmla="*/ 284 h 390"/>
                    <a:gd name="T62" fmla="*/ 46 w 367"/>
                    <a:gd name="T63" fmla="*/ 242 h 390"/>
                    <a:gd name="T64" fmla="*/ 74 w 367"/>
                    <a:gd name="T65" fmla="*/ 233 h 390"/>
                    <a:gd name="T66" fmla="*/ 60 w 367"/>
                    <a:gd name="T67" fmla="*/ 211 h 390"/>
                    <a:gd name="T68" fmla="*/ 44 w 367"/>
                    <a:gd name="T69" fmla="*/ 220 h 390"/>
                    <a:gd name="T70" fmla="*/ 13 w 367"/>
                    <a:gd name="T71" fmla="*/ 158 h 390"/>
                    <a:gd name="T72" fmla="*/ 12 w 367"/>
                    <a:gd name="T73" fmla="*/ 97 h 390"/>
                    <a:gd name="T74" fmla="*/ 5 w 367"/>
                    <a:gd name="T75" fmla="*/ 133 h 390"/>
                    <a:gd name="T76" fmla="*/ 1 w 367"/>
                    <a:gd name="T77" fmla="*/ 89 h 390"/>
                    <a:gd name="T78" fmla="*/ 23 w 367"/>
                    <a:gd name="T79" fmla="*/ 46 h 390"/>
                    <a:gd name="T80" fmla="*/ 0 w 367"/>
                    <a:gd name="T81" fmla="*/ 84 h 390"/>
                    <a:gd name="T82" fmla="*/ 15 w 367"/>
                    <a:gd name="T83" fmla="*/ 38 h 390"/>
                    <a:gd name="T84" fmla="*/ 48 w 367"/>
                    <a:gd name="T85" fmla="*/ 0 h 390"/>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367" h="390">
                      <a:moveTo>
                        <a:pt x="78" y="9"/>
                      </a:moveTo>
                      <a:lnTo>
                        <a:pt x="68" y="17"/>
                      </a:lnTo>
                      <a:lnTo>
                        <a:pt x="57" y="21"/>
                      </a:lnTo>
                      <a:lnTo>
                        <a:pt x="44" y="35"/>
                      </a:lnTo>
                      <a:lnTo>
                        <a:pt x="42" y="44"/>
                      </a:lnTo>
                      <a:lnTo>
                        <a:pt x="41" y="56"/>
                      </a:lnTo>
                      <a:lnTo>
                        <a:pt x="41" y="67"/>
                      </a:lnTo>
                      <a:lnTo>
                        <a:pt x="38" y="84"/>
                      </a:lnTo>
                      <a:lnTo>
                        <a:pt x="34" y="103"/>
                      </a:lnTo>
                      <a:lnTo>
                        <a:pt x="32" y="123"/>
                      </a:lnTo>
                      <a:lnTo>
                        <a:pt x="38" y="101"/>
                      </a:lnTo>
                      <a:lnTo>
                        <a:pt x="40" y="87"/>
                      </a:lnTo>
                      <a:lnTo>
                        <a:pt x="43" y="77"/>
                      </a:lnTo>
                      <a:lnTo>
                        <a:pt x="48" y="94"/>
                      </a:lnTo>
                      <a:lnTo>
                        <a:pt x="55" y="111"/>
                      </a:lnTo>
                      <a:lnTo>
                        <a:pt x="58" y="123"/>
                      </a:lnTo>
                      <a:lnTo>
                        <a:pt x="57" y="141"/>
                      </a:lnTo>
                      <a:lnTo>
                        <a:pt x="56" y="162"/>
                      </a:lnTo>
                      <a:lnTo>
                        <a:pt x="57" y="181"/>
                      </a:lnTo>
                      <a:lnTo>
                        <a:pt x="59" y="159"/>
                      </a:lnTo>
                      <a:lnTo>
                        <a:pt x="60" y="144"/>
                      </a:lnTo>
                      <a:lnTo>
                        <a:pt x="63" y="131"/>
                      </a:lnTo>
                      <a:lnTo>
                        <a:pt x="77" y="163"/>
                      </a:lnTo>
                      <a:lnTo>
                        <a:pt x="90" y="181"/>
                      </a:lnTo>
                      <a:lnTo>
                        <a:pt x="96" y="189"/>
                      </a:lnTo>
                      <a:lnTo>
                        <a:pt x="105" y="202"/>
                      </a:lnTo>
                      <a:lnTo>
                        <a:pt x="136" y="209"/>
                      </a:lnTo>
                      <a:lnTo>
                        <a:pt x="150" y="211"/>
                      </a:lnTo>
                      <a:lnTo>
                        <a:pt x="146" y="218"/>
                      </a:lnTo>
                      <a:lnTo>
                        <a:pt x="136" y="224"/>
                      </a:lnTo>
                      <a:lnTo>
                        <a:pt x="105" y="239"/>
                      </a:lnTo>
                      <a:lnTo>
                        <a:pt x="131" y="231"/>
                      </a:lnTo>
                      <a:lnTo>
                        <a:pt x="147" y="221"/>
                      </a:lnTo>
                      <a:lnTo>
                        <a:pt x="161" y="212"/>
                      </a:lnTo>
                      <a:lnTo>
                        <a:pt x="160" y="232"/>
                      </a:lnTo>
                      <a:lnTo>
                        <a:pt x="155" y="242"/>
                      </a:lnTo>
                      <a:lnTo>
                        <a:pt x="138" y="249"/>
                      </a:lnTo>
                      <a:lnTo>
                        <a:pt x="156" y="249"/>
                      </a:lnTo>
                      <a:lnTo>
                        <a:pt x="157" y="256"/>
                      </a:lnTo>
                      <a:lnTo>
                        <a:pt x="155" y="262"/>
                      </a:lnTo>
                      <a:lnTo>
                        <a:pt x="147" y="268"/>
                      </a:lnTo>
                      <a:lnTo>
                        <a:pt x="121" y="279"/>
                      </a:lnTo>
                      <a:lnTo>
                        <a:pt x="156" y="269"/>
                      </a:lnTo>
                      <a:lnTo>
                        <a:pt x="163" y="267"/>
                      </a:lnTo>
                      <a:lnTo>
                        <a:pt x="170" y="269"/>
                      </a:lnTo>
                      <a:lnTo>
                        <a:pt x="170" y="274"/>
                      </a:lnTo>
                      <a:lnTo>
                        <a:pt x="161" y="280"/>
                      </a:lnTo>
                      <a:lnTo>
                        <a:pt x="141" y="290"/>
                      </a:lnTo>
                      <a:lnTo>
                        <a:pt x="170" y="280"/>
                      </a:lnTo>
                      <a:lnTo>
                        <a:pt x="179" y="272"/>
                      </a:lnTo>
                      <a:lnTo>
                        <a:pt x="187" y="274"/>
                      </a:lnTo>
                      <a:lnTo>
                        <a:pt x="194" y="277"/>
                      </a:lnTo>
                      <a:lnTo>
                        <a:pt x="191" y="283"/>
                      </a:lnTo>
                      <a:lnTo>
                        <a:pt x="185" y="288"/>
                      </a:lnTo>
                      <a:lnTo>
                        <a:pt x="170" y="296"/>
                      </a:lnTo>
                      <a:lnTo>
                        <a:pt x="191" y="290"/>
                      </a:lnTo>
                      <a:lnTo>
                        <a:pt x="203" y="281"/>
                      </a:lnTo>
                      <a:lnTo>
                        <a:pt x="217" y="285"/>
                      </a:lnTo>
                      <a:lnTo>
                        <a:pt x="262" y="298"/>
                      </a:lnTo>
                      <a:lnTo>
                        <a:pt x="301" y="311"/>
                      </a:lnTo>
                      <a:lnTo>
                        <a:pt x="330" y="321"/>
                      </a:lnTo>
                      <a:lnTo>
                        <a:pt x="341" y="335"/>
                      </a:lnTo>
                      <a:lnTo>
                        <a:pt x="352" y="354"/>
                      </a:lnTo>
                      <a:lnTo>
                        <a:pt x="366" y="389"/>
                      </a:lnTo>
                      <a:lnTo>
                        <a:pt x="232" y="389"/>
                      </a:lnTo>
                      <a:lnTo>
                        <a:pt x="222" y="386"/>
                      </a:lnTo>
                      <a:lnTo>
                        <a:pt x="256" y="380"/>
                      </a:lnTo>
                      <a:lnTo>
                        <a:pt x="309" y="362"/>
                      </a:lnTo>
                      <a:lnTo>
                        <a:pt x="247" y="380"/>
                      </a:lnTo>
                      <a:lnTo>
                        <a:pt x="218" y="384"/>
                      </a:lnTo>
                      <a:lnTo>
                        <a:pt x="198" y="380"/>
                      </a:lnTo>
                      <a:lnTo>
                        <a:pt x="229" y="375"/>
                      </a:lnTo>
                      <a:lnTo>
                        <a:pt x="296" y="357"/>
                      </a:lnTo>
                      <a:lnTo>
                        <a:pt x="224" y="374"/>
                      </a:lnTo>
                      <a:lnTo>
                        <a:pt x="193" y="380"/>
                      </a:lnTo>
                      <a:lnTo>
                        <a:pt x="187" y="377"/>
                      </a:lnTo>
                      <a:lnTo>
                        <a:pt x="216" y="368"/>
                      </a:lnTo>
                      <a:lnTo>
                        <a:pt x="265" y="349"/>
                      </a:lnTo>
                      <a:lnTo>
                        <a:pt x="208" y="369"/>
                      </a:lnTo>
                      <a:lnTo>
                        <a:pt x="179" y="376"/>
                      </a:lnTo>
                      <a:lnTo>
                        <a:pt x="53" y="375"/>
                      </a:lnTo>
                      <a:lnTo>
                        <a:pt x="37" y="372"/>
                      </a:lnTo>
                      <a:lnTo>
                        <a:pt x="23" y="368"/>
                      </a:lnTo>
                      <a:lnTo>
                        <a:pt x="9" y="356"/>
                      </a:lnTo>
                      <a:lnTo>
                        <a:pt x="5" y="342"/>
                      </a:lnTo>
                      <a:lnTo>
                        <a:pt x="4" y="331"/>
                      </a:lnTo>
                      <a:lnTo>
                        <a:pt x="7" y="314"/>
                      </a:lnTo>
                      <a:lnTo>
                        <a:pt x="17" y="291"/>
                      </a:lnTo>
                      <a:lnTo>
                        <a:pt x="23" y="273"/>
                      </a:lnTo>
                      <a:lnTo>
                        <a:pt x="27" y="258"/>
                      </a:lnTo>
                      <a:lnTo>
                        <a:pt x="38" y="255"/>
                      </a:lnTo>
                      <a:lnTo>
                        <a:pt x="47" y="266"/>
                      </a:lnTo>
                      <a:lnTo>
                        <a:pt x="74" y="284"/>
                      </a:lnTo>
                      <a:lnTo>
                        <a:pt x="50" y="266"/>
                      </a:lnTo>
                      <a:lnTo>
                        <a:pt x="43" y="254"/>
                      </a:lnTo>
                      <a:lnTo>
                        <a:pt x="46" y="242"/>
                      </a:lnTo>
                      <a:lnTo>
                        <a:pt x="78" y="235"/>
                      </a:lnTo>
                      <a:lnTo>
                        <a:pt x="101" y="224"/>
                      </a:lnTo>
                      <a:lnTo>
                        <a:pt x="74" y="233"/>
                      </a:lnTo>
                      <a:lnTo>
                        <a:pt x="46" y="238"/>
                      </a:lnTo>
                      <a:lnTo>
                        <a:pt x="48" y="222"/>
                      </a:lnTo>
                      <a:lnTo>
                        <a:pt x="60" y="211"/>
                      </a:lnTo>
                      <a:lnTo>
                        <a:pt x="69" y="193"/>
                      </a:lnTo>
                      <a:lnTo>
                        <a:pt x="57" y="209"/>
                      </a:lnTo>
                      <a:lnTo>
                        <a:pt x="44" y="220"/>
                      </a:lnTo>
                      <a:lnTo>
                        <a:pt x="30" y="218"/>
                      </a:lnTo>
                      <a:lnTo>
                        <a:pt x="23" y="189"/>
                      </a:lnTo>
                      <a:lnTo>
                        <a:pt x="13" y="158"/>
                      </a:lnTo>
                      <a:lnTo>
                        <a:pt x="8" y="137"/>
                      </a:lnTo>
                      <a:lnTo>
                        <a:pt x="9" y="119"/>
                      </a:lnTo>
                      <a:lnTo>
                        <a:pt x="12" y="97"/>
                      </a:lnTo>
                      <a:lnTo>
                        <a:pt x="8" y="109"/>
                      </a:lnTo>
                      <a:lnTo>
                        <a:pt x="5" y="123"/>
                      </a:lnTo>
                      <a:lnTo>
                        <a:pt x="5" y="133"/>
                      </a:lnTo>
                      <a:lnTo>
                        <a:pt x="2" y="114"/>
                      </a:lnTo>
                      <a:lnTo>
                        <a:pt x="1" y="99"/>
                      </a:lnTo>
                      <a:lnTo>
                        <a:pt x="1" y="89"/>
                      </a:lnTo>
                      <a:lnTo>
                        <a:pt x="5" y="74"/>
                      </a:lnTo>
                      <a:lnTo>
                        <a:pt x="13" y="59"/>
                      </a:lnTo>
                      <a:lnTo>
                        <a:pt x="23" y="46"/>
                      </a:lnTo>
                      <a:lnTo>
                        <a:pt x="13" y="57"/>
                      </a:lnTo>
                      <a:lnTo>
                        <a:pt x="7" y="67"/>
                      </a:lnTo>
                      <a:lnTo>
                        <a:pt x="0" y="84"/>
                      </a:lnTo>
                      <a:lnTo>
                        <a:pt x="2" y="72"/>
                      </a:lnTo>
                      <a:lnTo>
                        <a:pt x="5" y="56"/>
                      </a:lnTo>
                      <a:lnTo>
                        <a:pt x="15" y="38"/>
                      </a:lnTo>
                      <a:lnTo>
                        <a:pt x="23" y="20"/>
                      </a:lnTo>
                      <a:lnTo>
                        <a:pt x="33" y="11"/>
                      </a:lnTo>
                      <a:lnTo>
                        <a:pt x="48" y="0"/>
                      </a:lnTo>
                      <a:lnTo>
                        <a:pt x="64" y="2"/>
                      </a:lnTo>
                      <a:lnTo>
                        <a:pt x="78" y="9"/>
                      </a:lnTo>
                    </a:path>
                  </a:pathLst>
                </a:custGeom>
                <a:solidFill>
                  <a:srgbClr val="0000E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2397" name="Freeform 328"/>
                <p:cNvSpPr>
                  <a:spLocks/>
                </p:cNvSpPr>
                <p:nvPr/>
              </p:nvSpPr>
              <p:spPr bwMode="auto">
                <a:xfrm>
                  <a:off x="3248" y="3503"/>
                  <a:ext cx="11" cy="29"/>
                </a:xfrm>
                <a:custGeom>
                  <a:avLst/>
                  <a:gdLst>
                    <a:gd name="T0" fmla="*/ 2 w 11"/>
                    <a:gd name="T1" fmla="*/ 0 h 29"/>
                    <a:gd name="T2" fmla="*/ 10 w 11"/>
                    <a:gd name="T3" fmla="*/ 1 h 29"/>
                    <a:gd name="T4" fmla="*/ 10 w 11"/>
                    <a:gd name="T5" fmla="*/ 12 h 29"/>
                    <a:gd name="T6" fmla="*/ 9 w 11"/>
                    <a:gd name="T7" fmla="*/ 24 h 29"/>
                    <a:gd name="T8" fmla="*/ 2 w 11"/>
                    <a:gd name="T9" fmla="*/ 28 h 29"/>
                    <a:gd name="T10" fmla="*/ 0 w 11"/>
                    <a:gd name="T11" fmla="*/ 23 h 29"/>
                    <a:gd name="T12" fmla="*/ 0 w 11"/>
                    <a:gd name="T13" fmla="*/ 6 h 29"/>
                    <a:gd name="T14" fmla="*/ 2 w 11"/>
                    <a:gd name="T15" fmla="*/ 0 h 29"/>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1" h="29">
                      <a:moveTo>
                        <a:pt x="2" y="0"/>
                      </a:moveTo>
                      <a:lnTo>
                        <a:pt x="10" y="1"/>
                      </a:lnTo>
                      <a:lnTo>
                        <a:pt x="10" y="12"/>
                      </a:lnTo>
                      <a:lnTo>
                        <a:pt x="9" y="24"/>
                      </a:lnTo>
                      <a:lnTo>
                        <a:pt x="2" y="28"/>
                      </a:lnTo>
                      <a:lnTo>
                        <a:pt x="0" y="23"/>
                      </a:lnTo>
                      <a:lnTo>
                        <a:pt x="0" y="6"/>
                      </a:lnTo>
                      <a:lnTo>
                        <a:pt x="2" y="0"/>
                      </a:lnTo>
                    </a:path>
                  </a:pathLst>
                </a:custGeom>
                <a:solidFill>
                  <a:srgbClr val="0000E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2398" name="Freeform 329"/>
                <p:cNvSpPr>
                  <a:spLocks/>
                </p:cNvSpPr>
                <p:nvPr/>
              </p:nvSpPr>
              <p:spPr bwMode="auto">
                <a:xfrm>
                  <a:off x="3274" y="3614"/>
                  <a:ext cx="169" cy="13"/>
                </a:xfrm>
                <a:custGeom>
                  <a:avLst/>
                  <a:gdLst>
                    <a:gd name="T0" fmla="*/ 168 w 169"/>
                    <a:gd name="T1" fmla="*/ 0 h 13"/>
                    <a:gd name="T2" fmla="*/ 122 w 169"/>
                    <a:gd name="T3" fmla="*/ 6 h 13"/>
                    <a:gd name="T4" fmla="*/ 88 w 169"/>
                    <a:gd name="T5" fmla="*/ 9 h 13"/>
                    <a:gd name="T6" fmla="*/ 53 w 169"/>
                    <a:gd name="T7" fmla="*/ 10 h 13"/>
                    <a:gd name="T8" fmla="*/ 26 w 169"/>
                    <a:gd name="T9" fmla="*/ 11 h 13"/>
                    <a:gd name="T10" fmla="*/ 0 w 169"/>
                    <a:gd name="T11" fmla="*/ 10 h 13"/>
                    <a:gd name="T12" fmla="*/ 25 w 169"/>
                    <a:gd name="T13" fmla="*/ 12 h 13"/>
                    <a:gd name="T14" fmla="*/ 65 w 169"/>
                    <a:gd name="T15" fmla="*/ 12 h 13"/>
                    <a:gd name="T16" fmla="*/ 109 w 169"/>
                    <a:gd name="T17" fmla="*/ 9 h 13"/>
                    <a:gd name="T18" fmla="*/ 132 w 169"/>
                    <a:gd name="T19" fmla="*/ 7 h 13"/>
                    <a:gd name="T20" fmla="*/ 168 w 169"/>
                    <a:gd name="T21" fmla="*/ 0 h 1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69" h="13">
                      <a:moveTo>
                        <a:pt x="168" y="0"/>
                      </a:moveTo>
                      <a:lnTo>
                        <a:pt x="122" y="6"/>
                      </a:lnTo>
                      <a:lnTo>
                        <a:pt x="88" y="9"/>
                      </a:lnTo>
                      <a:lnTo>
                        <a:pt x="53" y="10"/>
                      </a:lnTo>
                      <a:lnTo>
                        <a:pt x="26" y="11"/>
                      </a:lnTo>
                      <a:lnTo>
                        <a:pt x="0" y="10"/>
                      </a:lnTo>
                      <a:lnTo>
                        <a:pt x="25" y="12"/>
                      </a:lnTo>
                      <a:lnTo>
                        <a:pt x="65" y="12"/>
                      </a:lnTo>
                      <a:lnTo>
                        <a:pt x="109" y="9"/>
                      </a:lnTo>
                      <a:lnTo>
                        <a:pt x="132" y="7"/>
                      </a:lnTo>
                      <a:lnTo>
                        <a:pt x="168" y="0"/>
                      </a:lnTo>
                    </a:path>
                  </a:pathLst>
                </a:custGeom>
                <a:solidFill>
                  <a:srgbClr val="00006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52389" name="Freeform 330"/>
              <p:cNvSpPr>
                <a:spLocks/>
              </p:cNvSpPr>
              <p:nvPr/>
            </p:nvSpPr>
            <p:spPr bwMode="auto">
              <a:xfrm>
                <a:off x="3239" y="3128"/>
                <a:ext cx="150" cy="186"/>
              </a:xfrm>
              <a:custGeom>
                <a:avLst/>
                <a:gdLst>
                  <a:gd name="T0" fmla="*/ 82 w 150"/>
                  <a:gd name="T1" fmla="*/ 72 h 186"/>
                  <a:gd name="T2" fmla="*/ 77 w 150"/>
                  <a:gd name="T3" fmla="*/ 64 h 186"/>
                  <a:gd name="T4" fmla="*/ 70 w 150"/>
                  <a:gd name="T5" fmla="*/ 63 h 186"/>
                  <a:gd name="T6" fmla="*/ 65 w 150"/>
                  <a:gd name="T7" fmla="*/ 64 h 186"/>
                  <a:gd name="T8" fmla="*/ 63 w 150"/>
                  <a:gd name="T9" fmla="*/ 70 h 186"/>
                  <a:gd name="T10" fmla="*/ 62 w 150"/>
                  <a:gd name="T11" fmla="*/ 75 h 186"/>
                  <a:gd name="T12" fmla="*/ 63 w 150"/>
                  <a:gd name="T13" fmla="*/ 86 h 186"/>
                  <a:gd name="T14" fmla="*/ 66 w 150"/>
                  <a:gd name="T15" fmla="*/ 92 h 186"/>
                  <a:gd name="T16" fmla="*/ 68 w 150"/>
                  <a:gd name="T17" fmla="*/ 98 h 186"/>
                  <a:gd name="T18" fmla="*/ 70 w 150"/>
                  <a:gd name="T19" fmla="*/ 107 h 186"/>
                  <a:gd name="T20" fmla="*/ 75 w 150"/>
                  <a:gd name="T21" fmla="*/ 118 h 186"/>
                  <a:gd name="T22" fmla="*/ 83 w 150"/>
                  <a:gd name="T23" fmla="*/ 131 h 186"/>
                  <a:gd name="T24" fmla="*/ 90 w 150"/>
                  <a:gd name="T25" fmla="*/ 143 h 186"/>
                  <a:gd name="T26" fmla="*/ 97 w 150"/>
                  <a:gd name="T27" fmla="*/ 161 h 186"/>
                  <a:gd name="T28" fmla="*/ 102 w 150"/>
                  <a:gd name="T29" fmla="*/ 173 h 186"/>
                  <a:gd name="T30" fmla="*/ 102 w 150"/>
                  <a:gd name="T31" fmla="*/ 185 h 186"/>
                  <a:gd name="T32" fmla="*/ 84 w 150"/>
                  <a:gd name="T33" fmla="*/ 167 h 186"/>
                  <a:gd name="T34" fmla="*/ 65 w 150"/>
                  <a:gd name="T35" fmla="*/ 157 h 186"/>
                  <a:gd name="T36" fmla="*/ 55 w 150"/>
                  <a:gd name="T37" fmla="*/ 152 h 186"/>
                  <a:gd name="T38" fmla="*/ 43 w 150"/>
                  <a:gd name="T39" fmla="*/ 148 h 186"/>
                  <a:gd name="T40" fmla="*/ 28 w 150"/>
                  <a:gd name="T41" fmla="*/ 149 h 186"/>
                  <a:gd name="T42" fmla="*/ 14 w 150"/>
                  <a:gd name="T43" fmla="*/ 156 h 186"/>
                  <a:gd name="T44" fmla="*/ 1 w 150"/>
                  <a:gd name="T45" fmla="*/ 170 h 186"/>
                  <a:gd name="T46" fmla="*/ 0 w 150"/>
                  <a:gd name="T47" fmla="*/ 158 h 186"/>
                  <a:gd name="T48" fmla="*/ 7 w 150"/>
                  <a:gd name="T49" fmla="*/ 145 h 186"/>
                  <a:gd name="T50" fmla="*/ 17 w 150"/>
                  <a:gd name="T51" fmla="*/ 129 h 186"/>
                  <a:gd name="T52" fmla="*/ 21 w 150"/>
                  <a:gd name="T53" fmla="*/ 118 h 186"/>
                  <a:gd name="T54" fmla="*/ 22 w 150"/>
                  <a:gd name="T55" fmla="*/ 105 h 186"/>
                  <a:gd name="T56" fmla="*/ 19 w 150"/>
                  <a:gd name="T57" fmla="*/ 97 h 186"/>
                  <a:gd name="T58" fmla="*/ 13 w 150"/>
                  <a:gd name="T59" fmla="*/ 89 h 186"/>
                  <a:gd name="T60" fmla="*/ 9 w 150"/>
                  <a:gd name="T61" fmla="*/ 78 h 186"/>
                  <a:gd name="T62" fmla="*/ 8 w 150"/>
                  <a:gd name="T63" fmla="*/ 70 h 186"/>
                  <a:gd name="T64" fmla="*/ 5 w 150"/>
                  <a:gd name="T65" fmla="*/ 61 h 186"/>
                  <a:gd name="T66" fmla="*/ 5 w 150"/>
                  <a:gd name="T67" fmla="*/ 49 h 186"/>
                  <a:gd name="T68" fmla="*/ 7 w 150"/>
                  <a:gd name="T69" fmla="*/ 40 h 186"/>
                  <a:gd name="T70" fmla="*/ 11 w 150"/>
                  <a:gd name="T71" fmla="*/ 32 h 186"/>
                  <a:gd name="T72" fmla="*/ 16 w 150"/>
                  <a:gd name="T73" fmla="*/ 22 h 186"/>
                  <a:gd name="T74" fmla="*/ 25 w 150"/>
                  <a:gd name="T75" fmla="*/ 13 h 186"/>
                  <a:gd name="T76" fmla="*/ 34 w 150"/>
                  <a:gd name="T77" fmla="*/ 7 h 186"/>
                  <a:gd name="T78" fmla="*/ 48 w 150"/>
                  <a:gd name="T79" fmla="*/ 3 h 186"/>
                  <a:gd name="T80" fmla="*/ 63 w 150"/>
                  <a:gd name="T81" fmla="*/ 1 h 186"/>
                  <a:gd name="T82" fmla="*/ 88 w 150"/>
                  <a:gd name="T83" fmla="*/ 0 h 186"/>
                  <a:gd name="T84" fmla="*/ 102 w 150"/>
                  <a:gd name="T85" fmla="*/ 2 h 186"/>
                  <a:gd name="T86" fmla="*/ 115 w 150"/>
                  <a:gd name="T87" fmla="*/ 5 h 186"/>
                  <a:gd name="T88" fmla="*/ 127 w 150"/>
                  <a:gd name="T89" fmla="*/ 9 h 186"/>
                  <a:gd name="T90" fmla="*/ 135 w 150"/>
                  <a:gd name="T91" fmla="*/ 15 h 186"/>
                  <a:gd name="T92" fmla="*/ 144 w 150"/>
                  <a:gd name="T93" fmla="*/ 23 h 186"/>
                  <a:gd name="T94" fmla="*/ 149 w 150"/>
                  <a:gd name="T95" fmla="*/ 35 h 186"/>
                  <a:gd name="T96" fmla="*/ 149 w 150"/>
                  <a:gd name="T97" fmla="*/ 45 h 186"/>
                  <a:gd name="T98" fmla="*/ 146 w 150"/>
                  <a:gd name="T99" fmla="*/ 53 h 186"/>
                  <a:gd name="T100" fmla="*/ 136 w 150"/>
                  <a:gd name="T101" fmla="*/ 45 h 186"/>
                  <a:gd name="T102" fmla="*/ 123 w 150"/>
                  <a:gd name="T103" fmla="*/ 40 h 186"/>
                  <a:gd name="T104" fmla="*/ 106 w 150"/>
                  <a:gd name="T105" fmla="*/ 38 h 186"/>
                  <a:gd name="T106" fmla="*/ 111 w 150"/>
                  <a:gd name="T107" fmla="*/ 53 h 186"/>
                  <a:gd name="T108" fmla="*/ 92 w 150"/>
                  <a:gd name="T109" fmla="*/ 48 h 186"/>
                  <a:gd name="T110" fmla="*/ 98 w 150"/>
                  <a:gd name="T111" fmla="*/ 60 h 186"/>
                  <a:gd name="T112" fmla="*/ 84 w 150"/>
                  <a:gd name="T113" fmla="*/ 60 h 186"/>
                  <a:gd name="T114" fmla="*/ 82 w 150"/>
                  <a:gd name="T115" fmla="*/ 72 h 18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150" h="186">
                    <a:moveTo>
                      <a:pt x="82" y="72"/>
                    </a:moveTo>
                    <a:lnTo>
                      <a:pt x="77" y="64"/>
                    </a:lnTo>
                    <a:lnTo>
                      <a:pt x="70" y="63"/>
                    </a:lnTo>
                    <a:lnTo>
                      <a:pt x="65" y="64"/>
                    </a:lnTo>
                    <a:lnTo>
                      <a:pt x="63" y="70"/>
                    </a:lnTo>
                    <a:lnTo>
                      <a:pt x="62" y="75"/>
                    </a:lnTo>
                    <a:lnTo>
                      <a:pt x="63" y="86"/>
                    </a:lnTo>
                    <a:lnTo>
                      <a:pt x="66" y="92"/>
                    </a:lnTo>
                    <a:lnTo>
                      <a:pt x="68" y="98"/>
                    </a:lnTo>
                    <a:lnTo>
                      <a:pt x="70" y="107"/>
                    </a:lnTo>
                    <a:lnTo>
                      <a:pt x="75" y="118"/>
                    </a:lnTo>
                    <a:lnTo>
                      <a:pt x="83" y="131"/>
                    </a:lnTo>
                    <a:lnTo>
                      <a:pt x="90" y="143"/>
                    </a:lnTo>
                    <a:lnTo>
                      <a:pt x="97" y="161"/>
                    </a:lnTo>
                    <a:lnTo>
                      <a:pt x="102" y="173"/>
                    </a:lnTo>
                    <a:lnTo>
                      <a:pt x="102" y="185"/>
                    </a:lnTo>
                    <a:lnTo>
                      <a:pt x="84" y="167"/>
                    </a:lnTo>
                    <a:lnTo>
                      <a:pt x="65" y="157"/>
                    </a:lnTo>
                    <a:lnTo>
                      <a:pt x="55" y="152"/>
                    </a:lnTo>
                    <a:lnTo>
                      <a:pt x="43" y="148"/>
                    </a:lnTo>
                    <a:lnTo>
                      <a:pt x="28" y="149"/>
                    </a:lnTo>
                    <a:lnTo>
                      <a:pt x="14" y="156"/>
                    </a:lnTo>
                    <a:lnTo>
                      <a:pt x="1" y="170"/>
                    </a:lnTo>
                    <a:lnTo>
                      <a:pt x="0" y="158"/>
                    </a:lnTo>
                    <a:lnTo>
                      <a:pt x="7" y="145"/>
                    </a:lnTo>
                    <a:lnTo>
                      <a:pt x="17" y="129"/>
                    </a:lnTo>
                    <a:lnTo>
                      <a:pt x="21" y="118"/>
                    </a:lnTo>
                    <a:lnTo>
                      <a:pt x="22" y="105"/>
                    </a:lnTo>
                    <a:lnTo>
                      <a:pt x="19" y="97"/>
                    </a:lnTo>
                    <a:lnTo>
                      <a:pt x="13" y="89"/>
                    </a:lnTo>
                    <a:lnTo>
                      <a:pt x="9" y="78"/>
                    </a:lnTo>
                    <a:lnTo>
                      <a:pt x="8" y="70"/>
                    </a:lnTo>
                    <a:lnTo>
                      <a:pt x="5" y="61"/>
                    </a:lnTo>
                    <a:lnTo>
                      <a:pt x="5" y="49"/>
                    </a:lnTo>
                    <a:lnTo>
                      <a:pt x="7" y="40"/>
                    </a:lnTo>
                    <a:lnTo>
                      <a:pt x="11" y="32"/>
                    </a:lnTo>
                    <a:lnTo>
                      <a:pt x="16" y="22"/>
                    </a:lnTo>
                    <a:lnTo>
                      <a:pt x="25" y="13"/>
                    </a:lnTo>
                    <a:lnTo>
                      <a:pt x="34" y="7"/>
                    </a:lnTo>
                    <a:lnTo>
                      <a:pt x="48" y="3"/>
                    </a:lnTo>
                    <a:lnTo>
                      <a:pt x="63" y="1"/>
                    </a:lnTo>
                    <a:lnTo>
                      <a:pt x="88" y="0"/>
                    </a:lnTo>
                    <a:lnTo>
                      <a:pt x="102" y="2"/>
                    </a:lnTo>
                    <a:lnTo>
                      <a:pt x="115" y="5"/>
                    </a:lnTo>
                    <a:lnTo>
                      <a:pt x="127" y="9"/>
                    </a:lnTo>
                    <a:lnTo>
                      <a:pt x="135" y="15"/>
                    </a:lnTo>
                    <a:lnTo>
                      <a:pt x="144" y="23"/>
                    </a:lnTo>
                    <a:lnTo>
                      <a:pt x="149" y="35"/>
                    </a:lnTo>
                    <a:lnTo>
                      <a:pt x="149" y="45"/>
                    </a:lnTo>
                    <a:lnTo>
                      <a:pt x="146" y="53"/>
                    </a:lnTo>
                    <a:lnTo>
                      <a:pt x="136" y="45"/>
                    </a:lnTo>
                    <a:lnTo>
                      <a:pt x="123" y="40"/>
                    </a:lnTo>
                    <a:lnTo>
                      <a:pt x="106" y="38"/>
                    </a:lnTo>
                    <a:lnTo>
                      <a:pt x="111" y="53"/>
                    </a:lnTo>
                    <a:lnTo>
                      <a:pt x="92" y="48"/>
                    </a:lnTo>
                    <a:lnTo>
                      <a:pt x="98" y="60"/>
                    </a:lnTo>
                    <a:lnTo>
                      <a:pt x="84" y="60"/>
                    </a:lnTo>
                    <a:lnTo>
                      <a:pt x="82" y="72"/>
                    </a:lnTo>
                  </a:path>
                </a:pathLst>
              </a:custGeom>
              <a:solidFill>
                <a:srgbClr val="000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nvGrpSpPr>
            <p:cNvPr id="52383" name="Group 331"/>
            <p:cNvGrpSpPr>
              <a:grpSpLocks/>
            </p:cNvGrpSpPr>
            <p:nvPr/>
          </p:nvGrpSpPr>
          <p:grpSpPr bwMode="auto">
            <a:xfrm>
              <a:off x="3442" y="3426"/>
              <a:ext cx="132" cy="201"/>
              <a:chOff x="3177" y="3426"/>
              <a:chExt cx="122" cy="201"/>
            </a:xfrm>
          </p:grpSpPr>
          <p:sp>
            <p:nvSpPr>
              <p:cNvPr id="52384" name="Freeform 332"/>
              <p:cNvSpPr>
                <a:spLocks/>
              </p:cNvSpPr>
              <p:nvPr/>
            </p:nvSpPr>
            <p:spPr bwMode="auto">
              <a:xfrm>
                <a:off x="3177" y="3426"/>
                <a:ext cx="122" cy="201"/>
              </a:xfrm>
              <a:custGeom>
                <a:avLst/>
                <a:gdLst>
                  <a:gd name="T0" fmla="*/ 67 w 122"/>
                  <a:gd name="T1" fmla="*/ 29 h 201"/>
                  <a:gd name="T2" fmla="*/ 46 w 122"/>
                  <a:gd name="T3" fmla="*/ 27 h 201"/>
                  <a:gd name="T4" fmla="*/ 32 w 122"/>
                  <a:gd name="T5" fmla="*/ 23 h 201"/>
                  <a:gd name="T6" fmla="*/ 28 w 122"/>
                  <a:gd name="T7" fmla="*/ 15 h 201"/>
                  <a:gd name="T8" fmla="*/ 28 w 122"/>
                  <a:gd name="T9" fmla="*/ 9 h 201"/>
                  <a:gd name="T10" fmla="*/ 24 w 122"/>
                  <a:gd name="T11" fmla="*/ 3 h 201"/>
                  <a:gd name="T12" fmla="*/ 12 w 122"/>
                  <a:gd name="T13" fmla="*/ 0 h 201"/>
                  <a:gd name="T14" fmla="*/ 0 w 122"/>
                  <a:gd name="T15" fmla="*/ 1 h 201"/>
                  <a:gd name="T16" fmla="*/ 14 w 122"/>
                  <a:gd name="T17" fmla="*/ 156 h 201"/>
                  <a:gd name="T18" fmla="*/ 24 w 122"/>
                  <a:gd name="T19" fmla="*/ 170 h 201"/>
                  <a:gd name="T20" fmla="*/ 37 w 122"/>
                  <a:gd name="T21" fmla="*/ 184 h 201"/>
                  <a:gd name="T22" fmla="*/ 54 w 122"/>
                  <a:gd name="T23" fmla="*/ 195 h 201"/>
                  <a:gd name="T24" fmla="*/ 74 w 122"/>
                  <a:gd name="T25" fmla="*/ 198 h 201"/>
                  <a:gd name="T26" fmla="*/ 102 w 122"/>
                  <a:gd name="T27" fmla="*/ 200 h 201"/>
                  <a:gd name="T28" fmla="*/ 118 w 122"/>
                  <a:gd name="T29" fmla="*/ 197 h 201"/>
                  <a:gd name="T30" fmla="*/ 121 w 122"/>
                  <a:gd name="T31" fmla="*/ 186 h 201"/>
                  <a:gd name="T32" fmla="*/ 120 w 122"/>
                  <a:gd name="T33" fmla="*/ 172 h 201"/>
                  <a:gd name="T34" fmla="*/ 108 w 122"/>
                  <a:gd name="T35" fmla="*/ 128 h 201"/>
                  <a:gd name="T36" fmla="*/ 98 w 122"/>
                  <a:gd name="T37" fmla="*/ 86 h 201"/>
                  <a:gd name="T38" fmla="*/ 94 w 122"/>
                  <a:gd name="T39" fmla="*/ 52 h 201"/>
                  <a:gd name="T40" fmla="*/ 94 w 122"/>
                  <a:gd name="T41" fmla="*/ 44 h 201"/>
                  <a:gd name="T42" fmla="*/ 88 w 122"/>
                  <a:gd name="T43" fmla="*/ 32 h 201"/>
                  <a:gd name="T44" fmla="*/ 81 w 122"/>
                  <a:gd name="T45" fmla="*/ 29 h 201"/>
                  <a:gd name="T46" fmla="*/ 67 w 122"/>
                  <a:gd name="T47" fmla="*/ 29 h 201"/>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122" h="201">
                    <a:moveTo>
                      <a:pt x="67" y="29"/>
                    </a:moveTo>
                    <a:lnTo>
                      <a:pt x="46" y="27"/>
                    </a:lnTo>
                    <a:lnTo>
                      <a:pt x="32" y="23"/>
                    </a:lnTo>
                    <a:lnTo>
                      <a:pt x="28" y="15"/>
                    </a:lnTo>
                    <a:lnTo>
                      <a:pt x="28" y="9"/>
                    </a:lnTo>
                    <a:lnTo>
                      <a:pt x="24" y="3"/>
                    </a:lnTo>
                    <a:lnTo>
                      <a:pt x="12" y="0"/>
                    </a:lnTo>
                    <a:lnTo>
                      <a:pt x="0" y="1"/>
                    </a:lnTo>
                    <a:lnTo>
                      <a:pt x="14" y="156"/>
                    </a:lnTo>
                    <a:lnTo>
                      <a:pt x="24" y="170"/>
                    </a:lnTo>
                    <a:lnTo>
                      <a:pt x="37" y="184"/>
                    </a:lnTo>
                    <a:lnTo>
                      <a:pt x="54" y="195"/>
                    </a:lnTo>
                    <a:lnTo>
                      <a:pt x="74" y="198"/>
                    </a:lnTo>
                    <a:lnTo>
                      <a:pt x="102" y="200"/>
                    </a:lnTo>
                    <a:lnTo>
                      <a:pt x="118" y="197"/>
                    </a:lnTo>
                    <a:lnTo>
                      <a:pt x="121" y="186"/>
                    </a:lnTo>
                    <a:lnTo>
                      <a:pt x="120" y="172"/>
                    </a:lnTo>
                    <a:lnTo>
                      <a:pt x="108" y="128"/>
                    </a:lnTo>
                    <a:lnTo>
                      <a:pt x="98" y="86"/>
                    </a:lnTo>
                    <a:lnTo>
                      <a:pt x="94" y="52"/>
                    </a:lnTo>
                    <a:lnTo>
                      <a:pt x="94" y="44"/>
                    </a:lnTo>
                    <a:lnTo>
                      <a:pt x="88" y="32"/>
                    </a:lnTo>
                    <a:lnTo>
                      <a:pt x="81" y="29"/>
                    </a:lnTo>
                    <a:lnTo>
                      <a:pt x="67" y="29"/>
                    </a:lnTo>
                  </a:path>
                </a:pathLst>
              </a:custGeom>
              <a:solidFill>
                <a:srgbClr val="40404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2385" name="Freeform 333"/>
              <p:cNvSpPr>
                <a:spLocks/>
              </p:cNvSpPr>
              <p:nvPr/>
            </p:nvSpPr>
            <p:spPr bwMode="auto">
              <a:xfrm>
                <a:off x="3180" y="3436"/>
                <a:ext cx="97" cy="178"/>
              </a:xfrm>
              <a:custGeom>
                <a:avLst/>
                <a:gdLst>
                  <a:gd name="T0" fmla="*/ 63 w 97"/>
                  <a:gd name="T1" fmla="*/ 35 h 178"/>
                  <a:gd name="T2" fmla="*/ 44 w 97"/>
                  <a:gd name="T3" fmla="*/ 34 h 178"/>
                  <a:gd name="T4" fmla="*/ 26 w 97"/>
                  <a:gd name="T5" fmla="*/ 30 h 178"/>
                  <a:gd name="T6" fmla="*/ 15 w 97"/>
                  <a:gd name="T7" fmla="*/ 23 h 178"/>
                  <a:gd name="T8" fmla="*/ 8 w 97"/>
                  <a:gd name="T9" fmla="*/ 17 h 178"/>
                  <a:gd name="T10" fmla="*/ 0 w 97"/>
                  <a:gd name="T11" fmla="*/ 0 h 178"/>
                  <a:gd name="T12" fmla="*/ 12 w 97"/>
                  <a:gd name="T13" fmla="*/ 136 h 178"/>
                  <a:gd name="T14" fmla="*/ 20 w 97"/>
                  <a:gd name="T15" fmla="*/ 148 h 178"/>
                  <a:gd name="T16" fmla="*/ 30 w 97"/>
                  <a:gd name="T17" fmla="*/ 160 h 178"/>
                  <a:gd name="T18" fmla="*/ 41 w 97"/>
                  <a:gd name="T19" fmla="*/ 169 h 178"/>
                  <a:gd name="T20" fmla="*/ 51 w 97"/>
                  <a:gd name="T21" fmla="*/ 173 h 178"/>
                  <a:gd name="T22" fmla="*/ 63 w 97"/>
                  <a:gd name="T23" fmla="*/ 174 h 178"/>
                  <a:gd name="T24" fmla="*/ 74 w 97"/>
                  <a:gd name="T25" fmla="*/ 177 h 178"/>
                  <a:gd name="T26" fmla="*/ 87 w 97"/>
                  <a:gd name="T27" fmla="*/ 177 h 178"/>
                  <a:gd name="T28" fmla="*/ 92 w 97"/>
                  <a:gd name="T29" fmla="*/ 174 h 178"/>
                  <a:gd name="T30" fmla="*/ 96 w 97"/>
                  <a:gd name="T31" fmla="*/ 169 h 178"/>
                  <a:gd name="T32" fmla="*/ 94 w 97"/>
                  <a:gd name="T33" fmla="*/ 158 h 178"/>
                  <a:gd name="T34" fmla="*/ 86 w 97"/>
                  <a:gd name="T35" fmla="*/ 134 h 178"/>
                  <a:gd name="T36" fmla="*/ 72 w 97"/>
                  <a:gd name="T37" fmla="*/ 53 h 178"/>
                  <a:gd name="T38" fmla="*/ 70 w 97"/>
                  <a:gd name="T39" fmla="*/ 41 h 178"/>
                  <a:gd name="T40" fmla="*/ 63 w 97"/>
                  <a:gd name="T41" fmla="*/ 35 h 17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97" h="178">
                    <a:moveTo>
                      <a:pt x="63" y="35"/>
                    </a:moveTo>
                    <a:lnTo>
                      <a:pt x="44" y="34"/>
                    </a:lnTo>
                    <a:lnTo>
                      <a:pt x="26" y="30"/>
                    </a:lnTo>
                    <a:lnTo>
                      <a:pt x="15" y="23"/>
                    </a:lnTo>
                    <a:lnTo>
                      <a:pt x="8" y="17"/>
                    </a:lnTo>
                    <a:lnTo>
                      <a:pt x="0" y="0"/>
                    </a:lnTo>
                    <a:lnTo>
                      <a:pt x="12" y="136"/>
                    </a:lnTo>
                    <a:lnTo>
                      <a:pt x="20" y="148"/>
                    </a:lnTo>
                    <a:lnTo>
                      <a:pt x="30" y="160"/>
                    </a:lnTo>
                    <a:lnTo>
                      <a:pt x="41" y="169"/>
                    </a:lnTo>
                    <a:lnTo>
                      <a:pt x="51" y="173"/>
                    </a:lnTo>
                    <a:lnTo>
                      <a:pt x="63" y="174"/>
                    </a:lnTo>
                    <a:lnTo>
                      <a:pt x="74" y="177"/>
                    </a:lnTo>
                    <a:lnTo>
                      <a:pt x="87" y="177"/>
                    </a:lnTo>
                    <a:lnTo>
                      <a:pt x="92" y="174"/>
                    </a:lnTo>
                    <a:lnTo>
                      <a:pt x="96" y="169"/>
                    </a:lnTo>
                    <a:lnTo>
                      <a:pt x="94" y="158"/>
                    </a:lnTo>
                    <a:lnTo>
                      <a:pt x="86" y="134"/>
                    </a:lnTo>
                    <a:lnTo>
                      <a:pt x="72" y="53"/>
                    </a:lnTo>
                    <a:lnTo>
                      <a:pt x="70" y="41"/>
                    </a:lnTo>
                    <a:lnTo>
                      <a:pt x="63" y="35"/>
                    </a:lnTo>
                  </a:path>
                </a:pathLst>
              </a:custGeom>
              <a:solidFill>
                <a:srgbClr val="60606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sp>
        <p:nvSpPr>
          <p:cNvPr id="52235" name="AutoShape 335"/>
          <p:cNvSpPr>
            <a:spLocks noChangeArrowheads="1"/>
          </p:cNvSpPr>
          <p:nvPr/>
        </p:nvSpPr>
        <p:spPr bwMode="auto">
          <a:xfrm>
            <a:off x="7561263" y="4833938"/>
            <a:ext cx="1752600" cy="1133475"/>
          </a:xfrm>
          <a:prstGeom prst="roundRect">
            <a:avLst>
              <a:gd name="adj" fmla="val 12495"/>
            </a:avLst>
          </a:prstGeom>
          <a:solidFill>
            <a:schemeClr val="tx2"/>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ctr">
              <a:lnSpc>
                <a:spcPct val="90000"/>
              </a:lnSpc>
              <a:defRPr sz="2400" b="1">
                <a:solidFill>
                  <a:schemeClr val="tx1"/>
                </a:solidFill>
                <a:latin typeface="Arial" panose="020B0604020202020204" pitchFamily="34" charset="0"/>
              </a:defRPr>
            </a:lvl1pPr>
            <a:lvl2pPr marL="742950" indent="-285750" algn="ctr">
              <a:lnSpc>
                <a:spcPct val="90000"/>
              </a:lnSpc>
              <a:defRPr sz="2400" b="1">
                <a:solidFill>
                  <a:schemeClr val="tx1"/>
                </a:solidFill>
                <a:latin typeface="Arial" panose="020B0604020202020204" pitchFamily="34" charset="0"/>
              </a:defRPr>
            </a:lvl2pPr>
            <a:lvl3pPr marL="1143000" indent="-228600" algn="ctr">
              <a:lnSpc>
                <a:spcPct val="90000"/>
              </a:lnSpc>
              <a:defRPr sz="2400" b="1">
                <a:solidFill>
                  <a:schemeClr val="tx1"/>
                </a:solidFill>
                <a:latin typeface="Arial" panose="020B0604020202020204" pitchFamily="34" charset="0"/>
              </a:defRPr>
            </a:lvl3pPr>
            <a:lvl4pPr marL="1600200" indent="-228600" algn="ctr">
              <a:lnSpc>
                <a:spcPct val="90000"/>
              </a:lnSpc>
              <a:defRPr sz="2400" b="1">
                <a:solidFill>
                  <a:schemeClr val="tx1"/>
                </a:solidFill>
                <a:latin typeface="Arial" panose="020B0604020202020204" pitchFamily="34" charset="0"/>
              </a:defRPr>
            </a:lvl4pPr>
            <a:lvl5pPr marL="2057400" indent="-228600" algn="ctr">
              <a:lnSpc>
                <a:spcPct val="90000"/>
              </a:lnSpc>
              <a:defRPr sz="2400" b="1">
                <a:solidFill>
                  <a:schemeClr val="tx1"/>
                </a:solidFill>
                <a:latin typeface="Arial" panose="020B0604020202020204" pitchFamily="34" charset="0"/>
              </a:defRPr>
            </a:lvl5pPr>
            <a:lvl6pPr marL="25146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6pPr>
            <a:lvl7pPr marL="29718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7pPr>
            <a:lvl8pPr marL="34290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8pPr>
            <a:lvl9pPr marL="38862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9pPr>
          </a:lstStyle>
          <a:p>
            <a:endParaRPr lang="en-US" altLang="en-US"/>
          </a:p>
        </p:txBody>
      </p:sp>
      <p:grpSp>
        <p:nvGrpSpPr>
          <p:cNvPr id="52236" name="Group 458"/>
          <p:cNvGrpSpPr>
            <a:grpSpLocks/>
          </p:cNvGrpSpPr>
          <p:nvPr/>
        </p:nvGrpSpPr>
        <p:grpSpPr bwMode="auto">
          <a:xfrm>
            <a:off x="7815263" y="4983163"/>
            <a:ext cx="1189037" cy="835025"/>
            <a:chOff x="4923" y="3153"/>
            <a:chExt cx="749" cy="526"/>
          </a:xfrm>
        </p:grpSpPr>
        <p:sp>
          <p:nvSpPr>
            <p:cNvPr id="52270" name="Freeform 338"/>
            <p:cNvSpPr>
              <a:spLocks/>
            </p:cNvSpPr>
            <p:nvPr/>
          </p:nvSpPr>
          <p:spPr bwMode="auto">
            <a:xfrm>
              <a:off x="5024" y="3335"/>
              <a:ext cx="148" cy="83"/>
            </a:xfrm>
            <a:custGeom>
              <a:avLst/>
              <a:gdLst>
                <a:gd name="T0" fmla="*/ 0 w 137"/>
                <a:gd name="T1" fmla="*/ 47 h 83"/>
                <a:gd name="T2" fmla="*/ 0 w 137"/>
                <a:gd name="T3" fmla="*/ 73 h 83"/>
                <a:gd name="T4" fmla="*/ 69 w 137"/>
                <a:gd name="T5" fmla="*/ 82 h 83"/>
                <a:gd name="T6" fmla="*/ 147 w 137"/>
                <a:gd name="T7" fmla="*/ 52 h 83"/>
                <a:gd name="T8" fmla="*/ 147 w 137"/>
                <a:gd name="T9" fmla="*/ 0 h 83"/>
                <a:gd name="T10" fmla="*/ 0 w 137"/>
                <a:gd name="T11" fmla="*/ 47 h 83"/>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37" h="83">
                  <a:moveTo>
                    <a:pt x="0" y="47"/>
                  </a:moveTo>
                  <a:lnTo>
                    <a:pt x="0" y="73"/>
                  </a:lnTo>
                  <a:lnTo>
                    <a:pt x="64" y="82"/>
                  </a:lnTo>
                  <a:lnTo>
                    <a:pt x="136" y="52"/>
                  </a:lnTo>
                  <a:lnTo>
                    <a:pt x="136" y="0"/>
                  </a:lnTo>
                  <a:lnTo>
                    <a:pt x="0" y="47"/>
                  </a:lnTo>
                </a:path>
              </a:pathLst>
            </a:custGeom>
            <a:solidFill>
              <a:srgbClr val="60606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2271" name="Freeform 340"/>
            <p:cNvSpPr>
              <a:spLocks/>
            </p:cNvSpPr>
            <p:nvPr/>
          </p:nvSpPr>
          <p:spPr bwMode="auto">
            <a:xfrm>
              <a:off x="5064" y="3194"/>
              <a:ext cx="188" cy="163"/>
            </a:xfrm>
            <a:custGeom>
              <a:avLst/>
              <a:gdLst>
                <a:gd name="T0" fmla="*/ 26 w 174"/>
                <a:gd name="T1" fmla="*/ 162 h 163"/>
                <a:gd name="T2" fmla="*/ 0 w 174"/>
                <a:gd name="T3" fmla="*/ 5 h 163"/>
                <a:gd name="T4" fmla="*/ 161 w 174"/>
                <a:gd name="T5" fmla="*/ 0 h 163"/>
                <a:gd name="T6" fmla="*/ 187 w 174"/>
                <a:gd name="T7" fmla="*/ 139 h 163"/>
                <a:gd name="T8" fmla="*/ 26 w 174"/>
                <a:gd name="T9" fmla="*/ 162 h 16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74" h="163">
                  <a:moveTo>
                    <a:pt x="24" y="162"/>
                  </a:moveTo>
                  <a:lnTo>
                    <a:pt x="0" y="5"/>
                  </a:lnTo>
                  <a:lnTo>
                    <a:pt x="149" y="0"/>
                  </a:lnTo>
                  <a:lnTo>
                    <a:pt x="173" y="139"/>
                  </a:lnTo>
                  <a:lnTo>
                    <a:pt x="24" y="162"/>
                  </a:lnTo>
                </a:path>
              </a:pathLst>
            </a:custGeom>
            <a:solidFill>
              <a:srgbClr val="A0A0A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2272" name="Freeform 341"/>
            <p:cNvSpPr>
              <a:spLocks/>
            </p:cNvSpPr>
            <p:nvPr/>
          </p:nvSpPr>
          <p:spPr bwMode="auto">
            <a:xfrm>
              <a:off x="4923" y="3199"/>
              <a:ext cx="168" cy="161"/>
            </a:xfrm>
            <a:custGeom>
              <a:avLst/>
              <a:gdLst>
                <a:gd name="T0" fmla="*/ 141 w 155"/>
                <a:gd name="T1" fmla="*/ 0 h 161"/>
                <a:gd name="T2" fmla="*/ 0 w 155"/>
                <a:gd name="T3" fmla="*/ 36 h 161"/>
                <a:gd name="T4" fmla="*/ 21 w 155"/>
                <a:gd name="T5" fmla="*/ 160 h 161"/>
                <a:gd name="T6" fmla="*/ 167 w 155"/>
                <a:gd name="T7" fmla="*/ 157 h 161"/>
                <a:gd name="T8" fmla="*/ 141 w 155"/>
                <a:gd name="T9" fmla="*/ 0 h 16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5" h="161">
                  <a:moveTo>
                    <a:pt x="130" y="0"/>
                  </a:moveTo>
                  <a:lnTo>
                    <a:pt x="0" y="36"/>
                  </a:lnTo>
                  <a:lnTo>
                    <a:pt x="19" y="160"/>
                  </a:lnTo>
                  <a:lnTo>
                    <a:pt x="154" y="157"/>
                  </a:lnTo>
                  <a:lnTo>
                    <a:pt x="130" y="0"/>
                  </a:lnTo>
                </a:path>
              </a:pathLst>
            </a:custGeom>
            <a:solidFill>
              <a:srgbClr val="80808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2273" name="Freeform 342"/>
            <p:cNvSpPr>
              <a:spLocks/>
            </p:cNvSpPr>
            <p:nvPr/>
          </p:nvSpPr>
          <p:spPr bwMode="auto">
            <a:xfrm>
              <a:off x="5095" y="3210"/>
              <a:ext cx="136" cy="123"/>
            </a:xfrm>
            <a:custGeom>
              <a:avLst/>
              <a:gdLst>
                <a:gd name="T0" fmla="*/ 0 w 126"/>
                <a:gd name="T1" fmla="*/ 5 h 123"/>
                <a:gd name="T2" fmla="*/ 19 w 126"/>
                <a:gd name="T3" fmla="*/ 122 h 123"/>
                <a:gd name="T4" fmla="*/ 135 w 126"/>
                <a:gd name="T5" fmla="*/ 108 h 123"/>
                <a:gd name="T6" fmla="*/ 114 w 126"/>
                <a:gd name="T7" fmla="*/ 0 h 123"/>
                <a:gd name="T8" fmla="*/ 0 w 126"/>
                <a:gd name="T9" fmla="*/ 5 h 12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6" h="123">
                  <a:moveTo>
                    <a:pt x="0" y="5"/>
                  </a:moveTo>
                  <a:lnTo>
                    <a:pt x="18" y="122"/>
                  </a:lnTo>
                  <a:lnTo>
                    <a:pt x="125" y="108"/>
                  </a:lnTo>
                  <a:lnTo>
                    <a:pt x="106" y="0"/>
                  </a:lnTo>
                  <a:lnTo>
                    <a:pt x="0" y="5"/>
                  </a:lnTo>
                </a:path>
              </a:pathLst>
            </a:custGeom>
            <a:solidFill>
              <a:srgbClr val="F57B49"/>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nvGrpSpPr>
            <p:cNvPr id="52274" name="Group 343"/>
            <p:cNvGrpSpPr>
              <a:grpSpLocks/>
            </p:cNvGrpSpPr>
            <p:nvPr/>
          </p:nvGrpSpPr>
          <p:grpSpPr bwMode="auto">
            <a:xfrm>
              <a:off x="5149" y="3356"/>
              <a:ext cx="138" cy="77"/>
              <a:chOff x="4753" y="3356"/>
              <a:chExt cx="127" cy="77"/>
            </a:xfrm>
          </p:grpSpPr>
          <p:sp>
            <p:nvSpPr>
              <p:cNvPr id="52369" name="Freeform 344"/>
              <p:cNvSpPr>
                <a:spLocks/>
              </p:cNvSpPr>
              <p:nvPr/>
            </p:nvSpPr>
            <p:spPr bwMode="auto">
              <a:xfrm>
                <a:off x="4753" y="3356"/>
                <a:ext cx="123" cy="77"/>
              </a:xfrm>
              <a:custGeom>
                <a:avLst/>
                <a:gdLst>
                  <a:gd name="T0" fmla="*/ 122 w 123"/>
                  <a:gd name="T1" fmla="*/ 0 h 77"/>
                  <a:gd name="T2" fmla="*/ 0 w 123"/>
                  <a:gd name="T3" fmla="*/ 23 h 77"/>
                  <a:gd name="T4" fmla="*/ 0 w 123"/>
                  <a:gd name="T5" fmla="*/ 76 h 77"/>
                  <a:gd name="T6" fmla="*/ 122 w 123"/>
                  <a:gd name="T7" fmla="*/ 43 h 77"/>
                  <a:gd name="T8" fmla="*/ 122 w 123"/>
                  <a:gd name="T9" fmla="*/ 0 h 7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3" h="77">
                    <a:moveTo>
                      <a:pt x="122" y="0"/>
                    </a:moveTo>
                    <a:lnTo>
                      <a:pt x="0" y="23"/>
                    </a:lnTo>
                    <a:lnTo>
                      <a:pt x="0" y="76"/>
                    </a:lnTo>
                    <a:lnTo>
                      <a:pt x="122" y="43"/>
                    </a:lnTo>
                    <a:lnTo>
                      <a:pt x="122" y="0"/>
                    </a:lnTo>
                  </a:path>
                </a:pathLst>
              </a:custGeom>
              <a:solidFill>
                <a:srgbClr val="40404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2370" name="Line 345"/>
              <p:cNvSpPr>
                <a:spLocks noChangeShapeType="1"/>
              </p:cNvSpPr>
              <p:nvPr/>
            </p:nvSpPr>
            <p:spPr bwMode="auto">
              <a:xfrm flipV="1">
                <a:off x="4837" y="3371"/>
                <a:ext cx="25" cy="15"/>
              </a:xfrm>
              <a:prstGeom prst="line">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2371" name="Line 346"/>
              <p:cNvSpPr>
                <a:spLocks noChangeShapeType="1"/>
              </p:cNvSpPr>
              <p:nvPr/>
            </p:nvSpPr>
            <p:spPr bwMode="auto">
              <a:xfrm flipH="1">
                <a:off x="4770" y="3388"/>
                <a:ext cx="50" cy="2"/>
              </a:xfrm>
              <a:prstGeom prst="line">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2372" name="Line 347"/>
              <p:cNvSpPr>
                <a:spLocks noChangeShapeType="1"/>
              </p:cNvSpPr>
              <p:nvPr/>
            </p:nvSpPr>
            <p:spPr bwMode="auto">
              <a:xfrm>
                <a:off x="4824" y="3370"/>
                <a:ext cx="0" cy="41"/>
              </a:xfrm>
              <a:prstGeom prst="line">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2373" name="Line 348"/>
              <p:cNvSpPr>
                <a:spLocks noChangeShapeType="1"/>
              </p:cNvSpPr>
              <p:nvPr/>
            </p:nvSpPr>
            <p:spPr bwMode="auto">
              <a:xfrm>
                <a:off x="4765" y="3382"/>
                <a:ext cx="0" cy="45"/>
              </a:xfrm>
              <a:prstGeom prst="line">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2374" name="Line 349"/>
              <p:cNvSpPr>
                <a:spLocks noChangeShapeType="1"/>
              </p:cNvSpPr>
              <p:nvPr/>
            </p:nvSpPr>
            <p:spPr bwMode="auto">
              <a:xfrm flipH="1">
                <a:off x="4761" y="3380"/>
                <a:ext cx="119" cy="18"/>
              </a:xfrm>
              <a:prstGeom prst="line">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2375" name="Line 350"/>
              <p:cNvSpPr>
                <a:spLocks noChangeShapeType="1"/>
              </p:cNvSpPr>
              <p:nvPr/>
            </p:nvSpPr>
            <p:spPr bwMode="auto">
              <a:xfrm flipV="1">
                <a:off x="4769" y="3364"/>
                <a:ext cx="103" cy="30"/>
              </a:xfrm>
              <a:prstGeom prst="line">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52275" name="Group 351"/>
            <p:cNvGrpSpPr>
              <a:grpSpLocks/>
            </p:cNvGrpSpPr>
            <p:nvPr/>
          </p:nvGrpSpPr>
          <p:grpSpPr bwMode="auto">
            <a:xfrm>
              <a:off x="5101" y="3358"/>
              <a:ext cx="318" cy="132"/>
              <a:chOff x="4708" y="3358"/>
              <a:chExt cx="294" cy="132"/>
            </a:xfrm>
          </p:grpSpPr>
          <p:grpSp>
            <p:nvGrpSpPr>
              <p:cNvPr id="52338" name="Group 352"/>
              <p:cNvGrpSpPr>
                <a:grpSpLocks/>
              </p:cNvGrpSpPr>
              <p:nvPr/>
            </p:nvGrpSpPr>
            <p:grpSpPr bwMode="auto">
              <a:xfrm>
                <a:off x="4727" y="3430"/>
                <a:ext cx="48" cy="32"/>
                <a:chOff x="4727" y="3430"/>
                <a:chExt cx="48" cy="32"/>
              </a:xfrm>
            </p:grpSpPr>
            <p:sp>
              <p:nvSpPr>
                <p:cNvPr id="52367" name="Freeform 353"/>
                <p:cNvSpPr>
                  <a:spLocks/>
                </p:cNvSpPr>
                <p:nvPr/>
              </p:nvSpPr>
              <p:spPr bwMode="auto">
                <a:xfrm>
                  <a:off x="4727" y="3430"/>
                  <a:ext cx="15" cy="32"/>
                </a:xfrm>
                <a:custGeom>
                  <a:avLst/>
                  <a:gdLst>
                    <a:gd name="T0" fmla="*/ 4 w 15"/>
                    <a:gd name="T1" fmla="*/ 0 h 32"/>
                    <a:gd name="T2" fmla="*/ 0 w 15"/>
                    <a:gd name="T3" fmla="*/ 29 h 32"/>
                    <a:gd name="T4" fmla="*/ 10 w 15"/>
                    <a:gd name="T5" fmla="*/ 31 h 32"/>
                    <a:gd name="T6" fmla="*/ 14 w 15"/>
                    <a:gd name="T7" fmla="*/ 1 h 32"/>
                    <a:gd name="T8" fmla="*/ 4 w 15"/>
                    <a:gd name="T9" fmla="*/ 0 h 3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 h="32">
                      <a:moveTo>
                        <a:pt x="4" y="0"/>
                      </a:moveTo>
                      <a:lnTo>
                        <a:pt x="0" y="29"/>
                      </a:lnTo>
                      <a:lnTo>
                        <a:pt x="10" y="31"/>
                      </a:lnTo>
                      <a:lnTo>
                        <a:pt x="14" y="1"/>
                      </a:lnTo>
                      <a:lnTo>
                        <a:pt x="4" y="0"/>
                      </a:lnTo>
                    </a:path>
                  </a:pathLst>
                </a:custGeom>
                <a:solidFill>
                  <a:srgbClr val="60606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2368" name="Freeform 354"/>
                <p:cNvSpPr>
                  <a:spLocks/>
                </p:cNvSpPr>
                <p:nvPr/>
              </p:nvSpPr>
              <p:spPr bwMode="auto">
                <a:xfrm>
                  <a:off x="4737" y="3433"/>
                  <a:ext cx="38" cy="29"/>
                </a:xfrm>
                <a:custGeom>
                  <a:avLst/>
                  <a:gdLst>
                    <a:gd name="T0" fmla="*/ 3 w 38"/>
                    <a:gd name="T1" fmla="*/ 1 h 29"/>
                    <a:gd name="T2" fmla="*/ 0 w 38"/>
                    <a:gd name="T3" fmla="*/ 28 h 29"/>
                    <a:gd name="T4" fmla="*/ 37 w 38"/>
                    <a:gd name="T5" fmla="*/ 14 h 29"/>
                    <a:gd name="T6" fmla="*/ 23 w 38"/>
                    <a:gd name="T7" fmla="*/ 10 h 29"/>
                    <a:gd name="T8" fmla="*/ 9 w 38"/>
                    <a:gd name="T9" fmla="*/ 16 h 29"/>
                    <a:gd name="T10" fmla="*/ 13 w 38"/>
                    <a:gd name="T11" fmla="*/ 0 h 29"/>
                    <a:gd name="T12" fmla="*/ 3 w 38"/>
                    <a:gd name="T13" fmla="*/ 1 h 29"/>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8" h="29">
                      <a:moveTo>
                        <a:pt x="3" y="1"/>
                      </a:moveTo>
                      <a:lnTo>
                        <a:pt x="0" y="28"/>
                      </a:lnTo>
                      <a:lnTo>
                        <a:pt x="37" y="14"/>
                      </a:lnTo>
                      <a:lnTo>
                        <a:pt x="23" y="10"/>
                      </a:lnTo>
                      <a:lnTo>
                        <a:pt x="9" y="16"/>
                      </a:lnTo>
                      <a:lnTo>
                        <a:pt x="13" y="0"/>
                      </a:lnTo>
                      <a:lnTo>
                        <a:pt x="3" y="1"/>
                      </a:lnTo>
                    </a:path>
                  </a:pathLst>
                </a:custGeom>
                <a:solidFill>
                  <a:srgbClr val="40404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nvGrpSpPr>
              <p:cNvPr id="52339" name="Group 355"/>
              <p:cNvGrpSpPr>
                <a:grpSpLocks/>
              </p:cNvGrpSpPr>
              <p:nvPr/>
            </p:nvGrpSpPr>
            <p:grpSpPr bwMode="auto">
              <a:xfrm>
                <a:off x="4708" y="3358"/>
                <a:ext cx="294" cy="132"/>
                <a:chOff x="4708" y="3358"/>
                <a:chExt cx="294" cy="132"/>
              </a:xfrm>
            </p:grpSpPr>
            <p:sp>
              <p:nvSpPr>
                <p:cNvPr id="52340" name="Freeform 356"/>
                <p:cNvSpPr>
                  <a:spLocks/>
                </p:cNvSpPr>
                <p:nvPr/>
              </p:nvSpPr>
              <p:spPr bwMode="auto">
                <a:xfrm>
                  <a:off x="4713" y="3358"/>
                  <a:ext cx="288" cy="117"/>
                </a:xfrm>
                <a:custGeom>
                  <a:avLst/>
                  <a:gdLst>
                    <a:gd name="T0" fmla="*/ 0 w 288"/>
                    <a:gd name="T1" fmla="*/ 49 h 117"/>
                    <a:gd name="T2" fmla="*/ 138 w 288"/>
                    <a:gd name="T3" fmla="*/ 116 h 117"/>
                    <a:gd name="T4" fmla="*/ 287 w 288"/>
                    <a:gd name="T5" fmla="*/ 51 h 117"/>
                    <a:gd name="T6" fmla="*/ 173 w 288"/>
                    <a:gd name="T7" fmla="*/ 0 h 117"/>
                    <a:gd name="T8" fmla="*/ 0 w 288"/>
                    <a:gd name="T9" fmla="*/ 49 h 11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88" h="117">
                      <a:moveTo>
                        <a:pt x="0" y="49"/>
                      </a:moveTo>
                      <a:lnTo>
                        <a:pt x="138" y="116"/>
                      </a:lnTo>
                      <a:lnTo>
                        <a:pt x="287" y="51"/>
                      </a:lnTo>
                      <a:lnTo>
                        <a:pt x="173" y="0"/>
                      </a:lnTo>
                      <a:lnTo>
                        <a:pt x="0" y="49"/>
                      </a:lnTo>
                    </a:path>
                  </a:pathLst>
                </a:custGeom>
                <a:solidFill>
                  <a:srgbClr val="80808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2341" name="Freeform 357"/>
                <p:cNvSpPr>
                  <a:spLocks/>
                </p:cNvSpPr>
                <p:nvPr/>
              </p:nvSpPr>
              <p:spPr bwMode="auto">
                <a:xfrm>
                  <a:off x="4708" y="3407"/>
                  <a:ext cx="145" cy="82"/>
                </a:xfrm>
                <a:custGeom>
                  <a:avLst/>
                  <a:gdLst>
                    <a:gd name="T0" fmla="*/ 5 w 145"/>
                    <a:gd name="T1" fmla="*/ 0 h 82"/>
                    <a:gd name="T2" fmla="*/ 144 w 145"/>
                    <a:gd name="T3" fmla="*/ 67 h 82"/>
                    <a:gd name="T4" fmla="*/ 139 w 145"/>
                    <a:gd name="T5" fmla="*/ 81 h 82"/>
                    <a:gd name="T6" fmla="*/ 0 w 145"/>
                    <a:gd name="T7" fmla="*/ 13 h 82"/>
                    <a:gd name="T8" fmla="*/ 5 w 145"/>
                    <a:gd name="T9" fmla="*/ 0 h 8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45" h="82">
                      <a:moveTo>
                        <a:pt x="5" y="0"/>
                      </a:moveTo>
                      <a:lnTo>
                        <a:pt x="144" y="67"/>
                      </a:lnTo>
                      <a:lnTo>
                        <a:pt x="139" y="81"/>
                      </a:lnTo>
                      <a:lnTo>
                        <a:pt x="0" y="13"/>
                      </a:lnTo>
                      <a:lnTo>
                        <a:pt x="5" y="0"/>
                      </a:lnTo>
                    </a:path>
                  </a:pathLst>
                </a:custGeom>
                <a:solidFill>
                  <a:srgbClr val="60606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2342" name="Freeform 358"/>
                <p:cNvSpPr>
                  <a:spLocks/>
                </p:cNvSpPr>
                <p:nvPr/>
              </p:nvSpPr>
              <p:spPr bwMode="auto">
                <a:xfrm>
                  <a:off x="4847" y="3408"/>
                  <a:ext cx="155" cy="82"/>
                </a:xfrm>
                <a:custGeom>
                  <a:avLst/>
                  <a:gdLst>
                    <a:gd name="T0" fmla="*/ 0 w 155"/>
                    <a:gd name="T1" fmla="*/ 81 h 82"/>
                    <a:gd name="T2" fmla="*/ 5 w 155"/>
                    <a:gd name="T3" fmla="*/ 66 h 82"/>
                    <a:gd name="T4" fmla="*/ 154 w 155"/>
                    <a:gd name="T5" fmla="*/ 0 h 82"/>
                    <a:gd name="T6" fmla="*/ 149 w 155"/>
                    <a:gd name="T7" fmla="*/ 12 h 82"/>
                    <a:gd name="T8" fmla="*/ 0 w 155"/>
                    <a:gd name="T9" fmla="*/ 81 h 8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5" h="82">
                      <a:moveTo>
                        <a:pt x="0" y="81"/>
                      </a:moveTo>
                      <a:lnTo>
                        <a:pt x="5" y="66"/>
                      </a:lnTo>
                      <a:lnTo>
                        <a:pt x="154" y="0"/>
                      </a:lnTo>
                      <a:lnTo>
                        <a:pt x="149" y="12"/>
                      </a:lnTo>
                      <a:lnTo>
                        <a:pt x="0" y="81"/>
                      </a:lnTo>
                    </a:path>
                  </a:pathLst>
                </a:custGeom>
                <a:solidFill>
                  <a:srgbClr val="40404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2343" name="Freeform 359"/>
                <p:cNvSpPr>
                  <a:spLocks/>
                </p:cNvSpPr>
                <p:nvPr/>
              </p:nvSpPr>
              <p:spPr bwMode="auto">
                <a:xfrm>
                  <a:off x="4769" y="3414"/>
                  <a:ext cx="109" cy="43"/>
                </a:xfrm>
                <a:custGeom>
                  <a:avLst/>
                  <a:gdLst>
                    <a:gd name="T0" fmla="*/ 0 w 109"/>
                    <a:gd name="T1" fmla="*/ 11 h 43"/>
                    <a:gd name="T2" fmla="*/ 37 w 109"/>
                    <a:gd name="T3" fmla="*/ 0 h 43"/>
                    <a:gd name="T4" fmla="*/ 108 w 109"/>
                    <a:gd name="T5" fmla="*/ 29 h 43"/>
                    <a:gd name="T6" fmla="*/ 72 w 109"/>
                    <a:gd name="T7" fmla="*/ 42 h 43"/>
                    <a:gd name="T8" fmla="*/ 0 w 109"/>
                    <a:gd name="T9" fmla="*/ 11 h 4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9" h="43">
                      <a:moveTo>
                        <a:pt x="0" y="11"/>
                      </a:moveTo>
                      <a:lnTo>
                        <a:pt x="37" y="0"/>
                      </a:lnTo>
                      <a:lnTo>
                        <a:pt x="108" y="29"/>
                      </a:lnTo>
                      <a:lnTo>
                        <a:pt x="72" y="42"/>
                      </a:lnTo>
                      <a:lnTo>
                        <a:pt x="0" y="11"/>
                      </a:lnTo>
                    </a:path>
                  </a:pathLst>
                </a:custGeom>
                <a:solidFill>
                  <a:srgbClr val="A0A0A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2344" name="Freeform 360"/>
                <p:cNvSpPr>
                  <a:spLocks/>
                </p:cNvSpPr>
                <p:nvPr/>
              </p:nvSpPr>
              <p:spPr bwMode="auto">
                <a:xfrm>
                  <a:off x="4816" y="3377"/>
                  <a:ext cx="163" cy="62"/>
                </a:xfrm>
                <a:custGeom>
                  <a:avLst/>
                  <a:gdLst>
                    <a:gd name="T0" fmla="*/ 0 w 163"/>
                    <a:gd name="T1" fmla="*/ 29 h 62"/>
                    <a:gd name="T2" fmla="*/ 71 w 163"/>
                    <a:gd name="T3" fmla="*/ 61 h 62"/>
                    <a:gd name="T4" fmla="*/ 162 w 163"/>
                    <a:gd name="T5" fmla="*/ 26 h 62"/>
                    <a:gd name="T6" fmla="*/ 95 w 163"/>
                    <a:gd name="T7" fmla="*/ 0 h 62"/>
                    <a:gd name="T8" fmla="*/ 0 w 163"/>
                    <a:gd name="T9" fmla="*/ 29 h 6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63" h="62">
                      <a:moveTo>
                        <a:pt x="0" y="29"/>
                      </a:moveTo>
                      <a:lnTo>
                        <a:pt x="71" y="61"/>
                      </a:lnTo>
                      <a:lnTo>
                        <a:pt x="162" y="26"/>
                      </a:lnTo>
                      <a:lnTo>
                        <a:pt x="95" y="0"/>
                      </a:lnTo>
                      <a:lnTo>
                        <a:pt x="0" y="29"/>
                      </a:lnTo>
                    </a:path>
                  </a:pathLst>
                </a:custGeom>
                <a:solidFill>
                  <a:srgbClr val="A0A0A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2345" name="Freeform 361"/>
                <p:cNvSpPr>
                  <a:spLocks/>
                </p:cNvSpPr>
                <p:nvPr/>
              </p:nvSpPr>
              <p:spPr bwMode="auto">
                <a:xfrm>
                  <a:off x="4727" y="3362"/>
                  <a:ext cx="180" cy="57"/>
                </a:xfrm>
                <a:custGeom>
                  <a:avLst/>
                  <a:gdLst>
                    <a:gd name="T0" fmla="*/ 37 w 180"/>
                    <a:gd name="T1" fmla="*/ 56 h 57"/>
                    <a:gd name="T2" fmla="*/ 0 w 180"/>
                    <a:gd name="T3" fmla="*/ 40 h 57"/>
                    <a:gd name="T4" fmla="*/ 150 w 180"/>
                    <a:gd name="T5" fmla="*/ 0 h 57"/>
                    <a:gd name="T6" fmla="*/ 179 w 180"/>
                    <a:gd name="T7" fmla="*/ 12 h 57"/>
                    <a:gd name="T8" fmla="*/ 37 w 180"/>
                    <a:gd name="T9" fmla="*/ 56 h 5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80" h="57">
                      <a:moveTo>
                        <a:pt x="37" y="56"/>
                      </a:moveTo>
                      <a:lnTo>
                        <a:pt x="0" y="40"/>
                      </a:lnTo>
                      <a:lnTo>
                        <a:pt x="150" y="0"/>
                      </a:lnTo>
                      <a:lnTo>
                        <a:pt x="179" y="12"/>
                      </a:lnTo>
                      <a:lnTo>
                        <a:pt x="37" y="56"/>
                      </a:lnTo>
                    </a:path>
                  </a:pathLst>
                </a:custGeom>
                <a:solidFill>
                  <a:srgbClr val="A0A0A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2346" name="Line 362"/>
                <p:cNvSpPr>
                  <a:spLocks noChangeShapeType="1"/>
                </p:cNvSpPr>
                <p:nvPr/>
              </p:nvSpPr>
              <p:spPr bwMode="auto">
                <a:xfrm flipV="1">
                  <a:off x="4736" y="3361"/>
                  <a:ext cx="154" cy="57"/>
                </a:xfrm>
                <a:prstGeom prst="line">
                  <a:avLst/>
                </a:prstGeom>
                <a:noFill/>
                <a:ln w="12700">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2347" name="Line 363"/>
                <p:cNvSpPr>
                  <a:spLocks noChangeShapeType="1"/>
                </p:cNvSpPr>
                <p:nvPr/>
              </p:nvSpPr>
              <p:spPr bwMode="auto">
                <a:xfrm flipV="1">
                  <a:off x="4750" y="3364"/>
                  <a:ext cx="148" cy="58"/>
                </a:xfrm>
                <a:prstGeom prst="line">
                  <a:avLst/>
                </a:prstGeom>
                <a:noFill/>
                <a:ln w="12700">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2348" name="Line 364"/>
                <p:cNvSpPr>
                  <a:spLocks noChangeShapeType="1"/>
                </p:cNvSpPr>
                <p:nvPr/>
              </p:nvSpPr>
              <p:spPr bwMode="auto">
                <a:xfrm flipV="1">
                  <a:off x="4760" y="3368"/>
                  <a:ext cx="145" cy="58"/>
                </a:xfrm>
                <a:prstGeom prst="line">
                  <a:avLst/>
                </a:prstGeom>
                <a:noFill/>
                <a:ln w="12700">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2349" name="Line 365"/>
                <p:cNvSpPr>
                  <a:spLocks noChangeShapeType="1"/>
                </p:cNvSpPr>
                <p:nvPr/>
              </p:nvSpPr>
              <p:spPr bwMode="auto">
                <a:xfrm flipV="1">
                  <a:off x="4782" y="3376"/>
                  <a:ext cx="142" cy="60"/>
                </a:xfrm>
                <a:prstGeom prst="line">
                  <a:avLst/>
                </a:prstGeom>
                <a:noFill/>
                <a:ln w="12700">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2350" name="Line 366"/>
                <p:cNvSpPr>
                  <a:spLocks noChangeShapeType="1"/>
                </p:cNvSpPr>
                <p:nvPr/>
              </p:nvSpPr>
              <p:spPr bwMode="auto">
                <a:xfrm flipV="1">
                  <a:off x="4796" y="3382"/>
                  <a:ext cx="139" cy="60"/>
                </a:xfrm>
                <a:prstGeom prst="line">
                  <a:avLst/>
                </a:prstGeom>
                <a:noFill/>
                <a:ln w="12700">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2351" name="Line 367"/>
                <p:cNvSpPr>
                  <a:spLocks noChangeShapeType="1"/>
                </p:cNvSpPr>
                <p:nvPr/>
              </p:nvSpPr>
              <p:spPr bwMode="auto">
                <a:xfrm flipV="1">
                  <a:off x="4810" y="3390"/>
                  <a:ext cx="127" cy="58"/>
                </a:xfrm>
                <a:prstGeom prst="line">
                  <a:avLst/>
                </a:prstGeom>
                <a:noFill/>
                <a:ln w="12700">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2352" name="Line 368"/>
                <p:cNvSpPr>
                  <a:spLocks noChangeShapeType="1"/>
                </p:cNvSpPr>
                <p:nvPr/>
              </p:nvSpPr>
              <p:spPr bwMode="auto">
                <a:xfrm flipV="1">
                  <a:off x="4827" y="3395"/>
                  <a:ext cx="120" cy="58"/>
                </a:xfrm>
                <a:prstGeom prst="line">
                  <a:avLst/>
                </a:prstGeom>
                <a:noFill/>
                <a:ln w="12700">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2353" name="Line 369"/>
                <p:cNvSpPr>
                  <a:spLocks noChangeShapeType="1"/>
                </p:cNvSpPr>
                <p:nvPr/>
              </p:nvSpPr>
              <p:spPr bwMode="auto">
                <a:xfrm flipV="1">
                  <a:off x="4842" y="3400"/>
                  <a:ext cx="118" cy="58"/>
                </a:xfrm>
                <a:prstGeom prst="line">
                  <a:avLst/>
                </a:prstGeom>
                <a:noFill/>
                <a:ln w="12700">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2354" name="Line 370"/>
                <p:cNvSpPr>
                  <a:spLocks noChangeShapeType="1"/>
                </p:cNvSpPr>
                <p:nvPr/>
              </p:nvSpPr>
              <p:spPr bwMode="auto">
                <a:xfrm>
                  <a:off x="4787" y="3426"/>
                  <a:ext cx="69" cy="31"/>
                </a:xfrm>
                <a:prstGeom prst="line">
                  <a:avLst/>
                </a:prstGeom>
                <a:noFill/>
                <a:ln w="12700">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2355" name="Line 371"/>
                <p:cNvSpPr>
                  <a:spLocks noChangeShapeType="1"/>
                </p:cNvSpPr>
                <p:nvPr/>
              </p:nvSpPr>
              <p:spPr bwMode="auto">
                <a:xfrm>
                  <a:off x="4803" y="3421"/>
                  <a:ext cx="68" cy="28"/>
                </a:xfrm>
                <a:prstGeom prst="line">
                  <a:avLst/>
                </a:prstGeom>
                <a:noFill/>
                <a:ln w="12700">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2356" name="Line 372"/>
                <p:cNvSpPr>
                  <a:spLocks noChangeShapeType="1"/>
                </p:cNvSpPr>
                <p:nvPr/>
              </p:nvSpPr>
              <p:spPr bwMode="auto">
                <a:xfrm>
                  <a:off x="4837" y="3409"/>
                  <a:ext cx="65" cy="26"/>
                </a:xfrm>
                <a:prstGeom prst="line">
                  <a:avLst/>
                </a:prstGeom>
                <a:noFill/>
                <a:ln w="12700">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2357" name="Line 373"/>
                <p:cNvSpPr>
                  <a:spLocks noChangeShapeType="1"/>
                </p:cNvSpPr>
                <p:nvPr/>
              </p:nvSpPr>
              <p:spPr bwMode="auto">
                <a:xfrm>
                  <a:off x="4854" y="3404"/>
                  <a:ext cx="65" cy="25"/>
                </a:xfrm>
                <a:prstGeom prst="line">
                  <a:avLst/>
                </a:prstGeom>
                <a:noFill/>
                <a:ln w="12700">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2358" name="Line 374"/>
                <p:cNvSpPr>
                  <a:spLocks noChangeShapeType="1"/>
                </p:cNvSpPr>
                <p:nvPr/>
              </p:nvSpPr>
              <p:spPr bwMode="auto">
                <a:xfrm>
                  <a:off x="4872" y="3399"/>
                  <a:ext cx="63" cy="25"/>
                </a:xfrm>
                <a:prstGeom prst="line">
                  <a:avLst/>
                </a:prstGeom>
                <a:noFill/>
                <a:ln w="12700">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2359" name="Line 375"/>
                <p:cNvSpPr>
                  <a:spLocks noChangeShapeType="1"/>
                </p:cNvSpPr>
                <p:nvPr/>
              </p:nvSpPr>
              <p:spPr bwMode="auto">
                <a:xfrm>
                  <a:off x="4887" y="3393"/>
                  <a:ext cx="62" cy="25"/>
                </a:xfrm>
                <a:prstGeom prst="line">
                  <a:avLst/>
                </a:prstGeom>
                <a:noFill/>
                <a:ln w="12700">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2360" name="Line 376"/>
                <p:cNvSpPr>
                  <a:spLocks noChangeShapeType="1"/>
                </p:cNvSpPr>
                <p:nvPr/>
              </p:nvSpPr>
              <p:spPr bwMode="auto">
                <a:xfrm>
                  <a:off x="4902" y="3387"/>
                  <a:ext cx="63" cy="24"/>
                </a:xfrm>
                <a:prstGeom prst="line">
                  <a:avLst/>
                </a:prstGeom>
                <a:noFill/>
                <a:ln w="12700">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2361" name="Line 377"/>
                <p:cNvSpPr>
                  <a:spLocks noChangeShapeType="1"/>
                </p:cNvSpPr>
                <p:nvPr/>
              </p:nvSpPr>
              <p:spPr bwMode="auto">
                <a:xfrm>
                  <a:off x="4754" y="3405"/>
                  <a:ext cx="30" cy="9"/>
                </a:xfrm>
                <a:prstGeom prst="line">
                  <a:avLst/>
                </a:prstGeom>
                <a:noFill/>
                <a:ln w="12700">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2362" name="Line 378"/>
                <p:cNvSpPr>
                  <a:spLocks noChangeShapeType="1"/>
                </p:cNvSpPr>
                <p:nvPr/>
              </p:nvSpPr>
              <p:spPr bwMode="auto">
                <a:xfrm>
                  <a:off x="4778" y="3398"/>
                  <a:ext cx="28" cy="9"/>
                </a:xfrm>
                <a:prstGeom prst="line">
                  <a:avLst/>
                </a:prstGeom>
                <a:noFill/>
                <a:ln w="12700">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2363" name="Line 379"/>
                <p:cNvSpPr>
                  <a:spLocks noChangeShapeType="1"/>
                </p:cNvSpPr>
                <p:nvPr/>
              </p:nvSpPr>
              <p:spPr bwMode="auto">
                <a:xfrm>
                  <a:off x="4800" y="3391"/>
                  <a:ext cx="28" cy="8"/>
                </a:xfrm>
                <a:prstGeom prst="line">
                  <a:avLst/>
                </a:prstGeom>
                <a:noFill/>
                <a:ln w="12700">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2364" name="Line 380"/>
                <p:cNvSpPr>
                  <a:spLocks noChangeShapeType="1"/>
                </p:cNvSpPr>
                <p:nvPr/>
              </p:nvSpPr>
              <p:spPr bwMode="auto">
                <a:xfrm>
                  <a:off x="4822" y="3385"/>
                  <a:ext cx="27" cy="7"/>
                </a:xfrm>
                <a:prstGeom prst="line">
                  <a:avLst/>
                </a:prstGeom>
                <a:noFill/>
                <a:ln w="12700">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2365" name="Line 381"/>
                <p:cNvSpPr>
                  <a:spLocks noChangeShapeType="1"/>
                </p:cNvSpPr>
                <p:nvPr/>
              </p:nvSpPr>
              <p:spPr bwMode="auto">
                <a:xfrm>
                  <a:off x="4844" y="3379"/>
                  <a:ext cx="25" cy="7"/>
                </a:xfrm>
                <a:prstGeom prst="line">
                  <a:avLst/>
                </a:prstGeom>
                <a:noFill/>
                <a:ln w="12700">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2366" name="Line 382"/>
                <p:cNvSpPr>
                  <a:spLocks noChangeShapeType="1"/>
                </p:cNvSpPr>
                <p:nvPr/>
              </p:nvSpPr>
              <p:spPr bwMode="auto">
                <a:xfrm>
                  <a:off x="4868" y="3371"/>
                  <a:ext cx="24" cy="7"/>
                </a:xfrm>
                <a:prstGeom prst="line">
                  <a:avLst/>
                </a:prstGeom>
                <a:noFill/>
                <a:ln w="12700">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grpSp>
          <p:nvGrpSpPr>
            <p:cNvPr id="52276" name="Group 383"/>
            <p:cNvGrpSpPr>
              <a:grpSpLocks/>
            </p:cNvGrpSpPr>
            <p:nvPr/>
          </p:nvGrpSpPr>
          <p:grpSpPr bwMode="auto">
            <a:xfrm>
              <a:off x="5210" y="3153"/>
              <a:ext cx="433" cy="526"/>
              <a:chOff x="4809" y="3153"/>
              <a:chExt cx="400" cy="526"/>
            </a:xfrm>
          </p:grpSpPr>
          <p:grpSp>
            <p:nvGrpSpPr>
              <p:cNvPr id="52280" name="Group 384"/>
              <p:cNvGrpSpPr>
                <a:grpSpLocks/>
              </p:cNvGrpSpPr>
              <p:nvPr/>
            </p:nvGrpSpPr>
            <p:grpSpPr bwMode="auto">
              <a:xfrm>
                <a:off x="4811" y="3530"/>
                <a:ext cx="380" cy="149"/>
                <a:chOff x="4811" y="3530"/>
                <a:chExt cx="380" cy="149"/>
              </a:xfrm>
            </p:grpSpPr>
            <p:sp>
              <p:nvSpPr>
                <p:cNvPr id="52332" name="Freeform 385"/>
                <p:cNvSpPr>
                  <a:spLocks/>
                </p:cNvSpPr>
                <p:nvPr/>
              </p:nvSpPr>
              <p:spPr bwMode="auto">
                <a:xfrm>
                  <a:off x="4811" y="3530"/>
                  <a:ext cx="380" cy="149"/>
                </a:xfrm>
                <a:custGeom>
                  <a:avLst/>
                  <a:gdLst>
                    <a:gd name="T0" fmla="*/ 34 w 380"/>
                    <a:gd name="T1" fmla="*/ 147 h 149"/>
                    <a:gd name="T2" fmla="*/ 1 w 380"/>
                    <a:gd name="T3" fmla="*/ 144 h 149"/>
                    <a:gd name="T4" fmla="*/ 0 w 380"/>
                    <a:gd name="T5" fmla="*/ 110 h 149"/>
                    <a:gd name="T6" fmla="*/ 2 w 380"/>
                    <a:gd name="T7" fmla="*/ 85 h 149"/>
                    <a:gd name="T8" fmla="*/ 19 w 380"/>
                    <a:gd name="T9" fmla="*/ 70 h 149"/>
                    <a:gd name="T10" fmla="*/ 39 w 380"/>
                    <a:gd name="T11" fmla="*/ 61 h 149"/>
                    <a:gd name="T12" fmla="*/ 84 w 380"/>
                    <a:gd name="T13" fmla="*/ 46 h 149"/>
                    <a:gd name="T14" fmla="*/ 151 w 380"/>
                    <a:gd name="T15" fmla="*/ 32 h 149"/>
                    <a:gd name="T16" fmla="*/ 164 w 380"/>
                    <a:gd name="T17" fmla="*/ 32 h 149"/>
                    <a:gd name="T18" fmla="*/ 172 w 380"/>
                    <a:gd name="T19" fmla="*/ 32 h 149"/>
                    <a:gd name="T20" fmla="*/ 174 w 380"/>
                    <a:gd name="T21" fmla="*/ 30 h 149"/>
                    <a:gd name="T22" fmla="*/ 178 w 380"/>
                    <a:gd name="T23" fmla="*/ 26 h 149"/>
                    <a:gd name="T24" fmla="*/ 182 w 380"/>
                    <a:gd name="T25" fmla="*/ 27 h 149"/>
                    <a:gd name="T26" fmla="*/ 188 w 380"/>
                    <a:gd name="T27" fmla="*/ 28 h 149"/>
                    <a:gd name="T28" fmla="*/ 191 w 380"/>
                    <a:gd name="T29" fmla="*/ 22 h 149"/>
                    <a:gd name="T30" fmla="*/ 196 w 380"/>
                    <a:gd name="T31" fmla="*/ 18 h 149"/>
                    <a:gd name="T32" fmla="*/ 201 w 380"/>
                    <a:gd name="T33" fmla="*/ 18 h 149"/>
                    <a:gd name="T34" fmla="*/ 208 w 380"/>
                    <a:gd name="T35" fmla="*/ 18 h 149"/>
                    <a:gd name="T36" fmla="*/ 207 w 380"/>
                    <a:gd name="T37" fmla="*/ 13 h 149"/>
                    <a:gd name="T38" fmla="*/ 215 w 380"/>
                    <a:gd name="T39" fmla="*/ 0 h 149"/>
                    <a:gd name="T40" fmla="*/ 370 w 380"/>
                    <a:gd name="T41" fmla="*/ 4 h 149"/>
                    <a:gd name="T42" fmla="*/ 370 w 380"/>
                    <a:gd name="T43" fmla="*/ 18 h 149"/>
                    <a:gd name="T44" fmla="*/ 372 w 380"/>
                    <a:gd name="T45" fmla="*/ 30 h 149"/>
                    <a:gd name="T46" fmla="*/ 375 w 380"/>
                    <a:gd name="T47" fmla="*/ 39 h 149"/>
                    <a:gd name="T48" fmla="*/ 377 w 380"/>
                    <a:gd name="T49" fmla="*/ 50 h 149"/>
                    <a:gd name="T50" fmla="*/ 379 w 380"/>
                    <a:gd name="T51" fmla="*/ 67 h 149"/>
                    <a:gd name="T52" fmla="*/ 377 w 380"/>
                    <a:gd name="T53" fmla="*/ 78 h 149"/>
                    <a:gd name="T54" fmla="*/ 372 w 380"/>
                    <a:gd name="T55" fmla="*/ 88 h 149"/>
                    <a:gd name="T56" fmla="*/ 367 w 380"/>
                    <a:gd name="T57" fmla="*/ 96 h 149"/>
                    <a:gd name="T58" fmla="*/ 360 w 380"/>
                    <a:gd name="T59" fmla="*/ 100 h 149"/>
                    <a:gd name="T60" fmla="*/ 348 w 380"/>
                    <a:gd name="T61" fmla="*/ 102 h 149"/>
                    <a:gd name="T62" fmla="*/ 334 w 380"/>
                    <a:gd name="T63" fmla="*/ 107 h 149"/>
                    <a:gd name="T64" fmla="*/ 327 w 380"/>
                    <a:gd name="T65" fmla="*/ 114 h 149"/>
                    <a:gd name="T66" fmla="*/ 319 w 380"/>
                    <a:gd name="T67" fmla="*/ 119 h 149"/>
                    <a:gd name="T68" fmla="*/ 306 w 380"/>
                    <a:gd name="T69" fmla="*/ 124 h 149"/>
                    <a:gd name="T70" fmla="*/ 291 w 380"/>
                    <a:gd name="T71" fmla="*/ 129 h 149"/>
                    <a:gd name="T72" fmla="*/ 268 w 380"/>
                    <a:gd name="T73" fmla="*/ 131 h 149"/>
                    <a:gd name="T74" fmla="*/ 248 w 380"/>
                    <a:gd name="T75" fmla="*/ 131 h 149"/>
                    <a:gd name="T76" fmla="*/ 232 w 380"/>
                    <a:gd name="T77" fmla="*/ 130 h 149"/>
                    <a:gd name="T78" fmla="*/ 218 w 380"/>
                    <a:gd name="T79" fmla="*/ 129 h 149"/>
                    <a:gd name="T80" fmla="*/ 208 w 380"/>
                    <a:gd name="T81" fmla="*/ 134 h 149"/>
                    <a:gd name="T82" fmla="*/ 187 w 380"/>
                    <a:gd name="T83" fmla="*/ 132 h 149"/>
                    <a:gd name="T84" fmla="*/ 106 w 380"/>
                    <a:gd name="T85" fmla="*/ 143 h 149"/>
                    <a:gd name="T86" fmla="*/ 71 w 380"/>
                    <a:gd name="T87" fmla="*/ 148 h 149"/>
                    <a:gd name="T88" fmla="*/ 34 w 380"/>
                    <a:gd name="T89" fmla="*/ 147 h 149"/>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380" h="149">
                      <a:moveTo>
                        <a:pt x="34" y="147"/>
                      </a:moveTo>
                      <a:lnTo>
                        <a:pt x="1" y="144"/>
                      </a:lnTo>
                      <a:lnTo>
                        <a:pt x="0" y="110"/>
                      </a:lnTo>
                      <a:lnTo>
                        <a:pt x="2" y="85"/>
                      </a:lnTo>
                      <a:lnTo>
                        <a:pt x="19" y="70"/>
                      </a:lnTo>
                      <a:lnTo>
                        <a:pt x="39" y="61"/>
                      </a:lnTo>
                      <a:lnTo>
                        <a:pt x="84" y="46"/>
                      </a:lnTo>
                      <a:lnTo>
                        <a:pt x="151" y="32"/>
                      </a:lnTo>
                      <a:lnTo>
                        <a:pt x="164" y="32"/>
                      </a:lnTo>
                      <a:lnTo>
                        <a:pt x="172" y="32"/>
                      </a:lnTo>
                      <a:lnTo>
                        <a:pt x="174" y="30"/>
                      </a:lnTo>
                      <a:lnTo>
                        <a:pt x="178" y="26"/>
                      </a:lnTo>
                      <a:lnTo>
                        <a:pt x="182" y="27"/>
                      </a:lnTo>
                      <a:lnTo>
                        <a:pt x="188" y="28"/>
                      </a:lnTo>
                      <a:lnTo>
                        <a:pt x="191" y="22"/>
                      </a:lnTo>
                      <a:lnTo>
                        <a:pt x="196" y="18"/>
                      </a:lnTo>
                      <a:lnTo>
                        <a:pt x="201" y="18"/>
                      </a:lnTo>
                      <a:lnTo>
                        <a:pt x="208" y="18"/>
                      </a:lnTo>
                      <a:lnTo>
                        <a:pt x="207" y="13"/>
                      </a:lnTo>
                      <a:lnTo>
                        <a:pt x="215" y="0"/>
                      </a:lnTo>
                      <a:lnTo>
                        <a:pt x="370" y="4"/>
                      </a:lnTo>
                      <a:lnTo>
                        <a:pt x="370" y="18"/>
                      </a:lnTo>
                      <a:lnTo>
                        <a:pt x="372" y="30"/>
                      </a:lnTo>
                      <a:lnTo>
                        <a:pt x="375" y="39"/>
                      </a:lnTo>
                      <a:lnTo>
                        <a:pt x="377" y="50"/>
                      </a:lnTo>
                      <a:lnTo>
                        <a:pt x="379" y="67"/>
                      </a:lnTo>
                      <a:lnTo>
                        <a:pt x="377" y="78"/>
                      </a:lnTo>
                      <a:lnTo>
                        <a:pt x="372" y="88"/>
                      </a:lnTo>
                      <a:lnTo>
                        <a:pt x="367" y="96"/>
                      </a:lnTo>
                      <a:lnTo>
                        <a:pt x="360" y="100"/>
                      </a:lnTo>
                      <a:lnTo>
                        <a:pt x="348" y="102"/>
                      </a:lnTo>
                      <a:lnTo>
                        <a:pt x="334" y="107"/>
                      </a:lnTo>
                      <a:lnTo>
                        <a:pt x="327" y="114"/>
                      </a:lnTo>
                      <a:lnTo>
                        <a:pt x="319" y="119"/>
                      </a:lnTo>
                      <a:lnTo>
                        <a:pt x="306" y="124"/>
                      </a:lnTo>
                      <a:lnTo>
                        <a:pt x="291" y="129"/>
                      </a:lnTo>
                      <a:lnTo>
                        <a:pt x="268" y="131"/>
                      </a:lnTo>
                      <a:lnTo>
                        <a:pt x="248" y="131"/>
                      </a:lnTo>
                      <a:lnTo>
                        <a:pt x="232" y="130"/>
                      </a:lnTo>
                      <a:lnTo>
                        <a:pt x="218" y="129"/>
                      </a:lnTo>
                      <a:lnTo>
                        <a:pt x="208" y="134"/>
                      </a:lnTo>
                      <a:lnTo>
                        <a:pt x="187" y="132"/>
                      </a:lnTo>
                      <a:lnTo>
                        <a:pt x="106" y="143"/>
                      </a:lnTo>
                      <a:lnTo>
                        <a:pt x="71" y="148"/>
                      </a:lnTo>
                      <a:lnTo>
                        <a:pt x="34" y="147"/>
                      </a:lnTo>
                    </a:path>
                  </a:pathLst>
                </a:custGeom>
                <a:solidFill>
                  <a:srgbClr val="60606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2333" name="Freeform 386"/>
                <p:cNvSpPr>
                  <a:spLocks/>
                </p:cNvSpPr>
                <p:nvPr/>
              </p:nvSpPr>
              <p:spPr bwMode="auto">
                <a:xfrm>
                  <a:off x="4814" y="3543"/>
                  <a:ext cx="364" cy="125"/>
                </a:xfrm>
                <a:custGeom>
                  <a:avLst/>
                  <a:gdLst>
                    <a:gd name="T0" fmla="*/ 352 w 364"/>
                    <a:gd name="T1" fmla="*/ 13 h 125"/>
                    <a:gd name="T2" fmla="*/ 361 w 364"/>
                    <a:gd name="T3" fmla="*/ 30 h 125"/>
                    <a:gd name="T4" fmla="*/ 354 w 364"/>
                    <a:gd name="T5" fmla="*/ 77 h 125"/>
                    <a:gd name="T6" fmla="*/ 334 w 364"/>
                    <a:gd name="T7" fmla="*/ 77 h 125"/>
                    <a:gd name="T8" fmla="*/ 311 w 364"/>
                    <a:gd name="T9" fmla="*/ 93 h 125"/>
                    <a:gd name="T10" fmla="*/ 259 w 364"/>
                    <a:gd name="T11" fmla="*/ 105 h 125"/>
                    <a:gd name="T12" fmla="*/ 209 w 364"/>
                    <a:gd name="T13" fmla="*/ 105 h 125"/>
                    <a:gd name="T14" fmla="*/ 228 w 364"/>
                    <a:gd name="T15" fmla="*/ 88 h 125"/>
                    <a:gd name="T16" fmla="*/ 204 w 364"/>
                    <a:gd name="T17" fmla="*/ 104 h 125"/>
                    <a:gd name="T18" fmla="*/ 180 w 364"/>
                    <a:gd name="T19" fmla="*/ 108 h 125"/>
                    <a:gd name="T20" fmla="*/ 197 w 364"/>
                    <a:gd name="T21" fmla="*/ 98 h 125"/>
                    <a:gd name="T22" fmla="*/ 170 w 364"/>
                    <a:gd name="T23" fmla="*/ 110 h 125"/>
                    <a:gd name="T24" fmla="*/ 87 w 364"/>
                    <a:gd name="T25" fmla="*/ 119 h 125"/>
                    <a:gd name="T26" fmla="*/ 88 w 364"/>
                    <a:gd name="T27" fmla="*/ 111 h 125"/>
                    <a:gd name="T28" fmla="*/ 86 w 364"/>
                    <a:gd name="T29" fmla="*/ 107 h 125"/>
                    <a:gd name="T30" fmla="*/ 57 w 364"/>
                    <a:gd name="T31" fmla="*/ 122 h 125"/>
                    <a:gd name="T32" fmla="*/ 84 w 364"/>
                    <a:gd name="T33" fmla="*/ 100 h 125"/>
                    <a:gd name="T34" fmla="*/ 53 w 364"/>
                    <a:gd name="T35" fmla="*/ 114 h 125"/>
                    <a:gd name="T36" fmla="*/ 38 w 364"/>
                    <a:gd name="T37" fmla="*/ 111 h 125"/>
                    <a:gd name="T38" fmla="*/ 32 w 364"/>
                    <a:gd name="T39" fmla="*/ 112 h 125"/>
                    <a:gd name="T40" fmla="*/ 11 w 364"/>
                    <a:gd name="T41" fmla="*/ 119 h 125"/>
                    <a:gd name="T42" fmla="*/ 0 w 364"/>
                    <a:gd name="T43" fmla="*/ 101 h 125"/>
                    <a:gd name="T44" fmla="*/ 7 w 364"/>
                    <a:gd name="T45" fmla="*/ 65 h 125"/>
                    <a:gd name="T46" fmla="*/ 53 w 364"/>
                    <a:gd name="T47" fmla="*/ 45 h 125"/>
                    <a:gd name="T48" fmla="*/ 141 w 364"/>
                    <a:gd name="T49" fmla="*/ 21 h 125"/>
                    <a:gd name="T50" fmla="*/ 171 w 364"/>
                    <a:gd name="T51" fmla="*/ 31 h 125"/>
                    <a:gd name="T52" fmla="*/ 184 w 364"/>
                    <a:gd name="T53" fmla="*/ 32 h 125"/>
                    <a:gd name="T54" fmla="*/ 169 w 364"/>
                    <a:gd name="T55" fmla="*/ 20 h 125"/>
                    <a:gd name="T56" fmla="*/ 179 w 364"/>
                    <a:gd name="T57" fmla="*/ 16 h 125"/>
                    <a:gd name="T58" fmla="*/ 189 w 364"/>
                    <a:gd name="T59" fmla="*/ 24 h 125"/>
                    <a:gd name="T60" fmla="*/ 190 w 364"/>
                    <a:gd name="T61" fmla="*/ 20 h 125"/>
                    <a:gd name="T62" fmla="*/ 188 w 364"/>
                    <a:gd name="T63" fmla="*/ 10 h 125"/>
                    <a:gd name="T64" fmla="*/ 210 w 364"/>
                    <a:gd name="T65" fmla="*/ 17 h 125"/>
                    <a:gd name="T66" fmla="*/ 208 w 364"/>
                    <a:gd name="T67" fmla="*/ 9 h 125"/>
                    <a:gd name="T68" fmla="*/ 204 w 364"/>
                    <a:gd name="T69" fmla="*/ 0 h 125"/>
                    <a:gd name="T70" fmla="*/ 226 w 364"/>
                    <a:gd name="T71" fmla="*/ 8 h 125"/>
                    <a:gd name="T72" fmla="*/ 268 w 364"/>
                    <a:gd name="T73" fmla="*/ 16 h 125"/>
                    <a:gd name="T74" fmla="*/ 278 w 364"/>
                    <a:gd name="T75" fmla="*/ 5 h 125"/>
                    <a:gd name="T76" fmla="*/ 289 w 364"/>
                    <a:gd name="T77" fmla="*/ 17 h 125"/>
                    <a:gd name="T78" fmla="*/ 309 w 364"/>
                    <a:gd name="T79" fmla="*/ 9 h 125"/>
                    <a:gd name="T80" fmla="*/ 318 w 364"/>
                    <a:gd name="T81" fmla="*/ 20 h 125"/>
                    <a:gd name="T82" fmla="*/ 345 w 364"/>
                    <a:gd name="T83" fmla="*/ 16 h 125"/>
                    <a:gd name="T84" fmla="*/ 351 w 364"/>
                    <a:gd name="T85" fmla="*/ 4 h 12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364" h="125">
                      <a:moveTo>
                        <a:pt x="351" y="4"/>
                      </a:moveTo>
                      <a:lnTo>
                        <a:pt x="352" y="13"/>
                      </a:lnTo>
                      <a:lnTo>
                        <a:pt x="356" y="10"/>
                      </a:lnTo>
                      <a:lnTo>
                        <a:pt x="361" y="30"/>
                      </a:lnTo>
                      <a:lnTo>
                        <a:pt x="363" y="53"/>
                      </a:lnTo>
                      <a:lnTo>
                        <a:pt x="354" y="77"/>
                      </a:lnTo>
                      <a:lnTo>
                        <a:pt x="332" y="82"/>
                      </a:lnTo>
                      <a:lnTo>
                        <a:pt x="334" y="77"/>
                      </a:lnTo>
                      <a:lnTo>
                        <a:pt x="322" y="85"/>
                      </a:lnTo>
                      <a:lnTo>
                        <a:pt x="311" y="93"/>
                      </a:lnTo>
                      <a:lnTo>
                        <a:pt x="288" y="103"/>
                      </a:lnTo>
                      <a:lnTo>
                        <a:pt x="259" y="105"/>
                      </a:lnTo>
                      <a:lnTo>
                        <a:pt x="224" y="107"/>
                      </a:lnTo>
                      <a:lnTo>
                        <a:pt x="209" y="105"/>
                      </a:lnTo>
                      <a:lnTo>
                        <a:pt x="222" y="100"/>
                      </a:lnTo>
                      <a:lnTo>
                        <a:pt x="228" y="88"/>
                      </a:lnTo>
                      <a:lnTo>
                        <a:pt x="217" y="98"/>
                      </a:lnTo>
                      <a:lnTo>
                        <a:pt x="204" y="104"/>
                      </a:lnTo>
                      <a:lnTo>
                        <a:pt x="193" y="110"/>
                      </a:lnTo>
                      <a:lnTo>
                        <a:pt x="180" y="108"/>
                      </a:lnTo>
                      <a:lnTo>
                        <a:pt x="189" y="103"/>
                      </a:lnTo>
                      <a:lnTo>
                        <a:pt x="197" y="98"/>
                      </a:lnTo>
                      <a:lnTo>
                        <a:pt x="184" y="102"/>
                      </a:lnTo>
                      <a:lnTo>
                        <a:pt x="170" y="110"/>
                      </a:lnTo>
                      <a:lnTo>
                        <a:pt x="129" y="114"/>
                      </a:lnTo>
                      <a:lnTo>
                        <a:pt x="87" y="119"/>
                      </a:lnTo>
                      <a:lnTo>
                        <a:pt x="72" y="119"/>
                      </a:lnTo>
                      <a:lnTo>
                        <a:pt x="88" y="111"/>
                      </a:lnTo>
                      <a:lnTo>
                        <a:pt x="103" y="108"/>
                      </a:lnTo>
                      <a:lnTo>
                        <a:pt x="86" y="107"/>
                      </a:lnTo>
                      <a:lnTo>
                        <a:pt x="73" y="112"/>
                      </a:lnTo>
                      <a:lnTo>
                        <a:pt x="57" y="122"/>
                      </a:lnTo>
                      <a:lnTo>
                        <a:pt x="68" y="107"/>
                      </a:lnTo>
                      <a:lnTo>
                        <a:pt x="84" y="100"/>
                      </a:lnTo>
                      <a:lnTo>
                        <a:pt x="64" y="103"/>
                      </a:lnTo>
                      <a:lnTo>
                        <a:pt x="53" y="114"/>
                      </a:lnTo>
                      <a:lnTo>
                        <a:pt x="51" y="124"/>
                      </a:lnTo>
                      <a:lnTo>
                        <a:pt x="38" y="111"/>
                      </a:lnTo>
                      <a:lnTo>
                        <a:pt x="24" y="105"/>
                      </a:lnTo>
                      <a:lnTo>
                        <a:pt x="32" y="112"/>
                      </a:lnTo>
                      <a:lnTo>
                        <a:pt x="43" y="124"/>
                      </a:lnTo>
                      <a:lnTo>
                        <a:pt x="11" y="119"/>
                      </a:lnTo>
                      <a:lnTo>
                        <a:pt x="4" y="117"/>
                      </a:lnTo>
                      <a:lnTo>
                        <a:pt x="0" y="101"/>
                      </a:lnTo>
                      <a:lnTo>
                        <a:pt x="2" y="79"/>
                      </a:lnTo>
                      <a:lnTo>
                        <a:pt x="7" y="65"/>
                      </a:lnTo>
                      <a:lnTo>
                        <a:pt x="27" y="54"/>
                      </a:lnTo>
                      <a:lnTo>
                        <a:pt x="53" y="45"/>
                      </a:lnTo>
                      <a:lnTo>
                        <a:pt x="102" y="31"/>
                      </a:lnTo>
                      <a:lnTo>
                        <a:pt x="141" y="21"/>
                      </a:lnTo>
                      <a:lnTo>
                        <a:pt x="162" y="20"/>
                      </a:lnTo>
                      <a:lnTo>
                        <a:pt x="171" y="31"/>
                      </a:lnTo>
                      <a:lnTo>
                        <a:pt x="199" y="42"/>
                      </a:lnTo>
                      <a:lnTo>
                        <a:pt x="184" y="32"/>
                      </a:lnTo>
                      <a:lnTo>
                        <a:pt x="173" y="27"/>
                      </a:lnTo>
                      <a:lnTo>
                        <a:pt x="169" y="20"/>
                      </a:lnTo>
                      <a:lnTo>
                        <a:pt x="170" y="16"/>
                      </a:lnTo>
                      <a:lnTo>
                        <a:pt x="179" y="16"/>
                      </a:lnTo>
                      <a:lnTo>
                        <a:pt x="184" y="20"/>
                      </a:lnTo>
                      <a:lnTo>
                        <a:pt x="189" y="24"/>
                      </a:lnTo>
                      <a:lnTo>
                        <a:pt x="201" y="28"/>
                      </a:lnTo>
                      <a:lnTo>
                        <a:pt x="190" y="20"/>
                      </a:lnTo>
                      <a:lnTo>
                        <a:pt x="184" y="14"/>
                      </a:lnTo>
                      <a:lnTo>
                        <a:pt x="188" y="10"/>
                      </a:lnTo>
                      <a:lnTo>
                        <a:pt x="198" y="7"/>
                      </a:lnTo>
                      <a:lnTo>
                        <a:pt x="210" y="17"/>
                      </a:lnTo>
                      <a:lnTo>
                        <a:pt x="222" y="23"/>
                      </a:lnTo>
                      <a:lnTo>
                        <a:pt x="208" y="9"/>
                      </a:lnTo>
                      <a:lnTo>
                        <a:pt x="204" y="4"/>
                      </a:lnTo>
                      <a:lnTo>
                        <a:pt x="204" y="0"/>
                      </a:lnTo>
                      <a:lnTo>
                        <a:pt x="215" y="1"/>
                      </a:lnTo>
                      <a:lnTo>
                        <a:pt x="226" y="8"/>
                      </a:lnTo>
                      <a:lnTo>
                        <a:pt x="234" y="12"/>
                      </a:lnTo>
                      <a:lnTo>
                        <a:pt x="268" y="16"/>
                      </a:lnTo>
                      <a:lnTo>
                        <a:pt x="267" y="8"/>
                      </a:lnTo>
                      <a:lnTo>
                        <a:pt x="278" y="5"/>
                      </a:lnTo>
                      <a:lnTo>
                        <a:pt x="278" y="15"/>
                      </a:lnTo>
                      <a:lnTo>
                        <a:pt x="289" y="17"/>
                      </a:lnTo>
                      <a:lnTo>
                        <a:pt x="311" y="20"/>
                      </a:lnTo>
                      <a:lnTo>
                        <a:pt x="309" y="9"/>
                      </a:lnTo>
                      <a:lnTo>
                        <a:pt x="317" y="9"/>
                      </a:lnTo>
                      <a:lnTo>
                        <a:pt x="318" y="20"/>
                      </a:lnTo>
                      <a:lnTo>
                        <a:pt x="332" y="19"/>
                      </a:lnTo>
                      <a:lnTo>
                        <a:pt x="345" y="16"/>
                      </a:lnTo>
                      <a:lnTo>
                        <a:pt x="345" y="8"/>
                      </a:lnTo>
                      <a:lnTo>
                        <a:pt x="351" y="4"/>
                      </a:lnTo>
                    </a:path>
                  </a:pathLst>
                </a:custGeom>
                <a:solidFill>
                  <a:srgbClr val="80808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2334" name="Freeform 387"/>
                <p:cNvSpPr>
                  <a:spLocks/>
                </p:cNvSpPr>
                <p:nvPr/>
              </p:nvSpPr>
              <p:spPr bwMode="auto">
                <a:xfrm>
                  <a:off x="5083" y="3591"/>
                  <a:ext cx="44" cy="2"/>
                </a:xfrm>
                <a:custGeom>
                  <a:avLst/>
                  <a:gdLst>
                    <a:gd name="T0" fmla="*/ 43 w 44"/>
                    <a:gd name="T1" fmla="*/ 0 h 2"/>
                    <a:gd name="T2" fmla="*/ 23 w 44"/>
                    <a:gd name="T3" fmla="*/ 1 h 2"/>
                    <a:gd name="T4" fmla="*/ 0 w 44"/>
                    <a:gd name="T5" fmla="*/ 1 h 2"/>
                    <a:gd name="T6" fmla="*/ 43 w 44"/>
                    <a:gd name="T7" fmla="*/ 0 h 2"/>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44" h="2">
                      <a:moveTo>
                        <a:pt x="43" y="0"/>
                      </a:moveTo>
                      <a:lnTo>
                        <a:pt x="23" y="1"/>
                      </a:lnTo>
                      <a:lnTo>
                        <a:pt x="0" y="1"/>
                      </a:lnTo>
                      <a:lnTo>
                        <a:pt x="43" y="0"/>
                      </a:lnTo>
                    </a:path>
                  </a:pathLst>
                </a:custGeom>
                <a:solidFill>
                  <a:srgbClr val="60606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2335" name="Freeform 388"/>
                <p:cNvSpPr>
                  <a:spLocks/>
                </p:cNvSpPr>
                <p:nvPr/>
              </p:nvSpPr>
              <p:spPr bwMode="auto">
                <a:xfrm>
                  <a:off x="5153" y="3579"/>
                  <a:ext cx="24" cy="3"/>
                </a:xfrm>
                <a:custGeom>
                  <a:avLst/>
                  <a:gdLst>
                    <a:gd name="T0" fmla="*/ 23 w 24"/>
                    <a:gd name="T1" fmla="*/ 0 h 3"/>
                    <a:gd name="T2" fmla="*/ 17 w 24"/>
                    <a:gd name="T3" fmla="*/ 1 h 3"/>
                    <a:gd name="T4" fmla="*/ 0 w 24"/>
                    <a:gd name="T5" fmla="*/ 2 h 3"/>
                    <a:gd name="T6" fmla="*/ 17 w 24"/>
                    <a:gd name="T7" fmla="*/ 2 h 3"/>
                    <a:gd name="T8" fmla="*/ 23 w 24"/>
                    <a:gd name="T9" fmla="*/ 0 h 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4" h="3">
                      <a:moveTo>
                        <a:pt x="23" y="0"/>
                      </a:moveTo>
                      <a:lnTo>
                        <a:pt x="17" y="1"/>
                      </a:lnTo>
                      <a:lnTo>
                        <a:pt x="0" y="2"/>
                      </a:lnTo>
                      <a:lnTo>
                        <a:pt x="17" y="2"/>
                      </a:lnTo>
                      <a:lnTo>
                        <a:pt x="23" y="0"/>
                      </a:lnTo>
                    </a:path>
                  </a:pathLst>
                </a:custGeom>
                <a:solidFill>
                  <a:srgbClr val="60606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2336" name="Freeform 389"/>
                <p:cNvSpPr>
                  <a:spLocks/>
                </p:cNvSpPr>
                <p:nvPr/>
              </p:nvSpPr>
              <p:spPr bwMode="auto">
                <a:xfrm>
                  <a:off x="5007" y="3572"/>
                  <a:ext cx="40" cy="16"/>
                </a:xfrm>
                <a:custGeom>
                  <a:avLst/>
                  <a:gdLst>
                    <a:gd name="T0" fmla="*/ 39 w 40"/>
                    <a:gd name="T1" fmla="*/ 0 h 16"/>
                    <a:gd name="T2" fmla="*/ 22 w 40"/>
                    <a:gd name="T3" fmla="*/ 1 h 16"/>
                    <a:gd name="T4" fmla="*/ 18 w 40"/>
                    <a:gd name="T5" fmla="*/ 3 h 16"/>
                    <a:gd name="T6" fmla="*/ 18 w 40"/>
                    <a:gd name="T7" fmla="*/ 8 h 16"/>
                    <a:gd name="T8" fmla="*/ 17 w 40"/>
                    <a:gd name="T9" fmla="*/ 13 h 16"/>
                    <a:gd name="T10" fmla="*/ 0 w 40"/>
                    <a:gd name="T11" fmla="*/ 15 h 16"/>
                    <a:gd name="T12" fmla="*/ 20 w 40"/>
                    <a:gd name="T13" fmla="*/ 14 h 16"/>
                    <a:gd name="T14" fmla="*/ 24 w 40"/>
                    <a:gd name="T15" fmla="*/ 5 h 16"/>
                    <a:gd name="T16" fmla="*/ 39 w 40"/>
                    <a:gd name="T17" fmla="*/ 0 h 1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40" h="16">
                      <a:moveTo>
                        <a:pt x="39" y="0"/>
                      </a:moveTo>
                      <a:lnTo>
                        <a:pt x="22" y="1"/>
                      </a:lnTo>
                      <a:lnTo>
                        <a:pt x="18" y="3"/>
                      </a:lnTo>
                      <a:lnTo>
                        <a:pt x="18" y="8"/>
                      </a:lnTo>
                      <a:lnTo>
                        <a:pt x="17" y="13"/>
                      </a:lnTo>
                      <a:lnTo>
                        <a:pt x="0" y="15"/>
                      </a:lnTo>
                      <a:lnTo>
                        <a:pt x="20" y="14"/>
                      </a:lnTo>
                      <a:lnTo>
                        <a:pt x="24" y="5"/>
                      </a:lnTo>
                      <a:lnTo>
                        <a:pt x="39" y="0"/>
                      </a:lnTo>
                    </a:path>
                  </a:pathLst>
                </a:custGeom>
                <a:solidFill>
                  <a:srgbClr val="60606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2337" name="Freeform 390"/>
                <p:cNvSpPr>
                  <a:spLocks/>
                </p:cNvSpPr>
                <p:nvPr/>
              </p:nvSpPr>
              <p:spPr bwMode="auto">
                <a:xfrm>
                  <a:off x="4852" y="3623"/>
                  <a:ext cx="147" cy="28"/>
                </a:xfrm>
                <a:custGeom>
                  <a:avLst/>
                  <a:gdLst>
                    <a:gd name="T0" fmla="*/ 146 w 147"/>
                    <a:gd name="T1" fmla="*/ 0 h 28"/>
                    <a:gd name="T2" fmla="*/ 109 w 147"/>
                    <a:gd name="T3" fmla="*/ 1 h 28"/>
                    <a:gd name="T4" fmla="*/ 71 w 147"/>
                    <a:gd name="T5" fmla="*/ 8 h 28"/>
                    <a:gd name="T6" fmla="*/ 43 w 147"/>
                    <a:gd name="T7" fmla="*/ 9 h 28"/>
                    <a:gd name="T8" fmla="*/ 20 w 147"/>
                    <a:gd name="T9" fmla="*/ 13 h 28"/>
                    <a:gd name="T10" fmla="*/ 11 w 147"/>
                    <a:gd name="T11" fmla="*/ 22 h 28"/>
                    <a:gd name="T12" fmla="*/ 0 w 147"/>
                    <a:gd name="T13" fmla="*/ 27 h 28"/>
                    <a:gd name="T14" fmla="*/ 11 w 147"/>
                    <a:gd name="T15" fmla="*/ 26 h 28"/>
                    <a:gd name="T16" fmla="*/ 21 w 147"/>
                    <a:gd name="T17" fmla="*/ 15 h 28"/>
                    <a:gd name="T18" fmla="*/ 52 w 147"/>
                    <a:gd name="T19" fmla="*/ 11 h 28"/>
                    <a:gd name="T20" fmla="*/ 71 w 147"/>
                    <a:gd name="T21" fmla="*/ 11 h 28"/>
                    <a:gd name="T22" fmla="*/ 85 w 147"/>
                    <a:gd name="T23" fmla="*/ 8 h 28"/>
                    <a:gd name="T24" fmla="*/ 112 w 147"/>
                    <a:gd name="T25" fmla="*/ 3 h 28"/>
                    <a:gd name="T26" fmla="*/ 146 w 147"/>
                    <a:gd name="T27" fmla="*/ 0 h 2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147" h="28">
                      <a:moveTo>
                        <a:pt x="146" y="0"/>
                      </a:moveTo>
                      <a:lnTo>
                        <a:pt x="109" y="1"/>
                      </a:lnTo>
                      <a:lnTo>
                        <a:pt x="71" y="8"/>
                      </a:lnTo>
                      <a:lnTo>
                        <a:pt x="43" y="9"/>
                      </a:lnTo>
                      <a:lnTo>
                        <a:pt x="20" y="13"/>
                      </a:lnTo>
                      <a:lnTo>
                        <a:pt x="11" y="22"/>
                      </a:lnTo>
                      <a:lnTo>
                        <a:pt x="0" y="27"/>
                      </a:lnTo>
                      <a:lnTo>
                        <a:pt x="11" y="26"/>
                      </a:lnTo>
                      <a:lnTo>
                        <a:pt x="21" y="15"/>
                      </a:lnTo>
                      <a:lnTo>
                        <a:pt x="52" y="11"/>
                      </a:lnTo>
                      <a:lnTo>
                        <a:pt x="71" y="11"/>
                      </a:lnTo>
                      <a:lnTo>
                        <a:pt x="85" y="8"/>
                      </a:lnTo>
                      <a:lnTo>
                        <a:pt x="112" y="3"/>
                      </a:lnTo>
                      <a:lnTo>
                        <a:pt x="146" y="0"/>
                      </a:lnTo>
                    </a:path>
                  </a:pathLst>
                </a:custGeom>
                <a:solidFill>
                  <a:srgbClr val="60606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nvGrpSpPr>
              <p:cNvPr id="52281" name="Group 391"/>
              <p:cNvGrpSpPr>
                <a:grpSpLocks/>
              </p:cNvGrpSpPr>
              <p:nvPr/>
            </p:nvGrpSpPr>
            <p:grpSpPr bwMode="auto">
              <a:xfrm>
                <a:off x="4876" y="3370"/>
                <a:ext cx="157" cy="76"/>
                <a:chOff x="4876" y="3370"/>
                <a:chExt cx="157" cy="76"/>
              </a:xfrm>
            </p:grpSpPr>
            <p:grpSp>
              <p:nvGrpSpPr>
                <p:cNvPr id="52319" name="Group 392"/>
                <p:cNvGrpSpPr>
                  <a:grpSpLocks/>
                </p:cNvGrpSpPr>
                <p:nvPr/>
              </p:nvGrpSpPr>
              <p:grpSpPr bwMode="auto">
                <a:xfrm>
                  <a:off x="4876" y="3370"/>
                  <a:ext cx="137" cy="61"/>
                  <a:chOff x="4876" y="3370"/>
                  <a:chExt cx="137" cy="61"/>
                </a:xfrm>
              </p:grpSpPr>
              <p:sp>
                <p:nvSpPr>
                  <p:cNvPr id="52323" name="Freeform 393"/>
                  <p:cNvSpPr>
                    <a:spLocks/>
                  </p:cNvSpPr>
                  <p:nvPr/>
                </p:nvSpPr>
                <p:spPr bwMode="auto">
                  <a:xfrm>
                    <a:off x="4876" y="3370"/>
                    <a:ext cx="137" cy="61"/>
                  </a:xfrm>
                  <a:custGeom>
                    <a:avLst/>
                    <a:gdLst>
                      <a:gd name="T0" fmla="*/ 123 w 137"/>
                      <a:gd name="T1" fmla="*/ 60 h 61"/>
                      <a:gd name="T2" fmla="*/ 116 w 137"/>
                      <a:gd name="T3" fmla="*/ 58 h 61"/>
                      <a:gd name="T4" fmla="*/ 109 w 137"/>
                      <a:gd name="T5" fmla="*/ 56 h 61"/>
                      <a:gd name="T6" fmla="*/ 103 w 137"/>
                      <a:gd name="T7" fmla="*/ 55 h 61"/>
                      <a:gd name="T8" fmla="*/ 91 w 137"/>
                      <a:gd name="T9" fmla="*/ 56 h 61"/>
                      <a:gd name="T10" fmla="*/ 83 w 137"/>
                      <a:gd name="T11" fmla="*/ 56 h 61"/>
                      <a:gd name="T12" fmla="*/ 77 w 137"/>
                      <a:gd name="T13" fmla="*/ 54 h 61"/>
                      <a:gd name="T14" fmla="*/ 73 w 137"/>
                      <a:gd name="T15" fmla="*/ 52 h 61"/>
                      <a:gd name="T16" fmla="*/ 68 w 137"/>
                      <a:gd name="T17" fmla="*/ 50 h 61"/>
                      <a:gd name="T18" fmla="*/ 63 w 137"/>
                      <a:gd name="T19" fmla="*/ 47 h 61"/>
                      <a:gd name="T20" fmla="*/ 59 w 137"/>
                      <a:gd name="T21" fmla="*/ 43 h 61"/>
                      <a:gd name="T22" fmla="*/ 53 w 137"/>
                      <a:gd name="T23" fmla="*/ 39 h 61"/>
                      <a:gd name="T24" fmla="*/ 43 w 137"/>
                      <a:gd name="T25" fmla="*/ 40 h 61"/>
                      <a:gd name="T26" fmla="*/ 38 w 137"/>
                      <a:gd name="T27" fmla="*/ 41 h 61"/>
                      <a:gd name="T28" fmla="*/ 35 w 137"/>
                      <a:gd name="T29" fmla="*/ 40 h 61"/>
                      <a:gd name="T30" fmla="*/ 33 w 137"/>
                      <a:gd name="T31" fmla="*/ 38 h 61"/>
                      <a:gd name="T32" fmla="*/ 32 w 137"/>
                      <a:gd name="T33" fmla="*/ 37 h 61"/>
                      <a:gd name="T34" fmla="*/ 33 w 137"/>
                      <a:gd name="T35" fmla="*/ 34 h 61"/>
                      <a:gd name="T36" fmla="*/ 35 w 137"/>
                      <a:gd name="T37" fmla="*/ 31 h 61"/>
                      <a:gd name="T38" fmla="*/ 38 w 137"/>
                      <a:gd name="T39" fmla="*/ 30 h 61"/>
                      <a:gd name="T40" fmla="*/ 45 w 137"/>
                      <a:gd name="T41" fmla="*/ 30 h 61"/>
                      <a:gd name="T42" fmla="*/ 54 w 137"/>
                      <a:gd name="T43" fmla="*/ 27 h 61"/>
                      <a:gd name="T44" fmla="*/ 47 w 137"/>
                      <a:gd name="T45" fmla="*/ 22 h 61"/>
                      <a:gd name="T46" fmla="*/ 38 w 137"/>
                      <a:gd name="T47" fmla="*/ 19 h 61"/>
                      <a:gd name="T48" fmla="*/ 31 w 137"/>
                      <a:gd name="T49" fmla="*/ 20 h 61"/>
                      <a:gd name="T50" fmla="*/ 22 w 137"/>
                      <a:gd name="T51" fmla="*/ 19 h 61"/>
                      <a:gd name="T52" fmla="*/ 17 w 137"/>
                      <a:gd name="T53" fmla="*/ 21 h 61"/>
                      <a:gd name="T54" fmla="*/ 10 w 137"/>
                      <a:gd name="T55" fmla="*/ 21 h 61"/>
                      <a:gd name="T56" fmla="*/ 8 w 137"/>
                      <a:gd name="T57" fmla="*/ 19 h 61"/>
                      <a:gd name="T58" fmla="*/ 7 w 137"/>
                      <a:gd name="T59" fmla="*/ 17 h 61"/>
                      <a:gd name="T60" fmla="*/ 4 w 137"/>
                      <a:gd name="T61" fmla="*/ 17 h 61"/>
                      <a:gd name="T62" fmla="*/ 1 w 137"/>
                      <a:gd name="T63" fmla="*/ 17 h 61"/>
                      <a:gd name="T64" fmla="*/ 0 w 137"/>
                      <a:gd name="T65" fmla="*/ 14 h 61"/>
                      <a:gd name="T66" fmla="*/ 1 w 137"/>
                      <a:gd name="T67" fmla="*/ 12 h 61"/>
                      <a:gd name="T68" fmla="*/ 3 w 137"/>
                      <a:gd name="T69" fmla="*/ 10 h 61"/>
                      <a:gd name="T70" fmla="*/ 7 w 137"/>
                      <a:gd name="T71" fmla="*/ 9 h 61"/>
                      <a:gd name="T72" fmla="*/ 10 w 137"/>
                      <a:gd name="T73" fmla="*/ 7 h 61"/>
                      <a:gd name="T74" fmla="*/ 13 w 137"/>
                      <a:gd name="T75" fmla="*/ 5 h 61"/>
                      <a:gd name="T76" fmla="*/ 17 w 137"/>
                      <a:gd name="T77" fmla="*/ 4 h 61"/>
                      <a:gd name="T78" fmla="*/ 21 w 137"/>
                      <a:gd name="T79" fmla="*/ 4 h 61"/>
                      <a:gd name="T80" fmla="*/ 37 w 137"/>
                      <a:gd name="T81" fmla="*/ 2 h 61"/>
                      <a:gd name="T82" fmla="*/ 41 w 137"/>
                      <a:gd name="T83" fmla="*/ 1 h 61"/>
                      <a:gd name="T84" fmla="*/ 45 w 137"/>
                      <a:gd name="T85" fmla="*/ 0 h 61"/>
                      <a:gd name="T86" fmla="*/ 49 w 137"/>
                      <a:gd name="T87" fmla="*/ 1 h 61"/>
                      <a:gd name="T88" fmla="*/ 54 w 137"/>
                      <a:gd name="T89" fmla="*/ 2 h 61"/>
                      <a:gd name="T90" fmla="*/ 68 w 137"/>
                      <a:gd name="T91" fmla="*/ 9 h 61"/>
                      <a:gd name="T92" fmla="*/ 75 w 137"/>
                      <a:gd name="T93" fmla="*/ 10 h 61"/>
                      <a:gd name="T94" fmla="*/ 81 w 137"/>
                      <a:gd name="T95" fmla="*/ 11 h 61"/>
                      <a:gd name="T96" fmla="*/ 85 w 137"/>
                      <a:gd name="T97" fmla="*/ 14 h 61"/>
                      <a:gd name="T98" fmla="*/ 88 w 137"/>
                      <a:gd name="T99" fmla="*/ 17 h 61"/>
                      <a:gd name="T100" fmla="*/ 100 w 137"/>
                      <a:gd name="T101" fmla="*/ 24 h 61"/>
                      <a:gd name="T102" fmla="*/ 105 w 137"/>
                      <a:gd name="T103" fmla="*/ 28 h 61"/>
                      <a:gd name="T104" fmla="*/ 112 w 137"/>
                      <a:gd name="T105" fmla="*/ 34 h 61"/>
                      <a:gd name="T106" fmla="*/ 117 w 137"/>
                      <a:gd name="T107" fmla="*/ 36 h 61"/>
                      <a:gd name="T108" fmla="*/ 136 w 137"/>
                      <a:gd name="T109" fmla="*/ 37 h 61"/>
                      <a:gd name="T110" fmla="*/ 123 w 137"/>
                      <a:gd name="T111" fmla="*/ 60 h 61"/>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137" h="61">
                        <a:moveTo>
                          <a:pt x="123" y="60"/>
                        </a:moveTo>
                        <a:lnTo>
                          <a:pt x="116" y="58"/>
                        </a:lnTo>
                        <a:lnTo>
                          <a:pt x="109" y="56"/>
                        </a:lnTo>
                        <a:lnTo>
                          <a:pt x="103" y="55"/>
                        </a:lnTo>
                        <a:lnTo>
                          <a:pt x="91" y="56"/>
                        </a:lnTo>
                        <a:lnTo>
                          <a:pt x="83" y="56"/>
                        </a:lnTo>
                        <a:lnTo>
                          <a:pt x="77" y="54"/>
                        </a:lnTo>
                        <a:lnTo>
                          <a:pt x="73" y="52"/>
                        </a:lnTo>
                        <a:lnTo>
                          <a:pt x="68" y="50"/>
                        </a:lnTo>
                        <a:lnTo>
                          <a:pt x="63" y="47"/>
                        </a:lnTo>
                        <a:lnTo>
                          <a:pt x="59" y="43"/>
                        </a:lnTo>
                        <a:lnTo>
                          <a:pt x="53" y="39"/>
                        </a:lnTo>
                        <a:lnTo>
                          <a:pt x="43" y="40"/>
                        </a:lnTo>
                        <a:lnTo>
                          <a:pt x="38" y="41"/>
                        </a:lnTo>
                        <a:lnTo>
                          <a:pt x="35" y="40"/>
                        </a:lnTo>
                        <a:lnTo>
                          <a:pt x="33" y="38"/>
                        </a:lnTo>
                        <a:lnTo>
                          <a:pt x="32" y="37"/>
                        </a:lnTo>
                        <a:lnTo>
                          <a:pt x="33" y="34"/>
                        </a:lnTo>
                        <a:lnTo>
                          <a:pt x="35" y="31"/>
                        </a:lnTo>
                        <a:lnTo>
                          <a:pt x="38" y="30"/>
                        </a:lnTo>
                        <a:lnTo>
                          <a:pt x="45" y="30"/>
                        </a:lnTo>
                        <a:lnTo>
                          <a:pt x="54" y="27"/>
                        </a:lnTo>
                        <a:lnTo>
                          <a:pt x="47" y="22"/>
                        </a:lnTo>
                        <a:lnTo>
                          <a:pt x="38" y="19"/>
                        </a:lnTo>
                        <a:lnTo>
                          <a:pt x="31" y="20"/>
                        </a:lnTo>
                        <a:lnTo>
                          <a:pt x="22" y="19"/>
                        </a:lnTo>
                        <a:lnTo>
                          <a:pt x="17" y="21"/>
                        </a:lnTo>
                        <a:lnTo>
                          <a:pt x="10" y="21"/>
                        </a:lnTo>
                        <a:lnTo>
                          <a:pt x="8" y="19"/>
                        </a:lnTo>
                        <a:lnTo>
                          <a:pt x="7" y="17"/>
                        </a:lnTo>
                        <a:lnTo>
                          <a:pt x="4" y="17"/>
                        </a:lnTo>
                        <a:lnTo>
                          <a:pt x="1" y="17"/>
                        </a:lnTo>
                        <a:lnTo>
                          <a:pt x="0" y="14"/>
                        </a:lnTo>
                        <a:lnTo>
                          <a:pt x="1" y="12"/>
                        </a:lnTo>
                        <a:lnTo>
                          <a:pt x="3" y="10"/>
                        </a:lnTo>
                        <a:lnTo>
                          <a:pt x="7" y="9"/>
                        </a:lnTo>
                        <a:lnTo>
                          <a:pt x="10" y="7"/>
                        </a:lnTo>
                        <a:lnTo>
                          <a:pt x="13" y="5"/>
                        </a:lnTo>
                        <a:lnTo>
                          <a:pt x="17" y="4"/>
                        </a:lnTo>
                        <a:lnTo>
                          <a:pt x="21" y="4"/>
                        </a:lnTo>
                        <a:lnTo>
                          <a:pt x="37" y="2"/>
                        </a:lnTo>
                        <a:lnTo>
                          <a:pt x="41" y="1"/>
                        </a:lnTo>
                        <a:lnTo>
                          <a:pt x="45" y="0"/>
                        </a:lnTo>
                        <a:lnTo>
                          <a:pt x="49" y="1"/>
                        </a:lnTo>
                        <a:lnTo>
                          <a:pt x="54" y="2"/>
                        </a:lnTo>
                        <a:lnTo>
                          <a:pt x="68" y="9"/>
                        </a:lnTo>
                        <a:lnTo>
                          <a:pt x="75" y="10"/>
                        </a:lnTo>
                        <a:lnTo>
                          <a:pt x="81" y="11"/>
                        </a:lnTo>
                        <a:lnTo>
                          <a:pt x="85" y="14"/>
                        </a:lnTo>
                        <a:lnTo>
                          <a:pt x="88" y="17"/>
                        </a:lnTo>
                        <a:lnTo>
                          <a:pt x="100" y="24"/>
                        </a:lnTo>
                        <a:lnTo>
                          <a:pt x="105" y="28"/>
                        </a:lnTo>
                        <a:lnTo>
                          <a:pt x="112" y="34"/>
                        </a:lnTo>
                        <a:lnTo>
                          <a:pt x="117" y="36"/>
                        </a:lnTo>
                        <a:lnTo>
                          <a:pt x="136" y="37"/>
                        </a:lnTo>
                        <a:lnTo>
                          <a:pt x="123" y="60"/>
                        </a:lnTo>
                      </a:path>
                    </a:pathLst>
                  </a:custGeom>
                  <a:solidFill>
                    <a:srgbClr val="FFC080"/>
                  </a:solidFill>
                  <a:ln w="12700" cap="rnd" cmpd="sng">
                    <a:solidFill>
                      <a:srgbClr val="402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2324" name="Freeform 394"/>
                  <p:cNvSpPr>
                    <a:spLocks/>
                  </p:cNvSpPr>
                  <p:nvPr/>
                </p:nvSpPr>
                <p:spPr bwMode="auto">
                  <a:xfrm>
                    <a:off x="4929" y="3396"/>
                    <a:ext cx="25" cy="1"/>
                  </a:xfrm>
                  <a:custGeom>
                    <a:avLst/>
                    <a:gdLst>
                      <a:gd name="T0" fmla="*/ 0 w 25"/>
                      <a:gd name="T1" fmla="*/ 0 h 1"/>
                      <a:gd name="T2" fmla="*/ 1 w 25"/>
                      <a:gd name="T3" fmla="*/ 0 h 1"/>
                      <a:gd name="T4" fmla="*/ 5 w 25"/>
                      <a:gd name="T5" fmla="*/ 0 h 1"/>
                      <a:gd name="T6" fmla="*/ 7 w 25"/>
                      <a:gd name="T7" fmla="*/ 0 h 1"/>
                      <a:gd name="T8" fmla="*/ 10 w 25"/>
                      <a:gd name="T9" fmla="*/ 0 h 1"/>
                      <a:gd name="T10" fmla="*/ 15 w 25"/>
                      <a:gd name="T11" fmla="*/ 0 h 1"/>
                      <a:gd name="T12" fmla="*/ 20 w 25"/>
                      <a:gd name="T13" fmla="*/ 0 h 1"/>
                      <a:gd name="T14" fmla="*/ 24 w 25"/>
                      <a:gd name="T15" fmla="*/ 0 h 1"/>
                      <a:gd name="T16" fmla="*/ 21 w 25"/>
                      <a:gd name="T17" fmla="*/ 0 h 1"/>
                      <a:gd name="T18" fmla="*/ 17 w 25"/>
                      <a:gd name="T19" fmla="*/ 0 h 1"/>
                      <a:gd name="T20" fmla="*/ 14 w 25"/>
                      <a:gd name="T21" fmla="*/ 0 h 1"/>
                      <a:gd name="T22" fmla="*/ 10 w 25"/>
                      <a:gd name="T23" fmla="*/ 0 h 1"/>
                      <a:gd name="T24" fmla="*/ 7 w 25"/>
                      <a:gd name="T25" fmla="*/ 0 h 1"/>
                      <a:gd name="T26" fmla="*/ 5 w 25"/>
                      <a:gd name="T27" fmla="*/ 0 h 1"/>
                      <a:gd name="T28" fmla="*/ 0 w 25"/>
                      <a:gd name="T29" fmla="*/ 0 h 1"/>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25" h="1">
                        <a:moveTo>
                          <a:pt x="0" y="0"/>
                        </a:moveTo>
                        <a:lnTo>
                          <a:pt x="1" y="0"/>
                        </a:lnTo>
                        <a:lnTo>
                          <a:pt x="5" y="0"/>
                        </a:lnTo>
                        <a:lnTo>
                          <a:pt x="7" y="0"/>
                        </a:lnTo>
                        <a:lnTo>
                          <a:pt x="10" y="0"/>
                        </a:lnTo>
                        <a:lnTo>
                          <a:pt x="15" y="0"/>
                        </a:lnTo>
                        <a:lnTo>
                          <a:pt x="20" y="0"/>
                        </a:lnTo>
                        <a:lnTo>
                          <a:pt x="24" y="0"/>
                        </a:lnTo>
                        <a:lnTo>
                          <a:pt x="21" y="0"/>
                        </a:lnTo>
                        <a:lnTo>
                          <a:pt x="17" y="0"/>
                        </a:lnTo>
                        <a:lnTo>
                          <a:pt x="14" y="0"/>
                        </a:lnTo>
                        <a:lnTo>
                          <a:pt x="10" y="0"/>
                        </a:lnTo>
                        <a:lnTo>
                          <a:pt x="7" y="0"/>
                        </a:lnTo>
                        <a:lnTo>
                          <a:pt x="5" y="0"/>
                        </a:lnTo>
                        <a:lnTo>
                          <a:pt x="0" y="0"/>
                        </a:lnTo>
                      </a:path>
                    </a:pathLst>
                  </a:custGeom>
                  <a:solidFill>
                    <a:srgbClr val="402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2325" name="Freeform 395"/>
                  <p:cNvSpPr>
                    <a:spLocks/>
                  </p:cNvSpPr>
                  <p:nvPr/>
                </p:nvSpPr>
                <p:spPr bwMode="auto">
                  <a:xfrm>
                    <a:off x="4912" y="3400"/>
                    <a:ext cx="6" cy="3"/>
                  </a:xfrm>
                  <a:custGeom>
                    <a:avLst/>
                    <a:gdLst>
                      <a:gd name="T0" fmla="*/ 5 w 6"/>
                      <a:gd name="T1" fmla="*/ 2 h 3"/>
                      <a:gd name="T2" fmla="*/ 2 w 6"/>
                      <a:gd name="T3" fmla="*/ 2 h 3"/>
                      <a:gd name="T4" fmla="*/ 3 w 6"/>
                      <a:gd name="T5" fmla="*/ 1 h 3"/>
                      <a:gd name="T6" fmla="*/ 5 w 6"/>
                      <a:gd name="T7" fmla="*/ 0 h 3"/>
                      <a:gd name="T8" fmla="*/ 0 w 6"/>
                      <a:gd name="T9" fmla="*/ 0 h 3"/>
                      <a:gd name="T10" fmla="*/ 0 w 6"/>
                      <a:gd name="T11" fmla="*/ 1 h 3"/>
                      <a:gd name="T12" fmla="*/ 5 w 6"/>
                      <a:gd name="T13" fmla="*/ 2 h 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6" h="3">
                        <a:moveTo>
                          <a:pt x="5" y="2"/>
                        </a:moveTo>
                        <a:lnTo>
                          <a:pt x="2" y="2"/>
                        </a:lnTo>
                        <a:lnTo>
                          <a:pt x="3" y="1"/>
                        </a:lnTo>
                        <a:lnTo>
                          <a:pt x="5" y="0"/>
                        </a:lnTo>
                        <a:lnTo>
                          <a:pt x="0" y="0"/>
                        </a:lnTo>
                        <a:lnTo>
                          <a:pt x="0" y="1"/>
                        </a:lnTo>
                        <a:lnTo>
                          <a:pt x="5" y="2"/>
                        </a:lnTo>
                      </a:path>
                    </a:pathLst>
                  </a:custGeom>
                  <a:solidFill>
                    <a:srgbClr val="402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2326" name="Freeform 396"/>
                  <p:cNvSpPr>
                    <a:spLocks/>
                  </p:cNvSpPr>
                  <p:nvPr/>
                </p:nvSpPr>
                <p:spPr bwMode="auto">
                  <a:xfrm>
                    <a:off x="4882" y="3378"/>
                    <a:ext cx="12" cy="2"/>
                  </a:xfrm>
                  <a:custGeom>
                    <a:avLst/>
                    <a:gdLst>
                      <a:gd name="T0" fmla="*/ 0 w 12"/>
                      <a:gd name="T1" fmla="*/ 1 h 2"/>
                      <a:gd name="T2" fmla="*/ 1 w 12"/>
                      <a:gd name="T3" fmla="*/ 1 h 2"/>
                      <a:gd name="T4" fmla="*/ 3 w 12"/>
                      <a:gd name="T5" fmla="*/ 1 h 2"/>
                      <a:gd name="T6" fmla="*/ 5 w 12"/>
                      <a:gd name="T7" fmla="*/ 1 h 2"/>
                      <a:gd name="T8" fmla="*/ 6 w 12"/>
                      <a:gd name="T9" fmla="*/ 0 h 2"/>
                      <a:gd name="T10" fmla="*/ 7 w 12"/>
                      <a:gd name="T11" fmla="*/ 0 h 2"/>
                      <a:gd name="T12" fmla="*/ 10 w 12"/>
                      <a:gd name="T13" fmla="*/ 0 h 2"/>
                      <a:gd name="T14" fmla="*/ 11 w 12"/>
                      <a:gd name="T15" fmla="*/ 0 h 2"/>
                      <a:gd name="T16" fmla="*/ 9 w 12"/>
                      <a:gd name="T17" fmla="*/ 0 h 2"/>
                      <a:gd name="T18" fmla="*/ 6 w 12"/>
                      <a:gd name="T19" fmla="*/ 0 h 2"/>
                      <a:gd name="T20" fmla="*/ 5 w 12"/>
                      <a:gd name="T21" fmla="*/ 0 h 2"/>
                      <a:gd name="T22" fmla="*/ 4 w 12"/>
                      <a:gd name="T23" fmla="*/ 0 h 2"/>
                      <a:gd name="T24" fmla="*/ 0 w 12"/>
                      <a:gd name="T25" fmla="*/ 1 h 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2" h="2">
                        <a:moveTo>
                          <a:pt x="0" y="1"/>
                        </a:moveTo>
                        <a:lnTo>
                          <a:pt x="1" y="1"/>
                        </a:lnTo>
                        <a:lnTo>
                          <a:pt x="3" y="1"/>
                        </a:lnTo>
                        <a:lnTo>
                          <a:pt x="5" y="1"/>
                        </a:lnTo>
                        <a:lnTo>
                          <a:pt x="6" y="0"/>
                        </a:lnTo>
                        <a:lnTo>
                          <a:pt x="7" y="0"/>
                        </a:lnTo>
                        <a:lnTo>
                          <a:pt x="10" y="0"/>
                        </a:lnTo>
                        <a:lnTo>
                          <a:pt x="11" y="0"/>
                        </a:lnTo>
                        <a:lnTo>
                          <a:pt x="9" y="0"/>
                        </a:lnTo>
                        <a:lnTo>
                          <a:pt x="6" y="0"/>
                        </a:lnTo>
                        <a:lnTo>
                          <a:pt x="5" y="0"/>
                        </a:lnTo>
                        <a:lnTo>
                          <a:pt x="4" y="0"/>
                        </a:lnTo>
                        <a:lnTo>
                          <a:pt x="0" y="1"/>
                        </a:lnTo>
                      </a:path>
                    </a:pathLst>
                  </a:custGeom>
                  <a:solidFill>
                    <a:srgbClr val="402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2327" name="Freeform 397"/>
                  <p:cNvSpPr>
                    <a:spLocks/>
                  </p:cNvSpPr>
                  <p:nvPr/>
                </p:nvSpPr>
                <p:spPr bwMode="auto">
                  <a:xfrm>
                    <a:off x="4910" y="3375"/>
                    <a:ext cx="23" cy="2"/>
                  </a:xfrm>
                  <a:custGeom>
                    <a:avLst/>
                    <a:gdLst>
                      <a:gd name="T0" fmla="*/ 0 w 23"/>
                      <a:gd name="T1" fmla="*/ 1 h 2"/>
                      <a:gd name="T2" fmla="*/ 5 w 23"/>
                      <a:gd name="T3" fmla="*/ 1 h 2"/>
                      <a:gd name="T4" fmla="*/ 7 w 23"/>
                      <a:gd name="T5" fmla="*/ 1 h 2"/>
                      <a:gd name="T6" fmla="*/ 9 w 23"/>
                      <a:gd name="T7" fmla="*/ 1 h 2"/>
                      <a:gd name="T8" fmla="*/ 12 w 23"/>
                      <a:gd name="T9" fmla="*/ 1 h 2"/>
                      <a:gd name="T10" fmla="*/ 12 w 23"/>
                      <a:gd name="T11" fmla="*/ 1 h 2"/>
                      <a:gd name="T12" fmla="*/ 15 w 23"/>
                      <a:gd name="T13" fmla="*/ 0 h 2"/>
                      <a:gd name="T14" fmla="*/ 19 w 23"/>
                      <a:gd name="T15" fmla="*/ 0 h 2"/>
                      <a:gd name="T16" fmla="*/ 22 w 23"/>
                      <a:gd name="T17" fmla="*/ 0 h 2"/>
                      <a:gd name="T18" fmla="*/ 19 w 23"/>
                      <a:gd name="T19" fmla="*/ 0 h 2"/>
                      <a:gd name="T20" fmla="*/ 17 w 23"/>
                      <a:gd name="T21" fmla="*/ 0 h 2"/>
                      <a:gd name="T22" fmla="*/ 12 w 23"/>
                      <a:gd name="T23" fmla="*/ 0 h 2"/>
                      <a:gd name="T24" fmla="*/ 11 w 23"/>
                      <a:gd name="T25" fmla="*/ 1 h 2"/>
                      <a:gd name="T26" fmla="*/ 7 w 23"/>
                      <a:gd name="T27" fmla="*/ 1 h 2"/>
                      <a:gd name="T28" fmla="*/ 5 w 23"/>
                      <a:gd name="T29" fmla="*/ 1 h 2"/>
                      <a:gd name="T30" fmla="*/ 0 w 23"/>
                      <a:gd name="T31" fmla="*/ 1 h 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23" h="2">
                        <a:moveTo>
                          <a:pt x="0" y="1"/>
                        </a:moveTo>
                        <a:lnTo>
                          <a:pt x="5" y="1"/>
                        </a:lnTo>
                        <a:lnTo>
                          <a:pt x="7" y="1"/>
                        </a:lnTo>
                        <a:lnTo>
                          <a:pt x="9" y="1"/>
                        </a:lnTo>
                        <a:lnTo>
                          <a:pt x="12" y="1"/>
                        </a:lnTo>
                        <a:lnTo>
                          <a:pt x="15" y="0"/>
                        </a:lnTo>
                        <a:lnTo>
                          <a:pt x="19" y="0"/>
                        </a:lnTo>
                        <a:lnTo>
                          <a:pt x="22" y="0"/>
                        </a:lnTo>
                        <a:lnTo>
                          <a:pt x="19" y="0"/>
                        </a:lnTo>
                        <a:lnTo>
                          <a:pt x="17" y="0"/>
                        </a:lnTo>
                        <a:lnTo>
                          <a:pt x="12" y="0"/>
                        </a:lnTo>
                        <a:lnTo>
                          <a:pt x="11" y="1"/>
                        </a:lnTo>
                        <a:lnTo>
                          <a:pt x="7" y="1"/>
                        </a:lnTo>
                        <a:lnTo>
                          <a:pt x="5" y="1"/>
                        </a:lnTo>
                        <a:lnTo>
                          <a:pt x="0" y="1"/>
                        </a:lnTo>
                      </a:path>
                    </a:pathLst>
                  </a:custGeom>
                  <a:solidFill>
                    <a:srgbClr val="402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2328" name="Freeform 398"/>
                  <p:cNvSpPr>
                    <a:spLocks/>
                  </p:cNvSpPr>
                  <p:nvPr/>
                </p:nvSpPr>
                <p:spPr bwMode="auto">
                  <a:xfrm>
                    <a:off x="4885" y="3381"/>
                    <a:ext cx="3" cy="3"/>
                  </a:xfrm>
                  <a:custGeom>
                    <a:avLst/>
                    <a:gdLst>
                      <a:gd name="T0" fmla="*/ 0 w 3"/>
                      <a:gd name="T1" fmla="*/ 2 h 3"/>
                      <a:gd name="T2" fmla="*/ 0 w 3"/>
                      <a:gd name="T3" fmla="*/ 1 h 3"/>
                      <a:gd name="T4" fmla="*/ 1 w 3"/>
                      <a:gd name="T5" fmla="*/ 0 h 3"/>
                      <a:gd name="T6" fmla="*/ 2 w 3"/>
                      <a:gd name="T7" fmla="*/ 0 h 3"/>
                      <a:gd name="T8" fmla="*/ 0 w 3"/>
                      <a:gd name="T9" fmla="*/ 1 h 3"/>
                      <a:gd name="T10" fmla="*/ 0 w 3"/>
                      <a:gd name="T11" fmla="*/ 2 h 3"/>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 h="3">
                        <a:moveTo>
                          <a:pt x="0" y="2"/>
                        </a:moveTo>
                        <a:lnTo>
                          <a:pt x="0" y="1"/>
                        </a:lnTo>
                        <a:lnTo>
                          <a:pt x="1" y="0"/>
                        </a:lnTo>
                        <a:lnTo>
                          <a:pt x="2" y="0"/>
                        </a:lnTo>
                        <a:lnTo>
                          <a:pt x="0" y="1"/>
                        </a:lnTo>
                        <a:lnTo>
                          <a:pt x="0" y="2"/>
                        </a:lnTo>
                      </a:path>
                    </a:pathLst>
                  </a:custGeom>
                  <a:solidFill>
                    <a:srgbClr val="402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2329" name="Freeform 399"/>
                  <p:cNvSpPr>
                    <a:spLocks/>
                  </p:cNvSpPr>
                  <p:nvPr/>
                </p:nvSpPr>
                <p:spPr bwMode="auto">
                  <a:xfrm>
                    <a:off x="4879" y="3377"/>
                    <a:ext cx="3" cy="3"/>
                  </a:xfrm>
                  <a:custGeom>
                    <a:avLst/>
                    <a:gdLst>
                      <a:gd name="T0" fmla="*/ 0 w 3"/>
                      <a:gd name="T1" fmla="*/ 1 h 3"/>
                      <a:gd name="T2" fmla="*/ 1 w 3"/>
                      <a:gd name="T3" fmla="*/ 2 h 3"/>
                      <a:gd name="T4" fmla="*/ 1 w 3"/>
                      <a:gd name="T5" fmla="*/ 1 h 3"/>
                      <a:gd name="T6" fmla="*/ 2 w 3"/>
                      <a:gd name="T7" fmla="*/ 0 h 3"/>
                      <a:gd name="T8" fmla="*/ 2 w 3"/>
                      <a:gd name="T9" fmla="*/ 0 h 3"/>
                      <a:gd name="T10" fmla="*/ 0 w 3"/>
                      <a:gd name="T11" fmla="*/ 1 h 3"/>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 h="3">
                        <a:moveTo>
                          <a:pt x="0" y="1"/>
                        </a:moveTo>
                        <a:lnTo>
                          <a:pt x="1" y="2"/>
                        </a:lnTo>
                        <a:lnTo>
                          <a:pt x="1" y="1"/>
                        </a:lnTo>
                        <a:lnTo>
                          <a:pt x="2" y="0"/>
                        </a:lnTo>
                        <a:lnTo>
                          <a:pt x="0" y="1"/>
                        </a:lnTo>
                      </a:path>
                    </a:pathLst>
                  </a:custGeom>
                  <a:solidFill>
                    <a:srgbClr val="402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2330" name="Freeform 400"/>
                  <p:cNvSpPr>
                    <a:spLocks/>
                  </p:cNvSpPr>
                  <p:nvPr/>
                </p:nvSpPr>
                <p:spPr bwMode="auto">
                  <a:xfrm>
                    <a:off x="4955" y="3384"/>
                    <a:ext cx="2" cy="1"/>
                  </a:xfrm>
                  <a:custGeom>
                    <a:avLst/>
                    <a:gdLst>
                      <a:gd name="T0" fmla="*/ 1 w 2"/>
                      <a:gd name="T1" fmla="*/ 0 h 1"/>
                      <a:gd name="T2" fmla="*/ 1 w 2"/>
                      <a:gd name="T3" fmla="*/ 0 h 1"/>
                      <a:gd name="T4" fmla="*/ 0 w 2"/>
                      <a:gd name="T5" fmla="*/ 0 h 1"/>
                      <a:gd name="T6" fmla="*/ 0 w 2"/>
                      <a:gd name="T7" fmla="*/ 0 h 1"/>
                      <a:gd name="T8" fmla="*/ 1 w 2"/>
                      <a:gd name="T9" fmla="*/ 0 h 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 h="1">
                        <a:moveTo>
                          <a:pt x="1" y="0"/>
                        </a:moveTo>
                        <a:lnTo>
                          <a:pt x="1" y="0"/>
                        </a:lnTo>
                        <a:lnTo>
                          <a:pt x="0" y="0"/>
                        </a:lnTo>
                        <a:lnTo>
                          <a:pt x="1" y="0"/>
                        </a:lnTo>
                      </a:path>
                    </a:pathLst>
                  </a:custGeom>
                  <a:solidFill>
                    <a:srgbClr val="402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2331" name="Freeform 401"/>
                  <p:cNvSpPr>
                    <a:spLocks/>
                  </p:cNvSpPr>
                  <p:nvPr/>
                </p:nvSpPr>
                <p:spPr bwMode="auto">
                  <a:xfrm>
                    <a:off x="4980" y="3414"/>
                    <a:ext cx="2" cy="1"/>
                  </a:xfrm>
                  <a:custGeom>
                    <a:avLst/>
                    <a:gdLst>
                      <a:gd name="T0" fmla="*/ 1 w 2"/>
                      <a:gd name="T1" fmla="*/ 0 h 1"/>
                      <a:gd name="T2" fmla="*/ 0 w 2"/>
                      <a:gd name="T3" fmla="*/ 0 h 1"/>
                      <a:gd name="T4" fmla="*/ 0 w 2"/>
                      <a:gd name="T5" fmla="*/ 0 h 1"/>
                      <a:gd name="T6" fmla="*/ 1 w 2"/>
                      <a:gd name="T7" fmla="*/ 0 h 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 h="1">
                        <a:moveTo>
                          <a:pt x="1" y="0"/>
                        </a:moveTo>
                        <a:lnTo>
                          <a:pt x="0" y="0"/>
                        </a:lnTo>
                        <a:lnTo>
                          <a:pt x="1" y="0"/>
                        </a:lnTo>
                      </a:path>
                    </a:pathLst>
                  </a:custGeom>
                  <a:solidFill>
                    <a:srgbClr val="402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nvGrpSpPr>
                <p:cNvPr id="52320" name="Group 402"/>
                <p:cNvGrpSpPr>
                  <a:grpSpLocks/>
                </p:cNvGrpSpPr>
                <p:nvPr/>
              </p:nvGrpSpPr>
              <p:grpSpPr bwMode="auto">
                <a:xfrm>
                  <a:off x="4993" y="3402"/>
                  <a:ext cx="40" cy="44"/>
                  <a:chOff x="4993" y="3402"/>
                  <a:chExt cx="40" cy="44"/>
                </a:xfrm>
              </p:grpSpPr>
              <p:sp>
                <p:nvSpPr>
                  <p:cNvPr id="52321" name="Freeform 403"/>
                  <p:cNvSpPr>
                    <a:spLocks/>
                  </p:cNvSpPr>
                  <p:nvPr/>
                </p:nvSpPr>
                <p:spPr bwMode="auto">
                  <a:xfrm>
                    <a:off x="4993" y="3402"/>
                    <a:ext cx="40" cy="44"/>
                  </a:xfrm>
                  <a:custGeom>
                    <a:avLst/>
                    <a:gdLst>
                      <a:gd name="T0" fmla="*/ 13 w 40"/>
                      <a:gd name="T1" fmla="*/ 3 h 44"/>
                      <a:gd name="T2" fmla="*/ 7 w 40"/>
                      <a:gd name="T3" fmla="*/ 9 h 44"/>
                      <a:gd name="T4" fmla="*/ 4 w 40"/>
                      <a:gd name="T5" fmla="*/ 14 h 44"/>
                      <a:gd name="T6" fmla="*/ 1 w 40"/>
                      <a:gd name="T7" fmla="*/ 22 h 44"/>
                      <a:gd name="T8" fmla="*/ 1 w 40"/>
                      <a:gd name="T9" fmla="*/ 27 h 44"/>
                      <a:gd name="T10" fmla="*/ 0 w 40"/>
                      <a:gd name="T11" fmla="*/ 33 h 44"/>
                      <a:gd name="T12" fmla="*/ 32 w 40"/>
                      <a:gd name="T13" fmla="*/ 43 h 44"/>
                      <a:gd name="T14" fmla="*/ 39 w 40"/>
                      <a:gd name="T15" fmla="*/ 0 h 44"/>
                      <a:gd name="T16" fmla="*/ 26 w 40"/>
                      <a:gd name="T17" fmla="*/ 3 h 44"/>
                      <a:gd name="T18" fmla="*/ 13 w 40"/>
                      <a:gd name="T19" fmla="*/ 3 h 4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0" h="44">
                        <a:moveTo>
                          <a:pt x="13" y="3"/>
                        </a:moveTo>
                        <a:lnTo>
                          <a:pt x="7" y="9"/>
                        </a:lnTo>
                        <a:lnTo>
                          <a:pt x="4" y="14"/>
                        </a:lnTo>
                        <a:lnTo>
                          <a:pt x="1" y="22"/>
                        </a:lnTo>
                        <a:lnTo>
                          <a:pt x="1" y="27"/>
                        </a:lnTo>
                        <a:lnTo>
                          <a:pt x="0" y="33"/>
                        </a:lnTo>
                        <a:lnTo>
                          <a:pt x="32" y="43"/>
                        </a:lnTo>
                        <a:lnTo>
                          <a:pt x="39" y="0"/>
                        </a:lnTo>
                        <a:lnTo>
                          <a:pt x="26" y="3"/>
                        </a:lnTo>
                        <a:lnTo>
                          <a:pt x="13" y="3"/>
                        </a:lnTo>
                      </a:path>
                    </a:pathLst>
                  </a:custGeom>
                  <a:solidFill>
                    <a:srgbClr val="C0C0C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2322" name="Freeform 404"/>
                  <p:cNvSpPr>
                    <a:spLocks/>
                  </p:cNvSpPr>
                  <p:nvPr/>
                </p:nvSpPr>
                <p:spPr bwMode="auto">
                  <a:xfrm>
                    <a:off x="4997" y="3406"/>
                    <a:ext cx="24" cy="28"/>
                  </a:xfrm>
                  <a:custGeom>
                    <a:avLst/>
                    <a:gdLst>
                      <a:gd name="T0" fmla="*/ 9 w 24"/>
                      <a:gd name="T1" fmla="*/ 1 h 28"/>
                      <a:gd name="T2" fmla="*/ 5 w 24"/>
                      <a:gd name="T3" fmla="*/ 5 h 28"/>
                      <a:gd name="T4" fmla="*/ 1 w 24"/>
                      <a:gd name="T5" fmla="*/ 11 h 28"/>
                      <a:gd name="T6" fmla="*/ 1 w 24"/>
                      <a:gd name="T7" fmla="*/ 16 h 28"/>
                      <a:gd name="T8" fmla="*/ 0 w 24"/>
                      <a:gd name="T9" fmla="*/ 21 h 28"/>
                      <a:gd name="T10" fmla="*/ 19 w 24"/>
                      <a:gd name="T11" fmla="*/ 27 h 28"/>
                      <a:gd name="T12" fmla="*/ 23 w 24"/>
                      <a:gd name="T13" fmla="*/ 0 h 28"/>
                      <a:gd name="T14" fmla="*/ 16 w 24"/>
                      <a:gd name="T15" fmla="*/ 1 h 28"/>
                      <a:gd name="T16" fmla="*/ 9 w 24"/>
                      <a:gd name="T17" fmla="*/ 1 h 2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4" h="28">
                        <a:moveTo>
                          <a:pt x="9" y="1"/>
                        </a:moveTo>
                        <a:lnTo>
                          <a:pt x="5" y="5"/>
                        </a:lnTo>
                        <a:lnTo>
                          <a:pt x="1" y="11"/>
                        </a:lnTo>
                        <a:lnTo>
                          <a:pt x="1" y="16"/>
                        </a:lnTo>
                        <a:lnTo>
                          <a:pt x="0" y="21"/>
                        </a:lnTo>
                        <a:lnTo>
                          <a:pt x="19" y="27"/>
                        </a:lnTo>
                        <a:lnTo>
                          <a:pt x="23" y="0"/>
                        </a:lnTo>
                        <a:lnTo>
                          <a:pt x="16" y="1"/>
                        </a:lnTo>
                        <a:lnTo>
                          <a:pt x="9" y="1"/>
                        </a:lnTo>
                      </a:path>
                    </a:pathLst>
                  </a:custGeom>
                  <a:solidFill>
                    <a:srgbClr val="E0E0E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sp>
            <p:nvSpPr>
              <p:cNvPr id="52282" name="Freeform 405"/>
              <p:cNvSpPr>
                <a:spLocks/>
              </p:cNvSpPr>
              <p:nvPr/>
            </p:nvSpPr>
            <p:spPr bwMode="auto">
              <a:xfrm>
                <a:off x="5028" y="3172"/>
                <a:ext cx="135" cy="129"/>
              </a:xfrm>
              <a:custGeom>
                <a:avLst/>
                <a:gdLst>
                  <a:gd name="T0" fmla="*/ 44 w 135"/>
                  <a:gd name="T1" fmla="*/ 4 h 129"/>
                  <a:gd name="T2" fmla="*/ 32 w 135"/>
                  <a:gd name="T3" fmla="*/ 11 h 129"/>
                  <a:gd name="T4" fmla="*/ 26 w 135"/>
                  <a:gd name="T5" fmla="*/ 20 h 129"/>
                  <a:gd name="T6" fmla="*/ 20 w 135"/>
                  <a:gd name="T7" fmla="*/ 30 h 129"/>
                  <a:gd name="T8" fmla="*/ 16 w 135"/>
                  <a:gd name="T9" fmla="*/ 35 h 129"/>
                  <a:gd name="T10" fmla="*/ 16 w 135"/>
                  <a:gd name="T11" fmla="*/ 40 h 129"/>
                  <a:gd name="T12" fmla="*/ 19 w 135"/>
                  <a:gd name="T13" fmla="*/ 47 h 129"/>
                  <a:gd name="T14" fmla="*/ 14 w 135"/>
                  <a:gd name="T15" fmla="*/ 53 h 129"/>
                  <a:gd name="T16" fmla="*/ 4 w 135"/>
                  <a:gd name="T17" fmla="*/ 67 h 129"/>
                  <a:gd name="T18" fmla="*/ 0 w 135"/>
                  <a:gd name="T19" fmla="*/ 74 h 129"/>
                  <a:gd name="T20" fmla="*/ 0 w 135"/>
                  <a:gd name="T21" fmla="*/ 76 h 129"/>
                  <a:gd name="T22" fmla="*/ 1 w 135"/>
                  <a:gd name="T23" fmla="*/ 79 h 129"/>
                  <a:gd name="T24" fmla="*/ 5 w 135"/>
                  <a:gd name="T25" fmla="*/ 80 h 129"/>
                  <a:gd name="T26" fmla="*/ 11 w 135"/>
                  <a:gd name="T27" fmla="*/ 80 h 129"/>
                  <a:gd name="T28" fmla="*/ 14 w 135"/>
                  <a:gd name="T29" fmla="*/ 81 h 129"/>
                  <a:gd name="T30" fmla="*/ 14 w 135"/>
                  <a:gd name="T31" fmla="*/ 86 h 129"/>
                  <a:gd name="T32" fmla="*/ 12 w 135"/>
                  <a:gd name="T33" fmla="*/ 93 h 129"/>
                  <a:gd name="T34" fmla="*/ 15 w 135"/>
                  <a:gd name="T35" fmla="*/ 96 h 129"/>
                  <a:gd name="T36" fmla="*/ 14 w 135"/>
                  <a:gd name="T37" fmla="*/ 101 h 129"/>
                  <a:gd name="T38" fmla="*/ 17 w 135"/>
                  <a:gd name="T39" fmla="*/ 104 h 129"/>
                  <a:gd name="T40" fmla="*/ 20 w 135"/>
                  <a:gd name="T41" fmla="*/ 113 h 129"/>
                  <a:gd name="T42" fmla="*/ 24 w 135"/>
                  <a:gd name="T43" fmla="*/ 116 h 129"/>
                  <a:gd name="T44" fmla="*/ 30 w 135"/>
                  <a:gd name="T45" fmla="*/ 116 h 129"/>
                  <a:gd name="T46" fmla="*/ 39 w 135"/>
                  <a:gd name="T47" fmla="*/ 114 h 129"/>
                  <a:gd name="T48" fmla="*/ 48 w 135"/>
                  <a:gd name="T49" fmla="*/ 113 h 129"/>
                  <a:gd name="T50" fmla="*/ 47 w 135"/>
                  <a:gd name="T51" fmla="*/ 128 h 129"/>
                  <a:gd name="T52" fmla="*/ 119 w 135"/>
                  <a:gd name="T53" fmla="*/ 108 h 129"/>
                  <a:gd name="T54" fmla="*/ 113 w 135"/>
                  <a:gd name="T55" fmla="*/ 96 h 129"/>
                  <a:gd name="T56" fmla="*/ 114 w 135"/>
                  <a:gd name="T57" fmla="*/ 87 h 129"/>
                  <a:gd name="T58" fmla="*/ 134 w 135"/>
                  <a:gd name="T59" fmla="*/ 70 h 129"/>
                  <a:gd name="T60" fmla="*/ 134 w 135"/>
                  <a:gd name="T61" fmla="*/ 25 h 129"/>
                  <a:gd name="T62" fmla="*/ 121 w 135"/>
                  <a:gd name="T63" fmla="*/ 11 h 129"/>
                  <a:gd name="T64" fmla="*/ 104 w 135"/>
                  <a:gd name="T65" fmla="*/ 5 h 129"/>
                  <a:gd name="T66" fmla="*/ 87 w 135"/>
                  <a:gd name="T67" fmla="*/ 0 h 129"/>
                  <a:gd name="T68" fmla="*/ 64 w 135"/>
                  <a:gd name="T69" fmla="*/ 3 h 129"/>
                  <a:gd name="T70" fmla="*/ 44 w 135"/>
                  <a:gd name="T71" fmla="*/ 4 h 129"/>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135" h="129">
                    <a:moveTo>
                      <a:pt x="44" y="4"/>
                    </a:moveTo>
                    <a:lnTo>
                      <a:pt x="32" y="11"/>
                    </a:lnTo>
                    <a:lnTo>
                      <a:pt x="26" y="20"/>
                    </a:lnTo>
                    <a:lnTo>
                      <a:pt x="20" y="30"/>
                    </a:lnTo>
                    <a:lnTo>
                      <a:pt x="16" y="35"/>
                    </a:lnTo>
                    <a:lnTo>
                      <a:pt x="16" y="40"/>
                    </a:lnTo>
                    <a:lnTo>
                      <a:pt x="19" y="47"/>
                    </a:lnTo>
                    <a:lnTo>
                      <a:pt x="14" y="53"/>
                    </a:lnTo>
                    <a:lnTo>
                      <a:pt x="4" y="67"/>
                    </a:lnTo>
                    <a:lnTo>
                      <a:pt x="0" y="74"/>
                    </a:lnTo>
                    <a:lnTo>
                      <a:pt x="0" y="76"/>
                    </a:lnTo>
                    <a:lnTo>
                      <a:pt x="1" y="79"/>
                    </a:lnTo>
                    <a:lnTo>
                      <a:pt x="5" y="80"/>
                    </a:lnTo>
                    <a:lnTo>
                      <a:pt x="11" y="80"/>
                    </a:lnTo>
                    <a:lnTo>
                      <a:pt x="14" y="81"/>
                    </a:lnTo>
                    <a:lnTo>
                      <a:pt x="14" y="86"/>
                    </a:lnTo>
                    <a:lnTo>
                      <a:pt x="12" y="93"/>
                    </a:lnTo>
                    <a:lnTo>
                      <a:pt x="15" y="96"/>
                    </a:lnTo>
                    <a:lnTo>
                      <a:pt x="14" y="101"/>
                    </a:lnTo>
                    <a:lnTo>
                      <a:pt x="17" y="104"/>
                    </a:lnTo>
                    <a:lnTo>
                      <a:pt x="20" y="113"/>
                    </a:lnTo>
                    <a:lnTo>
                      <a:pt x="24" y="116"/>
                    </a:lnTo>
                    <a:lnTo>
                      <a:pt x="30" y="116"/>
                    </a:lnTo>
                    <a:lnTo>
                      <a:pt x="39" y="114"/>
                    </a:lnTo>
                    <a:lnTo>
                      <a:pt x="48" y="113"/>
                    </a:lnTo>
                    <a:lnTo>
                      <a:pt x="47" y="128"/>
                    </a:lnTo>
                    <a:lnTo>
                      <a:pt x="119" y="108"/>
                    </a:lnTo>
                    <a:lnTo>
                      <a:pt x="113" y="96"/>
                    </a:lnTo>
                    <a:lnTo>
                      <a:pt x="114" y="87"/>
                    </a:lnTo>
                    <a:lnTo>
                      <a:pt x="134" y="70"/>
                    </a:lnTo>
                    <a:lnTo>
                      <a:pt x="134" y="25"/>
                    </a:lnTo>
                    <a:lnTo>
                      <a:pt x="121" y="11"/>
                    </a:lnTo>
                    <a:lnTo>
                      <a:pt x="104" y="5"/>
                    </a:lnTo>
                    <a:lnTo>
                      <a:pt x="87" y="0"/>
                    </a:lnTo>
                    <a:lnTo>
                      <a:pt x="64" y="3"/>
                    </a:lnTo>
                    <a:lnTo>
                      <a:pt x="44" y="4"/>
                    </a:lnTo>
                  </a:path>
                </a:pathLst>
              </a:custGeom>
              <a:solidFill>
                <a:srgbClr val="FFC080"/>
              </a:solidFill>
              <a:ln w="12700" cap="rnd" cmpd="sng">
                <a:solidFill>
                  <a:srgbClr val="402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2283" name="Freeform 406"/>
              <p:cNvSpPr>
                <a:spLocks/>
              </p:cNvSpPr>
              <p:nvPr/>
            </p:nvSpPr>
            <p:spPr bwMode="auto">
              <a:xfrm>
                <a:off x="5035" y="3242"/>
                <a:ext cx="1" cy="8"/>
              </a:xfrm>
              <a:custGeom>
                <a:avLst/>
                <a:gdLst>
                  <a:gd name="T0" fmla="*/ 0 w 1"/>
                  <a:gd name="T1" fmla="*/ 7 h 8"/>
                  <a:gd name="T2" fmla="*/ 0 w 1"/>
                  <a:gd name="T3" fmla="*/ 0 h 8"/>
                  <a:gd name="T4" fmla="*/ 0 w 1"/>
                  <a:gd name="T5" fmla="*/ 0 h 8"/>
                  <a:gd name="T6" fmla="*/ 0 w 1"/>
                  <a:gd name="T7" fmla="*/ 0 h 8"/>
                  <a:gd name="T8" fmla="*/ 0 w 1"/>
                  <a:gd name="T9" fmla="*/ 7 h 8"/>
                  <a:gd name="T10" fmla="*/ 0 w 1"/>
                  <a:gd name="T11" fmla="*/ 7 h 8"/>
                  <a:gd name="T12" fmla="*/ 0 w 1"/>
                  <a:gd name="T13" fmla="*/ 7 h 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 h="8">
                    <a:moveTo>
                      <a:pt x="0" y="7"/>
                    </a:moveTo>
                    <a:lnTo>
                      <a:pt x="0" y="0"/>
                    </a:lnTo>
                    <a:lnTo>
                      <a:pt x="0" y="7"/>
                    </a:lnTo>
                  </a:path>
                </a:pathLst>
              </a:custGeom>
              <a:solidFill>
                <a:srgbClr val="402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2284" name="Freeform 407"/>
              <p:cNvSpPr>
                <a:spLocks/>
              </p:cNvSpPr>
              <p:nvPr/>
            </p:nvSpPr>
            <p:spPr bwMode="auto">
              <a:xfrm>
                <a:off x="5037" y="3241"/>
                <a:ext cx="6" cy="4"/>
              </a:xfrm>
              <a:custGeom>
                <a:avLst/>
                <a:gdLst>
                  <a:gd name="T0" fmla="*/ 5 w 6"/>
                  <a:gd name="T1" fmla="*/ 3 h 4"/>
                  <a:gd name="T2" fmla="*/ 2 w 6"/>
                  <a:gd name="T3" fmla="*/ 2 h 4"/>
                  <a:gd name="T4" fmla="*/ 2 w 6"/>
                  <a:gd name="T5" fmla="*/ 1 h 4"/>
                  <a:gd name="T6" fmla="*/ 0 w 6"/>
                  <a:gd name="T7" fmla="*/ 0 h 4"/>
                  <a:gd name="T8" fmla="*/ 0 w 6"/>
                  <a:gd name="T9" fmla="*/ 2 h 4"/>
                  <a:gd name="T10" fmla="*/ 0 w 6"/>
                  <a:gd name="T11" fmla="*/ 3 h 4"/>
                  <a:gd name="T12" fmla="*/ 5 w 6"/>
                  <a:gd name="T13" fmla="*/ 3 h 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6" h="4">
                    <a:moveTo>
                      <a:pt x="5" y="3"/>
                    </a:moveTo>
                    <a:lnTo>
                      <a:pt x="2" y="2"/>
                    </a:lnTo>
                    <a:lnTo>
                      <a:pt x="2" y="1"/>
                    </a:lnTo>
                    <a:lnTo>
                      <a:pt x="0" y="0"/>
                    </a:lnTo>
                    <a:lnTo>
                      <a:pt x="0" y="2"/>
                    </a:lnTo>
                    <a:lnTo>
                      <a:pt x="0" y="3"/>
                    </a:lnTo>
                    <a:lnTo>
                      <a:pt x="5" y="3"/>
                    </a:lnTo>
                  </a:path>
                </a:pathLst>
              </a:custGeom>
              <a:solidFill>
                <a:srgbClr val="402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2285" name="Freeform 408"/>
              <p:cNvSpPr>
                <a:spLocks/>
              </p:cNvSpPr>
              <p:nvPr/>
            </p:nvSpPr>
            <p:spPr bwMode="auto">
              <a:xfrm>
                <a:off x="5043" y="3228"/>
                <a:ext cx="5" cy="3"/>
              </a:xfrm>
              <a:custGeom>
                <a:avLst/>
                <a:gdLst>
                  <a:gd name="T0" fmla="*/ 0 w 5"/>
                  <a:gd name="T1" fmla="*/ 0 h 3"/>
                  <a:gd name="T2" fmla="*/ 3 w 5"/>
                  <a:gd name="T3" fmla="*/ 1 h 3"/>
                  <a:gd name="T4" fmla="*/ 4 w 5"/>
                  <a:gd name="T5" fmla="*/ 2 h 3"/>
                  <a:gd name="T6" fmla="*/ 2 w 5"/>
                  <a:gd name="T7" fmla="*/ 1 h 3"/>
                  <a:gd name="T8" fmla="*/ 0 w 5"/>
                  <a:gd name="T9" fmla="*/ 0 h 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 h="3">
                    <a:moveTo>
                      <a:pt x="0" y="0"/>
                    </a:moveTo>
                    <a:lnTo>
                      <a:pt x="3" y="1"/>
                    </a:lnTo>
                    <a:lnTo>
                      <a:pt x="4" y="2"/>
                    </a:lnTo>
                    <a:lnTo>
                      <a:pt x="2" y="1"/>
                    </a:lnTo>
                    <a:lnTo>
                      <a:pt x="0" y="0"/>
                    </a:lnTo>
                  </a:path>
                </a:pathLst>
              </a:custGeom>
              <a:solidFill>
                <a:srgbClr val="402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2286" name="Freeform 409"/>
              <p:cNvSpPr>
                <a:spLocks/>
              </p:cNvSpPr>
              <p:nvPr/>
            </p:nvSpPr>
            <p:spPr bwMode="auto">
              <a:xfrm>
                <a:off x="5050" y="3218"/>
                <a:ext cx="8" cy="3"/>
              </a:xfrm>
              <a:custGeom>
                <a:avLst/>
                <a:gdLst>
                  <a:gd name="T0" fmla="*/ 0 w 8"/>
                  <a:gd name="T1" fmla="*/ 0 h 3"/>
                  <a:gd name="T2" fmla="*/ 1 w 8"/>
                  <a:gd name="T3" fmla="*/ 1 h 3"/>
                  <a:gd name="T4" fmla="*/ 1 w 8"/>
                  <a:gd name="T5" fmla="*/ 1 h 3"/>
                  <a:gd name="T6" fmla="*/ 1 w 8"/>
                  <a:gd name="T7" fmla="*/ 2 h 3"/>
                  <a:gd name="T8" fmla="*/ 1 w 8"/>
                  <a:gd name="T9" fmla="*/ 2 h 3"/>
                  <a:gd name="T10" fmla="*/ 2 w 8"/>
                  <a:gd name="T11" fmla="*/ 1 h 3"/>
                  <a:gd name="T12" fmla="*/ 3 w 8"/>
                  <a:gd name="T13" fmla="*/ 1 h 3"/>
                  <a:gd name="T14" fmla="*/ 4 w 8"/>
                  <a:gd name="T15" fmla="*/ 1 h 3"/>
                  <a:gd name="T16" fmla="*/ 7 w 8"/>
                  <a:gd name="T17" fmla="*/ 1 h 3"/>
                  <a:gd name="T18" fmla="*/ 4 w 8"/>
                  <a:gd name="T19" fmla="*/ 0 h 3"/>
                  <a:gd name="T20" fmla="*/ 0 w 8"/>
                  <a:gd name="T21" fmla="*/ 0 h 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8" h="3">
                    <a:moveTo>
                      <a:pt x="0" y="0"/>
                    </a:moveTo>
                    <a:lnTo>
                      <a:pt x="1" y="1"/>
                    </a:lnTo>
                    <a:lnTo>
                      <a:pt x="1" y="2"/>
                    </a:lnTo>
                    <a:lnTo>
                      <a:pt x="2" y="1"/>
                    </a:lnTo>
                    <a:lnTo>
                      <a:pt x="3" y="1"/>
                    </a:lnTo>
                    <a:lnTo>
                      <a:pt x="4" y="1"/>
                    </a:lnTo>
                    <a:lnTo>
                      <a:pt x="7" y="1"/>
                    </a:lnTo>
                    <a:lnTo>
                      <a:pt x="4" y="0"/>
                    </a:lnTo>
                    <a:lnTo>
                      <a:pt x="0" y="0"/>
                    </a:lnTo>
                  </a:path>
                </a:pathLst>
              </a:custGeom>
              <a:solidFill>
                <a:srgbClr val="402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2287" name="Freeform 410"/>
              <p:cNvSpPr>
                <a:spLocks/>
              </p:cNvSpPr>
              <p:nvPr/>
            </p:nvSpPr>
            <p:spPr bwMode="auto">
              <a:xfrm>
                <a:off x="5047" y="3206"/>
                <a:ext cx="17" cy="1"/>
              </a:xfrm>
              <a:custGeom>
                <a:avLst/>
                <a:gdLst>
                  <a:gd name="T0" fmla="*/ 0 w 17"/>
                  <a:gd name="T1" fmla="*/ 0 h 1"/>
                  <a:gd name="T2" fmla="*/ 1 w 17"/>
                  <a:gd name="T3" fmla="*/ 0 h 1"/>
                  <a:gd name="T4" fmla="*/ 2 w 17"/>
                  <a:gd name="T5" fmla="*/ 0 h 1"/>
                  <a:gd name="T6" fmla="*/ 5 w 17"/>
                  <a:gd name="T7" fmla="*/ 0 h 1"/>
                  <a:gd name="T8" fmla="*/ 8 w 17"/>
                  <a:gd name="T9" fmla="*/ 0 h 1"/>
                  <a:gd name="T10" fmla="*/ 13 w 17"/>
                  <a:gd name="T11" fmla="*/ 0 h 1"/>
                  <a:gd name="T12" fmla="*/ 16 w 17"/>
                  <a:gd name="T13" fmla="*/ 0 h 1"/>
                  <a:gd name="T14" fmla="*/ 12 w 17"/>
                  <a:gd name="T15" fmla="*/ 0 h 1"/>
                  <a:gd name="T16" fmla="*/ 9 w 17"/>
                  <a:gd name="T17" fmla="*/ 0 h 1"/>
                  <a:gd name="T18" fmla="*/ 9 w 17"/>
                  <a:gd name="T19" fmla="*/ 0 h 1"/>
                  <a:gd name="T20" fmla="*/ 7 w 17"/>
                  <a:gd name="T21" fmla="*/ 0 h 1"/>
                  <a:gd name="T22" fmla="*/ 7 w 17"/>
                  <a:gd name="T23" fmla="*/ 0 h 1"/>
                  <a:gd name="T24" fmla="*/ 5 w 17"/>
                  <a:gd name="T25" fmla="*/ 0 h 1"/>
                  <a:gd name="T26" fmla="*/ 3 w 17"/>
                  <a:gd name="T27" fmla="*/ 0 h 1"/>
                  <a:gd name="T28" fmla="*/ 0 w 17"/>
                  <a:gd name="T29" fmla="*/ 0 h 1"/>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17" h="1">
                    <a:moveTo>
                      <a:pt x="0" y="0"/>
                    </a:moveTo>
                    <a:lnTo>
                      <a:pt x="1" y="0"/>
                    </a:lnTo>
                    <a:lnTo>
                      <a:pt x="2" y="0"/>
                    </a:lnTo>
                    <a:lnTo>
                      <a:pt x="5" y="0"/>
                    </a:lnTo>
                    <a:lnTo>
                      <a:pt x="8" y="0"/>
                    </a:lnTo>
                    <a:lnTo>
                      <a:pt x="13" y="0"/>
                    </a:lnTo>
                    <a:lnTo>
                      <a:pt x="16" y="0"/>
                    </a:lnTo>
                    <a:lnTo>
                      <a:pt x="12" y="0"/>
                    </a:lnTo>
                    <a:lnTo>
                      <a:pt x="9" y="0"/>
                    </a:lnTo>
                    <a:lnTo>
                      <a:pt x="7" y="0"/>
                    </a:lnTo>
                    <a:lnTo>
                      <a:pt x="5" y="0"/>
                    </a:lnTo>
                    <a:lnTo>
                      <a:pt x="3" y="0"/>
                    </a:lnTo>
                    <a:lnTo>
                      <a:pt x="0" y="0"/>
                    </a:lnTo>
                  </a:path>
                </a:pathLst>
              </a:custGeom>
              <a:solidFill>
                <a:srgbClr val="402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2288" name="Freeform 411"/>
              <p:cNvSpPr>
                <a:spLocks/>
              </p:cNvSpPr>
              <p:nvPr/>
            </p:nvSpPr>
            <p:spPr bwMode="auto">
              <a:xfrm>
                <a:off x="5101" y="3217"/>
                <a:ext cx="8" cy="19"/>
              </a:xfrm>
              <a:custGeom>
                <a:avLst/>
                <a:gdLst>
                  <a:gd name="T0" fmla="*/ 0 w 8"/>
                  <a:gd name="T1" fmla="*/ 3 h 19"/>
                  <a:gd name="T2" fmla="*/ 2 w 8"/>
                  <a:gd name="T3" fmla="*/ 1 h 19"/>
                  <a:gd name="T4" fmla="*/ 5 w 8"/>
                  <a:gd name="T5" fmla="*/ 2 h 19"/>
                  <a:gd name="T6" fmla="*/ 6 w 8"/>
                  <a:gd name="T7" fmla="*/ 4 h 19"/>
                  <a:gd name="T8" fmla="*/ 6 w 8"/>
                  <a:gd name="T9" fmla="*/ 9 h 19"/>
                  <a:gd name="T10" fmla="*/ 6 w 8"/>
                  <a:gd name="T11" fmla="*/ 12 h 19"/>
                  <a:gd name="T12" fmla="*/ 5 w 8"/>
                  <a:gd name="T13" fmla="*/ 14 h 19"/>
                  <a:gd name="T14" fmla="*/ 4 w 8"/>
                  <a:gd name="T15" fmla="*/ 11 h 19"/>
                  <a:gd name="T16" fmla="*/ 3 w 8"/>
                  <a:gd name="T17" fmla="*/ 8 h 19"/>
                  <a:gd name="T18" fmla="*/ 0 w 8"/>
                  <a:gd name="T19" fmla="*/ 7 h 19"/>
                  <a:gd name="T20" fmla="*/ 2 w 8"/>
                  <a:gd name="T21" fmla="*/ 10 h 19"/>
                  <a:gd name="T22" fmla="*/ 4 w 8"/>
                  <a:gd name="T23" fmla="*/ 12 h 19"/>
                  <a:gd name="T24" fmla="*/ 4 w 8"/>
                  <a:gd name="T25" fmla="*/ 15 h 19"/>
                  <a:gd name="T26" fmla="*/ 4 w 8"/>
                  <a:gd name="T27" fmla="*/ 17 h 19"/>
                  <a:gd name="T28" fmla="*/ 2 w 8"/>
                  <a:gd name="T29" fmla="*/ 18 h 19"/>
                  <a:gd name="T30" fmla="*/ 5 w 8"/>
                  <a:gd name="T31" fmla="*/ 17 h 19"/>
                  <a:gd name="T32" fmla="*/ 7 w 8"/>
                  <a:gd name="T33" fmla="*/ 13 h 19"/>
                  <a:gd name="T34" fmla="*/ 7 w 8"/>
                  <a:gd name="T35" fmla="*/ 8 h 19"/>
                  <a:gd name="T36" fmla="*/ 7 w 8"/>
                  <a:gd name="T37" fmla="*/ 4 h 19"/>
                  <a:gd name="T38" fmla="*/ 5 w 8"/>
                  <a:gd name="T39" fmla="*/ 1 h 19"/>
                  <a:gd name="T40" fmla="*/ 3 w 8"/>
                  <a:gd name="T41" fmla="*/ 0 h 19"/>
                  <a:gd name="T42" fmla="*/ 1 w 8"/>
                  <a:gd name="T43" fmla="*/ 0 h 19"/>
                  <a:gd name="T44" fmla="*/ 0 w 8"/>
                  <a:gd name="T45" fmla="*/ 3 h 19"/>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8" h="19">
                    <a:moveTo>
                      <a:pt x="0" y="3"/>
                    </a:moveTo>
                    <a:lnTo>
                      <a:pt x="2" y="1"/>
                    </a:lnTo>
                    <a:lnTo>
                      <a:pt x="5" y="2"/>
                    </a:lnTo>
                    <a:lnTo>
                      <a:pt x="6" y="4"/>
                    </a:lnTo>
                    <a:lnTo>
                      <a:pt x="6" y="9"/>
                    </a:lnTo>
                    <a:lnTo>
                      <a:pt x="6" y="12"/>
                    </a:lnTo>
                    <a:lnTo>
                      <a:pt x="5" y="14"/>
                    </a:lnTo>
                    <a:lnTo>
                      <a:pt x="4" y="11"/>
                    </a:lnTo>
                    <a:lnTo>
                      <a:pt x="3" y="8"/>
                    </a:lnTo>
                    <a:lnTo>
                      <a:pt x="0" y="7"/>
                    </a:lnTo>
                    <a:lnTo>
                      <a:pt x="2" y="10"/>
                    </a:lnTo>
                    <a:lnTo>
                      <a:pt x="4" y="12"/>
                    </a:lnTo>
                    <a:lnTo>
                      <a:pt x="4" y="15"/>
                    </a:lnTo>
                    <a:lnTo>
                      <a:pt x="4" y="17"/>
                    </a:lnTo>
                    <a:lnTo>
                      <a:pt x="2" y="18"/>
                    </a:lnTo>
                    <a:lnTo>
                      <a:pt x="5" y="17"/>
                    </a:lnTo>
                    <a:lnTo>
                      <a:pt x="7" y="13"/>
                    </a:lnTo>
                    <a:lnTo>
                      <a:pt x="7" y="8"/>
                    </a:lnTo>
                    <a:lnTo>
                      <a:pt x="7" y="4"/>
                    </a:lnTo>
                    <a:lnTo>
                      <a:pt x="5" y="1"/>
                    </a:lnTo>
                    <a:lnTo>
                      <a:pt x="3" y="0"/>
                    </a:lnTo>
                    <a:lnTo>
                      <a:pt x="1" y="0"/>
                    </a:lnTo>
                    <a:lnTo>
                      <a:pt x="0" y="3"/>
                    </a:lnTo>
                  </a:path>
                </a:pathLst>
              </a:custGeom>
              <a:solidFill>
                <a:srgbClr val="402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2289" name="Freeform 412"/>
              <p:cNvSpPr>
                <a:spLocks/>
              </p:cNvSpPr>
              <p:nvPr/>
            </p:nvSpPr>
            <p:spPr bwMode="auto">
              <a:xfrm>
                <a:off x="5097" y="3213"/>
                <a:ext cx="17" cy="28"/>
              </a:xfrm>
              <a:custGeom>
                <a:avLst/>
                <a:gdLst>
                  <a:gd name="T0" fmla="*/ 0 w 17"/>
                  <a:gd name="T1" fmla="*/ 7 h 28"/>
                  <a:gd name="T2" fmla="*/ 3 w 17"/>
                  <a:gd name="T3" fmla="*/ 2 h 28"/>
                  <a:gd name="T4" fmla="*/ 7 w 17"/>
                  <a:gd name="T5" fmla="*/ 1 h 28"/>
                  <a:gd name="T6" fmla="*/ 11 w 17"/>
                  <a:gd name="T7" fmla="*/ 2 h 28"/>
                  <a:gd name="T8" fmla="*/ 13 w 17"/>
                  <a:gd name="T9" fmla="*/ 4 h 28"/>
                  <a:gd name="T10" fmla="*/ 15 w 17"/>
                  <a:gd name="T11" fmla="*/ 8 h 28"/>
                  <a:gd name="T12" fmla="*/ 15 w 17"/>
                  <a:gd name="T13" fmla="*/ 12 h 28"/>
                  <a:gd name="T14" fmla="*/ 14 w 17"/>
                  <a:gd name="T15" fmla="*/ 14 h 28"/>
                  <a:gd name="T16" fmla="*/ 14 w 17"/>
                  <a:gd name="T17" fmla="*/ 17 h 28"/>
                  <a:gd name="T18" fmla="*/ 13 w 17"/>
                  <a:gd name="T19" fmla="*/ 21 h 28"/>
                  <a:gd name="T20" fmla="*/ 10 w 17"/>
                  <a:gd name="T21" fmla="*/ 25 h 28"/>
                  <a:gd name="T22" fmla="*/ 8 w 17"/>
                  <a:gd name="T23" fmla="*/ 25 h 28"/>
                  <a:gd name="T24" fmla="*/ 5 w 17"/>
                  <a:gd name="T25" fmla="*/ 25 h 28"/>
                  <a:gd name="T26" fmla="*/ 5 w 17"/>
                  <a:gd name="T27" fmla="*/ 26 h 28"/>
                  <a:gd name="T28" fmla="*/ 7 w 17"/>
                  <a:gd name="T29" fmla="*/ 27 h 28"/>
                  <a:gd name="T30" fmla="*/ 9 w 17"/>
                  <a:gd name="T31" fmla="*/ 26 h 28"/>
                  <a:gd name="T32" fmla="*/ 13 w 17"/>
                  <a:gd name="T33" fmla="*/ 25 h 28"/>
                  <a:gd name="T34" fmla="*/ 15 w 17"/>
                  <a:gd name="T35" fmla="*/ 21 h 28"/>
                  <a:gd name="T36" fmla="*/ 15 w 17"/>
                  <a:gd name="T37" fmla="*/ 15 h 28"/>
                  <a:gd name="T38" fmla="*/ 16 w 17"/>
                  <a:gd name="T39" fmla="*/ 11 h 28"/>
                  <a:gd name="T40" fmla="*/ 16 w 17"/>
                  <a:gd name="T41" fmla="*/ 8 h 28"/>
                  <a:gd name="T42" fmla="*/ 14 w 17"/>
                  <a:gd name="T43" fmla="*/ 4 h 28"/>
                  <a:gd name="T44" fmla="*/ 13 w 17"/>
                  <a:gd name="T45" fmla="*/ 1 h 28"/>
                  <a:gd name="T46" fmla="*/ 9 w 17"/>
                  <a:gd name="T47" fmla="*/ 0 h 28"/>
                  <a:gd name="T48" fmla="*/ 3 w 17"/>
                  <a:gd name="T49" fmla="*/ 1 h 28"/>
                  <a:gd name="T50" fmla="*/ 1 w 17"/>
                  <a:gd name="T51" fmla="*/ 2 h 28"/>
                  <a:gd name="T52" fmla="*/ 0 w 17"/>
                  <a:gd name="T53" fmla="*/ 7 h 28"/>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17" h="28">
                    <a:moveTo>
                      <a:pt x="0" y="7"/>
                    </a:moveTo>
                    <a:lnTo>
                      <a:pt x="3" y="2"/>
                    </a:lnTo>
                    <a:lnTo>
                      <a:pt x="7" y="1"/>
                    </a:lnTo>
                    <a:lnTo>
                      <a:pt x="11" y="2"/>
                    </a:lnTo>
                    <a:lnTo>
                      <a:pt x="13" y="4"/>
                    </a:lnTo>
                    <a:lnTo>
                      <a:pt x="15" y="8"/>
                    </a:lnTo>
                    <a:lnTo>
                      <a:pt x="15" y="12"/>
                    </a:lnTo>
                    <a:lnTo>
                      <a:pt x="14" y="14"/>
                    </a:lnTo>
                    <a:lnTo>
                      <a:pt x="14" y="17"/>
                    </a:lnTo>
                    <a:lnTo>
                      <a:pt x="13" y="21"/>
                    </a:lnTo>
                    <a:lnTo>
                      <a:pt x="10" y="25"/>
                    </a:lnTo>
                    <a:lnTo>
                      <a:pt x="8" y="25"/>
                    </a:lnTo>
                    <a:lnTo>
                      <a:pt x="5" y="25"/>
                    </a:lnTo>
                    <a:lnTo>
                      <a:pt x="5" y="26"/>
                    </a:lnTo>
                    <a:lnTo>
                      <a:pt x="7" y="27"/>
                    </a:lnTo>
                    <a:lnTo>
                      <a:pt x="9" y="26"/>
                    </a:lnTo>
                    <a:lnTo>
                      <a:pt x="13" y="25"/>
                    </a:lnTo>
                    <a:lnTo>
                      <a:pt x="15" y="21"/>
                    </a:lnTo>
                    <a:lnTo>
                      <a:pt x="15" y="15"/>
                    </a:lnTo>
                    <a:lnTo>
                      <a:pt x="16" y="11"/>
                    </a:lnTo>
                    <a:lnTo>
                      <a:pt x="16" y="8"/>
                    </a:lnTo>
                    <a:lnTo>
                      <a:pt x="14" y="4"/>
                    </a:lnTo>
                    <a:lnTo>
                      <a:pt x="13" y="1"/>
                    </a:lnTo>
                    <a:lnTo>
                      <a:pt x="9" y="0"/>
                    </a:lnTo>
                    <a:lnTo>
                      <a:pt x="3" y="1"/>
                    </a:lnTo>
                    <a:lnTo>
                      <a:pt x="1" y="2"/>
                    </a:lnTo>
                    <a:lnTo>
                      <a:pt x="0" y="7"/>
                    </a:lnTo>
                  </a:path>
                </a:pathLst>
              </a:custGeom>
              <a:solidFill>
                <a:srgbClr val="402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2290" name="Freeform 413"/>
              <p:cNvSpPr>
                <a:spLocks/>
              </p:cNvSpPr>
              <p:nvPr/>
            </p:nvSpPr>
            <p:spPr bwMode="auto">
              <a:xfrm>
                <a:off x="5085" y="3249"/>
                <a:ext cx="15" cy="22"/>
              </a:xfrm>
              <a:custGeom>
                <a:avLst/>
                <a:gdLst>
                  <a:gd name="T0" fmla="*/ 14 w 15"/>
                  <a:gd name="T1" fmla="*/ 0 h 22"/>
                  <a:gd name="T2" fmla="*/ 12 w 15"/>
                  <a:gd name="T3" fmla="*/ 5 h 22"/>
                  <a:gd name="T4" fmla="*/ 9 w 15"/>
                  <a:gd name="T5" fmla="*/ 10 h 22"/>
                  <a:gd name="T6" fmla="*/ 6 w 15"/>
                  <a:gd name="T7" fmla="*/ 14 h 22"/>
                  <a:gd name="T8" fmla="*/ 2 w 15"/>
                  <a:gd name="T9" fmla="*/ 20 h 22"/>
                  <a:gd name="T10" fmla="*/ 0 w 15"/>
                  <a:gd name="T11" fmla="*/ 21 h 22"/>
                  <a:gd name="T12" fmla="*/ 5 w 15"/>
                  <a:gd name="T13" fmla="*/ 19 h 22"/>
                  <a:gd name="T14" fmla="*/ 8 w 15"/>
                  <a:gd name="T15" fmla="*/ 14 h 22"/>
                  <a:gd name="T16" fmla="*/ 11 w 15"/>
                  <a:gd name="T17" fmla="*/ 8 h 22"/>
                  <a:gd name="T18" fmla="*/ 14 w 15"/>
                  <a:gd name="T19" fmla="*/ 0 h 2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5" h="22">
                    <a:moveTo>
                      <a:pt x="14" y="0"/>
                    </a:moveTo>
                    <a:lnTo>
                      <a:pt x="12" y="5"/>
                    </a:lnTo>
                    <a:lnTo>
                      <a:pt x="9" y="10"/>
                    </a:lnTo>
                    <a:lnTo>
                      <a:pt x="6" y="14"/>
                    </a:lnTo>
                    <a:lnTo>
                      <a:pt x="2" y="20"/>
                    </a:lnTo>
                    <a:lnTo>
                      <a:pt x="0" y="21"/>
                    </a:lnTo>
                    <a:lnTo>
                      <a:pt x="5" y="19"/>
                    </a:lnTo>
                    <a:lnTo>
                      <a:pt x="8" y="14"/>
                    </a:lnTo>
                    <a:lnTo>
                      <a:pt x="11" y="8"/>
                    </a:lnTo>
                    <a:lnTo>
                      <a:pt x="14" y="0"/>
                    </a:lnTo>
                  </a:path>
                </a:pathLst>
              </a:custGeom>
              <a:solidFill>
                <a:srgbClr val="402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2291" name="Freeform 414"/>
              <p:cNvSpPr>
                <a:spLocks/>
              </p:cNvSpPr>
              <p:nvPr/>
            </p:nvSpPr>
            <p:spPr bwMode="auto">
              <a:xfrm>
                <a:off x="5050" y="3153"/>
                <a:ext cx="115" cy="100"/>
              </a:xfrm>
              <a:custGeom>
                <a:avLst/>
                <a:gdLst>
                  <a:gd name="T0" fmla="*/ 9 w 115"/>
                  <a:gd name="T1" fmla="*/ 29 h 100"/>
                  <a:gd name="T2" fmla="*/ 26 w 115"/>
                  <a:gd name="T3" fmla="*/ 26 h 100"/>
                  <a:gd name="T4" fmla="*/ 38 w 115"/>
                  <a:gd name="T5" fmla="*/ 28 h 100"/>
                  <a:gd name="T6" fmla="*/ 45 w 115"/>
                  <a:gd name="T7" fmla="*/ 34 h 100"/>
                  <a:gd name="T8" fmla="*/ 40 w 115"/>
                  <a:gd name="T9" fmla="*/ 43 h 100"/>
                  <a:gd name="T10" fmla="*/ 36 w 115"/>
                  <a:gd name="T11" fmla="*/ 46 h 100"/>
                  <a:gd name="T12" fmla="*/ 34 w 115"/>
                  <a:gd name="T13" fmla="*/ 54 h 100"/>
                  <a:gd name="T14" fmla="*/ 37 w 115"/>
                  <a:gd name="T15" fmla="*/ 60 h 100"/>
                  <a:gd name="T16" fmla="*/ 35 w 115"/>
                  <a:gd name="T17" fmla="*/ 67 h 100"/>
                  <a:gd name="T18" fmla="*/ 41 w 115"/>
                  <a:gd name="T19" fmla="*/ 67 h 100"/>
                  <a:gd name="T20" fmla="*/ 43 w 115"/>
                  <a:gd name="T21" fmla="*/ 58 h 100"/>
                  <a:gd name="T22" fmla="*/ 48 w 115"/>
                  <a:gd name="T23" fmla="*/ 54 h 100"/>
                  <a:gd name="T24" fmla="*/ 56 w 115"/>
                  <a:gd name="T25" fmla="*/ 54 h 100"/>
                  <a:gd name="T26" fmla="*/ 64 w 115"/>
                  <a:gd name="T27" fmla="*/ 56 h 100"/>
                  <a:gd name="T28" fmla="*/ 67 w 115"/>
                  <a:gd name="T29" fmla="*/ 62 h 100"/>
                  <a:gd name="T30" fmla="*/ 68 w 115"/>
                  <a:gd name="T31" fmla="*/ 70 h 100"/>
                  <a:gd name="T32" fmla="*/ 67 w 115"/>
                  <a:gd name="T33" fmla="*/ 76 h 100"/>
                  <a:gd name="T34" fmla="*/ 67 w 115"/>
                  <a:gd name="T35" fmla="*/ 81 h 100"/>
                  <a:gd name="T36" fmla="*/ 67 w 115"/>
                  <a:gd name="T37" fmla="*/ 86 h 100"/>
                  <a:gd name="T38" fmla="*/ 73 w 115"/>
                  <a:gd name="T39" fmla="*/ 91 h 100"/>
                  <a:gd name="T40" fmla="*/ 77 w 115"/>
                  <a:gd name="T41" fmla="*/ 93 h 100"/>
                  <a:gd name="T42" fmla="*/ 87 w 115"/>
                  <a:gd name="T43" fmla="*/ 99 h 100"/>
                  <a:gd name="T44" fmla="*/ 106 w 115"/>
                  <a:gd name="T45" fmla="*/ 83 h 100"/>
                  <a:gd name="T46" fmla="*/ 110 w 115"/>
                  <a:gd name="T47" fmla="*/ 69 h 100"/>
                  <a:gd name="T48" fmla="*/ 113 w 115"/>
                  <a:gd name="T49" fmla="*/ 47 h 100"/>
                  <a:gd name="T50" fmla="*/ 114 w 115"/>
                  <a:gd name="T51" fmla="*/ 32 h 100"/>
                  <a:gd name="T52" fmla="*/ 112 w 115"/>
                  <a:gd name="T53" fmla="*/ 17 h 100"/>
                  <a:gd name="T54" fmla="*/ 107 w 115"/>
                  <a:gd name="T55" fmla="*/ 8 h 100"/>
                  <a:gd name="T56" fmla="*/ 95 w 115"/>
                  <a:gd name="T57" fmla="*/ 3 h 100"/>
                  <a:gd name="T58" fmla="*/ 85 w 115"/>
                  <a:gd name="T59" fmla="*/ 1 h 100"/>
                  <a:gd name="T60" fmla="*/ 65 w 115"/>
                  <a:gd name="T61" fmla="*/ 0 h 100"/>
                  <a:gd name="T62" fmla="*/ 46 w 115"/>
                  <a:gd name="T63" fmla="*/ 1 h 100"/>
                  <a:gd name="T64" fmla="*/ 22 w 115"/>
                  <a:gd name="T65" fmla="*/ 4 h 100"/>
                  <a:gd name="T66" fmla="*/ 11 w 115"/>
                  <a:gd name="T67" fmla="*/ 9 h 100"/>
                  <a:gd name="T68" fmla="*/ 6 w 115"/>
                  <a:gd name="T69" fmla="*/ 14 h 100"/>
                  <a:gd name="T70" fmla="*/ 0 w 115"/>
                  <a:gd name="T71" fmla="*/ 20 h 100"/>
                  <a:gd name="T72" fmla="*/ 1 w 115"/>
                  <a:gd name="T73" fmla="*/ 25 h 100"/>
                  <a:gd name="T74" fmla="*/ 9 w 115"/>
                  <a:gd name="T75" fmla="*/ 29 h 100"/>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115" h="100">
                    <a:moveTo>
                      <a:pt x="9" y="29"/>
                    </a:moveTo>
                    <a:lnTo>
                      <a:pt x="26" y="26"/>
                    </a:lnTo>
                    <a:lnTo>
                      <a:pt x="38" y="28"/>
                    </a:lnTo>
                    <a:lnTo>
                      <a:pt x="45" y="34"/>
                    </a:lnTo>
                    <a:lnTo>
                      <a:pt x="40" y="43"/>
                    </a:lnTo>
                    <a:lnTo>
                      <a:pt x="36" y="46"/>
                    </a:lnTo>
                    <a:lnTo>
                      <a:pt x="34" y="54"/>
                    </a:lnTo>
                    <a:lnTo>
                      <a:pt x="37" y="60"/>
                    </a:lnTo>
                    <a:lnTo>
                      <a:pt x="35" y="67"/>
                    </a:lnTo>
                    <a:lnTo>
                      <a:pt x="41" y="67"/>
                    </a:lnTo>
                    <a:lnTo>
                      <a:pt x="43" y="58"/>
                    </a:lnTo>
                    <a:lnTo>
                      <a:pt x="48" y="54"/>
                    </a:lnTo>
                    <a:lnTo>
                      <a:pt x="56" y="54"/>
                    </a:lnTo>
                    <a:lnTo>
                      <a:pt x="64" y="56"/>
                    </a:lnTo>
                    <a:lnTo>
                      <a:pt x="67" y="62"/>
                    </a:lnTo>
                    <a:lnTo>
                      <a:pt x="68" y="70"/>
                    </a:lnTo>
                    <a:lnTo>
                      <a:pt x="67" y="76"/>
                    </a:lnTo>
                    <a:lnTo>
                      <a:pt x="67" y="81"/>
                    </a:lnTo>
                    <a:lnTo>
                      <a:pt x="67" y="86"/>
                    </a:lnTo>
                    <a:lnTo>
                      <a:pt x="73" y="91"/>
                    </a:lnTo>
                    <a:lnTo>
                      <a:pt x="77" y="93"/>
                    </a:lnTo>
                    <a:lnTo>
                      <a:pt x="87" y="99"/>
                    </a:lnTo>
                    <a:lnTo>
                      <a:pt x="106" y="83"/>
                    </a:lnTo>
                    <a:lnTo>
                      <a:pt x="110" y="69"/>
                    </a:lnTo>
                    <a:lnTo>
                      <a:pt x="113" y="47"/>
                    </a:lnTo>
                    <a:lnTo>
                      <a:pt x="114" y="32"/>
                    </a:lnTo>
                    <a:lnTo>
                      <a:pt x="112" y="17"/>
                    </a:lnTo>
                    <a:lnTo>
                      <a:pt x="107" y="8"/>
                    </a:lnTo>
                    <a:lnTo>
                      <a:pt x="95" y="3"/>
                    </a:lnTo>
                    <a:lnTo>
                      <a:pt x="85" y="1"/>
                    </a:lnTo>
                    <a:lnTo>
                      <a:pt x="65" y="0"/>
                    </a:lnTo>
                    <a:lnTo>
                      <a:pt x="46" y="1"/>
                    </a:lnTo>
                    <a:lnTo>
                      <a:pt x="22" y="4"/>
                    </a:lnTo>
                    <a:lnTo>
                      <a:pt x="11" y="9"/>
                    </a:lnTo>
                    <a:lnTo>
                      <a:pt x="6" y="14"/>
                    </a:lnTo>
                    <a:lnTo>
                      <a:pt x="0" y="20"/>
                    </a:lnTo>
                    <a:lnTo>
                      <a:pt x="1" y="25"/>
                    </a:lnTo>
                    <a:lnTo>
                      <a:pt x="9" y="29"/>
                    </a:lnTo>
                  </a:path>
                </a:pathLst>
              </a:custGeom>
              <a:solidFill>
                <a:srgbClr val="603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2292" name="Freeform 415"/>
              <p:cNvSpPr>
                <a:spLocks/>
              </p:cNvSpPr>
              <p:nvPr/>
            </p:nvSpPr>
            <p:spPr bwMode="auto">
              <a:xfrm>
                <a:off x="5054" y="3154"/>
                <a:ext cx="108" cy="96"/>
              </a:xfrm>
              <a:custGeom>
                <a:avLst/>
                <a:gdLst>
                  <a:gd name="T0" fmla="*/ 4 w 108"/>
                  <a:gd name="T1" fmla="*/ 15 h 96"/>
                  <a:gd name="T2" fmla="*/ 2 w 108"/>
                  <a:gd name="T3" fmla="*/ 23 h 96"/>
                  <a:gd name="T4" fmla="*/ 27 w 108"/>
                  <a:gd name="T5" fmla="*/ 24 h 96"/>
                  <a:gd name="T6" fmla="*/ 48 w 108"/>
                  <a:gd name="T7" fmla="*/ 19 h 96"/>
                  <a:gd name="T8" fmla="*/ 38 w 108"/>
                  <a:gd name="T9" fmla="*/ 22 h 96"/>
                  <a:gd name="T10" fmla="*/ 35 w 108"/>
                  <a:gd name="T11" fmla="*/ 25 h 96"/>
                  <a:gd name="T12" fmla="*/ 47 w 108"/>
                  <a:gd name="T13" fmla="*/ 24 h 96"/>
                  <a:gd name="T14" fmla="*/ 49 w 108"/>
                  <a:gd name="T15" fmla="*/ 26 h 96"/>
                  <a:gd name="T16" fmla="*/ 43 w 108"/>
                  <a:gd name="T17" fmla="*/ 32 h 96"/>
                  <a:gd name="T18" fmla="*/ 45 w 108"/>
                  <a:gd name="T19" fmla="*/ 33 h 96"/>
                  <a:gd name="T20" fmla="*/ 39 w 108"/>
                  <a:gd name="T21" fmla="*/ 41 h 96"/>
                  <a:gd name="T22" fmla="*/ 59 w 108"/>
                  <a:gd name="T23" fmla="*/ 37 h 96"/>
                  <a:gd name="T24" fmla="*/ 33 w 108"/>
                  <a:gd name="T25" fmla="*/ 46 h 96"/>
                  <a:gd name="T26" fmla="*/ 47 w 108"/>
                  <a:gd name="T27" fmla="*/ 45 h 96"/>
                  <a:gd name="T28" fmla="*/ 34 w 108"/>
                  <a:gd name="T29" fmla="*/ 50 h 96"/>
                  <a:gd name="T30" fmla="*/ 38 w 108"/>
                  <a:gd name="T31" fmla="*/ 53 h 96"/>
                  <a:gd name="T32" fmla="*/ 60 w 108"/>
                  <a:gd name="T33" fmla="*/ 51 h 96"/>
                  <a:gd name="T34" fmla="*/ 74 w 108"/>
                  <a:gd name="T35" fmla="*/ 53 h 96"/>
                  <a:gd name="T36" fmla="*/ 74 w 108"/>
                  <a:gd name="T37" fmla="*/ 56 h 96"/>
                  <a:gd name="T38" fmla="*/ 77 w 108"/>
                  <a:gd name="T39" fmla="*/ 58 h 96"/>
                  <a:gd name="T40" fmla="*/ 65 w 108"/>
                  <a:gd name="T41" fmla="*/ 66 h 96"/>
                  <a:gd name="T42" fmla="*/ 76 w 108"/>
                  <a:gd name="T43" fmla="*/ 65 h 96"/>
                  <a:gd name="T44" fmla="*/ 65 w 108"/>
                  <a:gd name="T45" fmla="*/ 76 h 96"/>
                  <a:gd name="T46" fmla="*/ 73 w 108"/>
                  <a:gd name="T47" fmla="*/ 75 h 96"/>
                  <a:gd name="T48" fmla="*/ 69 w 108"/>
                  <a:gd name="T49" fmla="*/ 86 h 96"/>
                  <a:gd name="T50" fmla="*/ 84 w 108"/>
                  <a:gd name="T51" fmla="*/ 70 h 96"/>
                  <a:gd name="T52" fmla="*/ 71 w 108"/>
                  <a:gd name="T53" fmla="*/ 89 h 96"/>
                  <a:gd name="T54" fmla="*/ 87 w 108"/>
                  <a:gd name="T55" fmla="*/ 82 h 96"/>
                  <a:gd name="T56" fmla="*/ 83 w 108"/>
                  <a:gd name="T57" fmla="*/ 89 h 96"/>
                  <a:gd name="T58" fmla="*/ 91 w 108"/>
                  <a:gd name="T59" fmla="*/ 89 h 96"/>
                  <a:gd name="T60" fmla="*/ 104 w 108"/>
                  <a:gd name="T61" fmla="*/ 57 h 96"/>
                  <a:gd name="T62" fmla="*/ 98 w 108"/>
                  <a:gd name="T63" fmla="*/ 37 h 96"/>
                  <a:gd name="T64" fmla="*/ 87 w 108"/>
                  <a:gd name="T65" fmla="*/ 40 h 96"/>
                  <a:gd name="T66" fmla="*/ 106 w 108"/>
                  <a:gd name="T67" fmla="*/ 33 h 96"/>
                  <a:gd name="T68" fmla="*/ 93 w 108"/>
                  <a:gd name="T69" fmla="*/ 21 h 96"/>
                  <a:gd name="T70" fmla="*/ 84 w 108"/>
                  <a:gd name="T71" fmla="*/ 21 h 96"/>
                  <a:gd name="T72" fmla="*/ 102 w 108"/>
                  <a:gd name="T73" fmla="*/ 11 h 96"/>
                  <a:gd name="T74" fmla="*/ 81 w 108"/>
                  <a:gd name="T75" fmla="*/ 6 h 96"/>
                  <a:gd name="T76" fmla="*/ 87 w 108"/>
                  <a:gd name="T77" fmla="*/ 2 h 96"/>
                  <a:gd name="T78" fmla="*/ 60 w 108"/>
                  <a:gd name="T79" fmla="*/ 2 h 96"/>
                  <a:gd name="T80" fmla="*/ 50 w 108"/>
                  <a:gd name="T81" fmla="*/ 5 h 96"/>
                  <a:gd name="T82" fmla="*/ 48 w 108"/>
                  <a:gd name="T83" fmla="*/ 1 h 96"/>
                  <a:gd name="T84" fmla="*/ 27 w 108"/>
                  <a:gd name="T85" fmla="*/ 8 h 96"/>
                  <a:gd name="T86" fmla="*/ 31 w 108"/>
                  <a:gd name="T87" fmla="*/ 2 h 9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08" h="96">
                    <a:moveTo>
                      <a:pt x="18" y="6"/>
                    </a:moveTo>
                    <a:lnTo>
                      <a:pt x="8" y="10"/>
                    </a:lnTo>
                    <a:lnTo>
                      <a:pt x="4" y="15"/>
                    </a:lnTo>
                    <a:lnTo>
                      <a:pt x="2" y="18"/>
                    </a:lnTo>
                    <a:lnTo>
                      <a:pt x="0" y="20"/>
                    </a:lnTo>
                    <a:lnTo>
                      <a:pt x="2" y="23"/>
                    </a:lnTo>
                    <a:lnTo>
                      <a:pt x="7" y="25"/>
                    </a:lnTo>
                    <a:lnTo>
                      <a:pt x="19" y="24"/>
                    </a:lnTo>
                    <a:lnTo>
                      <a:pt x="27" y="24"/>
                    </a:lnTo>
                    <a:lnTo>
                      <a:pt x="33" y="21"/>
                    </a:lnTo>
                    <a:lnTo>
                      <a:pt x="41" y="19"/>
                    </a:lnTo>
                    <a:lnTo>
                      <a:pt x="48" y="19"/>
                    </a:lnTo>
                    <a:lnTo>
                      <a:pt x="58" y="19"/>
                    </a:lnTo>
                    <a:lnTo>
                      <a:pt x="45" y="20"/>
                    </a:lnTo>
                    <a:lnTo>
                      <a:pt x="38" y="22"/>
                    </a:lnTo>
                    <a:lnTo>
                      <a:pt x="33" y="24"/>
                    </a:lnTo>
                    <a:lnTo>
                      <a:pt x="35" y="25"/>
                    </a:lnTo>
                    <a:lnTo>
                      <a:pt x="38" y="28"/>
                    </a:lnTo>
                    <a:lnTo>
                      <a:pt x="43" y="25"/>
                    </a:lnTo>
                    <a:lnTo>
                      <a:pt x="47" y="24"/>
                    </a:lnTo>
                    <a:lnTo>
                      <a:pt x="55" y="23"/>
                    </a:lnTo>
                    <a:lnTo>
                      <a:pt x="57" y="23"/>
                    </a:lnTo>
                    <a:lnTo>
                      <a:pt x="49" y="26"/>
                    </a:lnTo>
                    <a:lnTo>
                      <a:pt x="43" y="28"/>
                    </a:lnTo>
                    <a:lnTo>
                      <a:pt x="40" y="30"/>
                    </a:lnTo>
                    <a:lnTo>
                      <a:pt x="43" y="32"/>
                    </a:lnTo>
                    <a:lnTo>
                      <a:pt x="49" y="30"/>
                    </a:lnTo>
                    <a:lnTo>
                      <a:pt x="55" y="29"/>
                    </a:lnTo>
                    <a:lnTo>
                      <a:pt x="45" y="33"/>
                    </a:lnTo>
                    <a:lnTo>
                      <a:pt x="42" y="36"/>
                    </a:lnTo>
                    <a:lnTo>
                      <a:pt x="41" y="40"/>
                    </a:lnTo>
                    <a:lnTo>
                      <a:pt x="39" y="41"/>
                    </a:lnTo>
                    <a:lnTo>
                      <a:pt x="45" y="39"/>
                    </a:lnTo>
                    <a:lnTo>
                      <a:pt x="50" y="38"/>
                    </a:lnTo>
                    <a:lnTo>
                      <a:pt x="59" y="37"/>
                    </a:lnTo>
                    <a:lnTo>
                      <a:pt x="46" y="41"/>
                    </a:lnTo>
                    <a:lnTo>
                      <a:pt x="38" y="44"/>
                    </a:lnTo>
                    <a:lnTo>
                      <a:pt x="33" y="46"/>
                    </a:lnTo>
                    <a:lnTo>
                      <a:pt x="32" y="50"/>
                    </a:lnTo>
                    <a:lnTo>
                      <a:pt x="38" y="47"/>
                    </a:lnTo>
                    <a:lnTo>
                      <a:pt x="47" y="45"/>
                    </a:lnTo>
                    <a:lnTo>
                      <a:pt x="51" y="45"/>
                    </a:lnTo>
                    <a:lnTo>
                      <a:pt x="42" y="47"/>
                    </a:lnTo>
                    <a:lnTo>
                      <a:pt x="34" y="50"/>
                    </a:lnTo>
                    <a:lnTo>
                      <a:pt x="32" y="53"/>
                    </a:lnTo>
                    <a:lnTo>
                      <a:pt x="33" y="54"/>
                    </a:lnTo>
                    <a:lnTo>
                      <a:pt x="38" y="53"/>
                    </a:lnTo>
                    <a:lnTo>
                      <a:pt x="44" y="51"/>
                    </a:lnTo>
                    <a:lnTo>
                      <a:pt x="55" y="50"/>
                    </a:lnTo>
                    <a:lnTo>
                      <a:pt x="60" y="51"/>
                    </a:lnTo>
                    <a:lnTo>
                      <a:pt x="70" y="51"/>
                    </a:lnTo>
                    <a:lnTo>
                      <a:pt x="82" y="50"/>
                    </a:lnTo>
                    <a:lnTo>
                      <a:pt x="74" y="53"/>
                    </a:lnTo>
                    <a:lnTo>
                      <a:pt x="61" y="54"/>
                    </a:lnTo>
                    <a:lnTo>
                      <a:pt x="64" y="58"/>
                    </a:lnTo>
                    <a:lnTo>
                      <a:pt x="74" y="56"/>
                    </a:lnTo>
                    <a:lnTo>
                      <a:pt x="83" y="54"/>
                    </a:lnTo>
                    <a:lnTo>
                      <a:pt x="88" y="51"/>
                    </a:lnTo>
                    <a:lnTo>
                      <a:pt x="77" y="58"/>
                    </a:lnTo>
                    <a:lnTo>
                      <a:pt x="71" y="60"/>
                    </a:lnTo>
                    <a:lnTo>
                      <a:pt x="64" y="62"/>
                    </a:lnTo>
                    <a:lnTo>
                      <a:pt x="65" y="66"/>
                    </a:lnTo>
                    <a:lnTo>
                      <a:pt x="74" y="64"/>
                    </a:lnTo>
                    <a:lnTo>
                      <a:pt x="80" y="63"/>
                    </a:lnTo>
                    <a:lnTo>
                      <a:pt x="76" y="65"/>
                    </a:lnTo>
                    <a:lnTo>
                      <a:pt x="69" y="67"/>
                    </a:lnTo>
                    <a:lnTo>
                      <a:pt x="65" y="67"/>
                    </a:lnTo>
                    <a:lnTo>
                      <a:pt x="65" y="76"/>
                    </a:lnTo>
                    <a:lnTo>
                      <a:pt x="74" y="72"/>
                    </a:lnTo>
                    <a:lnTo>
                      <a:pt x="79" y="71"/>
                    </a:lnTo>
                    <a:lnTo>
                      <a:pt x="73" y="75"/>
                    </a:lnTo>
                    <a:lnTo>
                      <a:pt x="64" y="78"/>
                    </a:lnTo>
                    <a:lnTo>
                      <a:pt x="64" y="82"/>
                    </a:lnTo>
                    <a:lnTo>
                      <a:pt x="69" y="86"/>
                    </a:lnTo>
                    <a:lnTo>
                      <a:pt x="74" y="82"/>
                    </a:lnTo>
                    <a:lnTo>
                      <a:pt x="79" y="76"/>
                    </a:lnTo>
                    <a:lnTo>
                      <a:pt x="84" y="70"/>
                    </a:lnTo>
                    <a:lnTo>
                      <a:pt x="79" y="79"/>
                    </a:lnTo>
                    <a:lnTo>
                      <a:pt x="76" y="82"/>
                    </a:lnTo>
                    <a:lnTo>
                      <a:pt x="71" y="89"/>
                    </a:lnTo>
                    <a:lnTo>
                      <a:pt x="74" y="93"/>
                    </a:lnTo>
                    <a:lnTo>
                      <a:pt x="82" y="88"/>
                    </a:lnTo>
                    <a:lnTo>
                      <a:pt x="87" y="82"/>
                    </a:lnTo>
                    <a:lnTo>
                      <a:pt x="91" y="75"/>
                    </a:lnTo>
                    <a:lnTo>
                      <a:pt x="87" y="84"/>
                    </a:lnTo>
                    <a:lnTo>
                      <a:pt x="83" y="89"/>
                    </a:lnTo>
                    <a:lnTo>
                      <a:pt x="78" y="93"/>
                    </a:lnTo>
                    <a:lnTo>
                      <a:pt x="82" y="95"/>
                    </a:lnTo>
                    <a:lnTo>
                      <a:pt x="91" y="89"/>
                    </a:lnTo>
                    <a:lnTo>
                      <a:pt x="99" y="78"/>
                    </a:lnTo>
                    <a:lnTo>
                      <a:pt x="102" y="71"/>
                    </a:lnTo>
                    <a:lnTo>
                      <a:pt x="104" y="57"/>
                    </a:lnTo>
                    <a:lnTo>
                      <a:pt x="105" y="47"/>
                    </a:lnTo>
                    <a:lnTo>
                      <a:pt x="107" y="36"/>
                    </a:lnTo>
                    <a:lnTo>
                      <a:pt x="98" y="37"/>
                    </a:lnTo>
                    <a:lnTo>
                      <a:pt x="87" y="41"/>
                    </a:lnTo>
                    <a:lnTo>
                      <a:pt x="73" y="44"/>
                    </a:lnTo>
                    <a:lnTo>
                      <a:pt x="87" y="40"/>
                    </a:lnTo>
                    <a:lnTo>
                      <a:pt x="91" y="37"/>
                    </a:lnTo>
                    <a:lnTo>
                      <a:pt x="101" y="34"/>
                    </a:lnTo>
                    <a:lnTo>
                      <a:pt x="106" y="33"/>
                    </a:lnTo>
                    <a:lnTo>
                      <a:pt x="106" y="27"/>
                    </a:lnTo>
                    <a:lnTo>
                      <a:pt x="105" y="19"/>
                    </a:lnTo>
                    <a:lnTo>
                      <a:pt x="93" y="21"/>
                    </a:lnTo>
                    <a:lnTo>
                      <a:pt x="85" y="23"/>
                    </a:lnTo>
                    <a:lnTo>
                      <a:pt x="75" y="27"/>
                    </a:lnTo>
                    <a:lnTo>
                      <a:pt x="84" y="21"/>
                    </a:lnTo>
                    <a:lnTo>
                      <a:pt x="94" y="19"/>
                    </a:lnTo>
                    <a:lnTo>
                      <a:pt x="104" y="16"/>
                    </a:lnTo>
                    <a:lnTo>
                      <a:pt x="102" y="11"/>
                    </a:lnTo>
                    <a:lnTo>
                      <a:pt x="99" y="6"/>
                    </a:lnTo>
                    <a:lnTo>
                      <a:pt x="90" y="4"/>
                    </a:lnTo>
                    <a:lnTo>
                      <a:pt x="81" y="6"/>
                    </a:lnTo>
                    <a:lnTo>
                      <a:pt x="73" y="11"/>
                    </a:lnTo>
                    <a:lnTo>
                      <a:pt x="78" y="6"/>
                    </a:lnTo>
                    <a:lnTo>
                      <a:pt x="87" y="2"/>
                    </a:lnTo>
                    <a:lnTo>
                      <a:pt x="77" y="1"/>
                    </a:lnTo>
                    <a:lnTo>
                      <a:pt x="71" y="1"/>
                    </a:lnTo>
                    <a:lnTo>
                      <a:pt x="60" y="2"/>
                    </a:lnTo>
                    <a:lnTo>
                      <a:pt x="53" y="6"/>
                    </a:lnTo>
                    <a:lnTo>
                      <a:pt x="43" y="7"/>
                    </a:lnTo>
                    <a:lnTo>
                      <a:pt x="50" y="5"/>
                    </a:lnTo>
                    <a:lnTo>
                      <a:pt x="56" y="2"/>
                    </a:lnTo>
                    <a:lnTo>
                      <a:pt x="59" y="0"/>
                    </a:lnTo>
                    <a:lnTo>
                      <a:pt x="48" y="1"/>
                    </a:lnTo>
                    <a:lnTo>
                      <a:pt x="39" y="1"/>
                    </a:lnTo>
                    <a:lnTo>
                      <a:pt x="33" y="3"/>
                    </a:lnTo>
                    <a:lnTo>
                      <a:pt x="27" y="8"/>
                    </a:lnTo>
                    <a:lnTo>
                      <a:pt x="22" y="15"/>
                    </a:lnTo>
                    <a:lnTo>
                      <a:pt x="25" y="7"/>
                    </a:lnTo>
                    <a:lnTo>
                      <a:pt x="31" y="2"/>
                    </a:lnTo>
                    <a:lnTo>
                      <a:pt x="18" y="6"/>
                    </a:lnTo>
                  </a:path>
                </a:pathLst>
              </a:custGeom>
              <a:solidFill>
                <a:srgbClr val="A05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nvGrpSpPr>
              <p:cNvPr id="52293" name="Group 416"/>
              <p:cNvGrpSpPr>
                <a:grpSpLocks/>
              </p:cNvGrpSpPr>
              <p:nvPr/>
            </p:nvGrpSpPr>
            <p:grpSpPr bwMode="auto">
              <a:xfrm>
                <a:off x="4809" y="3412"/>
                <a:ext cx="128" cy="68"/>
                <a:chOff x="4809" y="3412"/>
                <a:chExt cx="128" cy="68"/>
              </a:xfrm>
            </p:grpSpPr>
            <p:sp>
              <p:nvSpPr>
                <p:cNvPr id="52309" name="Freeform 417"/>
                <p:cNvSpPr>
                  <a:spLocks/>
                </p:cNvSpPr>
                <p:nvPr/>
              </p:nvSpPr>
              <p:spPr bwMode="auto">
                <a:xfrm>
                  <a:off x="4809" y="3412"/>
                  <a:ext cx="128" cy="68"/>
                </a:xfrm>
                <a:custGeom>
                  <a:avLst/>
                  <a:gdLst>
                    <a:gd name="T0" fmla="*/ 127 w 128"/>
                    <a:gd name="T1" fmla="*/ 40 h 68"/>
                    <a:gd name="T2" fmla="*/ 111 w 128"/>
                    <a:gd name="T3" fmla="*/ 37 h 68"/>
                    <a:gd name="T4" fmla="*/ 105 w 128"/>
                    <a:gd name="T5" fmla="*/ 36 h 68"/>
                    <a:gd name="T6" fmla="*/ 101 w 128"/>
                    <a:gd name="T7" fmla="*/ 33 h 68"/>
                    <a:gd name="T8" fmla="*/ 98 w 128"/>
                    <a:gd name="T9" fmla="*/ 29 h 68"/>
                    <a:gd name="T10" fmla="*/ 90 w 128"/>
                    <a:gd name="T11" fmla="*/ 23 h 68"/>
                    <a:gd name="T12" fmla="*/ 76 w 128"/>
                    <a:gd name="T13" fmla="*/ 12 h 68"/>
                    <a:gd name="T14" fmla="*/ 74 w 128"/>
                    <a:gd name="T15" fmla="*/ 9 h 68"/>
                    <a:gd name="T16" fmla="*/ 70 w 128"/>
                    <a:gd name="T17" fmla="*/ 5 h 68"/>
                    <a:gd name="T18" fmla="*/ 63 w 128"/>
                    <a:gd name="T19" fmla="*/ 5 h 68"/>
                    <a:gd name="T20" fmla="*/ 41 w 128"/>
                    <a:gd name="T21" fmla="*/ 2 h 68"/>
                    <a:gd name="T22" fmla="*/ 35 w 128"/>
                    <a:gd name="T23" fmla="*/ 0 h 68"/>
                    <a:gd name="T24" fmla="*/ 30 w 128"/>
                    <a:gd name="T25" fmla="*/ 2 h 68"/>
                    <a:gd name="T26" fmla="*/ 27 w 128"/>
                    <a:gd name="T27" fmla="*/ 4 h 68"/>
                    <a:gd name="T28" fmla="*/ 14 w 128"/>
                    <a:gd name="T29" fmla="*/ 8 h 68"/>
                    <a:gd name="T30" fmla="*/ 9 w 128"/>
                    <a:gd name="T31" fmla="*/ 10 h 68"/>
                    <a:gd name="T32" fmla="*/ 7 w 128"/>
                    <a:gd name="T33" fmla="*/ 11 h 68"/>
                    <a:gd name="T34" fmla="*/ 4 w 128"/>
                    <a:gd name="T35" fmla="*/ 17 h 68"/>
                    <a:gd name="T36" fmla="*/ 3 w 128"/>
                    <a:gd name="T37" fmla="*/ 21 h 68"/>
                    <a:gd name="T38" fmla="*/ 2 w 128"/>
                    <a:gd name="T39" fmla="*/ 23 h 68"/>
                    <a:gd name="T40" fmla="*/ 0 w 128"/>
                    <a:gd name="T41" fmla="*/ 26 h 68"/>
                    <a:gd name="T42" fmla="*/ 0 w 128"/>
                    <a:gd name="T43" fmla="*/ 28 h 68"/>
                    <a:gd name="T44" fmla="*/ 3 w 128"/>
                    <a:gd name="T45" fmla="*/ 30 h 68"/>
                    <a:gd name="T46" fmla="*/ 8 w 128"/>
                    <a:gd name="T47" fmla="*/ 30 h 68"/>
                    <a:gd name="T48" fmla="*/ 16 w 128"/>
                    <a:gd name="T49" fmla="*/ 26 h 68"/>
                    <a:gd name="T50" fmla="*/ 27 w 128"/>
                    <a:gd name="T51" fmla="*/ 24 h 68"/>
                    <a:gd name="T52" fmla="*/ 36 w 128"/>
                    <a:gd name="T53" fmla="*/ 26 h 68"/>
                    <a:gd name="T54" fmla="*/ 26 w 128"/>
                    <a:gd name="T55" fmla="*/ 28 h 68"/>
                    <a:gd name="T56" fmla="*/ 19 w 128"/>
                    <a:gd name="T57" fmla="*/ 30 h 68"/>
                    <a:gd name="T58" fmla="*/ 11 w 128"/>
                    <a:gd name="T59" fmla="*/ 33 h 68"/>
                    <a:gd name="T60" fmla="*/ 9 w 128"/>
                    <a:gd name="T61" fmla="*/ 35 h 68"/>
                    <a:gd name="T62" fmla="*/ 9 w 128"/>
                    <a:gd name="T63" fmla="*/ 37 h 68"/>
                    <a:gd name="T64" fmla="*/ 12 w 128"/>
                    <a:gd name="T65" fmla="*/ 40 h 68"/>
                    <a:gd name="T66" fmla="*/ 16 w 128"/>
                    <a:gd name="T67" fmla="*/ 39 h 68"/>
                    <a:gd name="T68" fmla="*/ 27 w 128"/>
                    <a:gd name="T69" fmla="*/ 37 h 68"/>
                    <a:gd name="T70" fmla="*/ 37 w 128"/>
                    <a:gd name="T71" fmla="*/ 36 h 68"/>
                    <a:gd name="T72" fmla="*/ 45 w 128"/>
                    <a:gd name="T73" fmla="*/ 37 h 68"/>
                    <a:gd name="T74" fmla="*/ 50 w 128"/>
                    <a:gd name="T75" fmla="*/ 39 h 68"/>
                    <a:gd name="T76" fmla="*/ 55 w 128"/>
                    <a:gd name="T77" fmla="*/ 44 h 68"/>
                    <a:gd name="T78" fmla="*/ 59 w 128"/>
                    <a:gd name="T79" fmla="*/ 49 h 68"/>
                    <a:gd name="T80" fmla="*/ 63 w 128"/>
                    <a:gd name="T81" fmla="*/ 54 h 68"/>
                    <a:gd name="T82" fmla="*/ 66 w 128"/>
                    <a:gd name="T83" fmla="*/ 57 h 68"/>
                    <a:gd name="T84" fmla="*/ 72 w 128"/>
                    <a:gd name="T85" fmla="*/ 61 h 68"/>
                    <a:gd name="T86" fmla="*/ 78 w 128"/>
                    <a:gd name="T87" fmla="*/ 63 h 68"/>
                    <a:gd name="T88" fmla="*/ 84 w 128"/>
                    <a:gd name="T89" fmla="*/ 63 h 68"/>
                    <a:gd name="T90" fmla="*/ 92 w 128"/>
                    <a:gd name="T91" fmla="*/ 63 h 68"/>
                    <a:gd name="T92" fmla="*/ 98 w 128"/>
                    <a:gd name="T93" fmla="*/ 62 h 68"/>
                    <a:gd name="T94" fmla="*/ 106 w 128"/>
                    <a:gd name="T95" fmla="*/ 64 h 68"/>
                    <a:gd name="T96" fmla="*/ 127 w 128"/>
                    <a:gd name="T97" fmla="*/ 67 h 68"/>
                    <a:gd name="T98" fmla="*/ 127 w 128"/>
                    <a:gd name="T99" fmla="*/ 40 h 68"/>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128" h="68">
                      <a:moveTo>
                        <a:pt x="127" y="40"/>
                      </a:moveTo>
                      <a:lnTo>
                        <a:pt x="111" y="37"/>
                      </a:lnTo>
                      <a:lnTo>
                        <a:pt x="105" y="36"/>
                      </a:lnTo>
                      <a:lnTo>
                        <a:pt x="101" y="33"/>
                      </a:lnTo>
                      <a:lnTo>
                        <a:pt x="98" y="29"/>
                      </a:lnTo>
                      <a:lnTo>
                        <a:pt x="90" y="23"/>
                      </a:lnTo>
                      <a:lnTo>
                        <a:pt x="76" y="12"/>
                      </a:lnTo>
                      <a:lnTo>
                        <a:pt x="74" y="9"/>
                      </a:lnTo>
                      <a:lnTo>
                        <a:pt x="70" y="5"/>
                      </a:lnTo>
                      <a:lnTo>
                        <a:pt x="63" y="5"/>
                      </a:lnTo>
                      <a:lnTo>
                        <a:pt x="41" y="2"/>
                      </a:lnTo>
                      <a:lnTo>
                        <a:pt x="35" y="0"/>
                      </a:lnTo>
                      <a:lnTo>
                        <a:pt x="30" y="2"/>
                      </a:lnTo>
                      <a:lnTo>
                        <a:pt x="27" y="4"/>
                      </a:lnTo>
                      <a:lnTo>
                        <a:pt x="14" y="8"/>
                      </a:lnTo>
                      <a:lnTo>
                        <a:pt x="9" y="10"/>
                      </a:lnTo>
                      <a:lnTo>
                        <a:pt x="7" y="11"/>
                      </a:lnTo>
                      <a:lnTo>
                        <a:pt x="4" y="17"/>
                      </a:lnTo>
                      <a:lnTo>
                        <a:pt x="3" y="21"/>
                      </a:lnTo>
                      <a:lnTo>
                        <a:pt x="2" y="23"/>
                      </a:lnTo>
                      <a:lnTo>
                        <a:pt x="0" y="26"/>
                      </a:lnTo>
                      <a:lnTo>
                        <a:pt x="0" y="28"/>
                      </a:lnTo>
                      <a:lnTo>
                        <a:pt x="3" y="30"/>
                      </a:lnTo>
                      <a:lnTo>
                        <a:pt x="8" y="30"/>
                      </a:lnTo>
                      <a:lnTo>
                        <a:pt x="16" y="26"/>
                      </a:lnTo>
                      <a:lnTo>
                        <a:pt x="27" y="24"/>
                      </a:lnTo>
                      <a:lnTo>
                        <a:pt x="36" y="26"/>
                      </a:lnTo>
                      <a:lnTo>
                        <a:pt x="26" y="28"/>
                      </a:lnTo>
                      <a:lnTo>
                        <a:pt x="19" y="30"/>
                      </a:lnTo>
                      <a:lnTo>
                        <a:pt x="11" y="33"/>
                      </a:lnTo>
                      <a:lnTo>
                        <a:pt x="9" y="35"/>
                      </a:lnTo>
                      <a:lnTo>
                        <a:pt x="9" y="37"/>
                      </a:lnTo>
                      <a:lnTo>
                        <a:pt x="12" y="40"/>
                      </a:lnTo>
                      <a:lnTo>
                        <a:pt x="16" y="39"/>
                      </a:lnTo>
                      <a:lnTo>
                        <a:pt x="27" y="37"/>
                      </a:lnTo>
                      <a:lnTo>
                        <a:pt x="37" y="36"/>
                      </a:lnTo>
                      <a:lnTo>
                        <a:pt x="45" y="37"/>
                      </a:lnTo>
                      <a:lnTo>
                        <a:pt x="50" y="39"/>
                      </a:lnTo>
                      <a:lnTo>
                        <a:pt x="55" y="44"/>
                      </a:lnTo>
                      <a:lnTo>
                        <a:pt x="59" y="49"/>
                      </a:lnTo>
                      <a:lnTo>
                        <a:pt x="63" y="54"/>
                      </a:lnTo>
                      <a:lnTo>
                        <a:pt x="66" y="57"/>
                      </a:lnTo>
                      <a:lnTo>
                        <a:pt x="72" y="61"/>
                      </a:lnTo>
                      <a:lnTo>
                        <a:pt x="78" y="63"/>
                      </a:lnTo>
                      <a:lnTo>
                        <a:pt x="84" y="63"/>
                      </a:lnTo>
                      <a:lnTo>
                        <a:pt x="92" y="63"/>
                      </a:lnTo>
                      <a:lnTo>
                        <a:pt x="98" y="62"/>
                      </a:lnTo>
                      <a:lnTo>
                        <a:pt x="106" y="64"/>
                      </a:lnTo>
                      <a:lnTo>
                        <a:pt x="127" y="67"/>
                      </a:lnTo>
                      <a:lnTo>
                        <a:pt x="127" y="40"/>
                      </a:lnTo>
                    </a:path>
                  </a:pathLst>
                </a:custGeom>
                <a:solidFill>
                  <a:srgbClr val="FFC080"/>
                </a:solidFill>
                <a:ln w="12700" cap="rnd" cmpd="sng">
                  <a:solidFill>
                    <a:srgbClr val="402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2310" name="Freeform 418"/>
                <p:cNvSpPr>
                  <a:spLocks/>
                </p:cNvSpPr>
                <p:nvPr/>
              </p:nvSpPr>
              <p:spPr bwMode="auto">
                <a:xfrm>
                  <a:off x="4815" y="3423"/>
                  <a:ext cx="33" cy="3"/>
                </a:xfrm>
                <a:custGeom>
                  <a:avLst/>
                  <a:gdLst>
                    <a:gd name="T0" fmla="*/ 0 w 33"/>
                    <a:gd name="T1" fmla="*/ 2 h 3"/>
                    <a:gd name="T2" fmla="*/ 6 w 33"/>
                    <a:gd name="T3" fmla="*/ 1 h 3"/>
                    <a:gd name="T4" fmla="*/ 10 w 33"/>
                    <a:gd name="T5" fmla="*/ 1 h 3"/>
                    <a:gd name="T6" fmla="*/ 15 w 33"/>
                    <a:gd name="T7" fmla="*/ 1 h 3"/>
                    <a:gd name="T8" fmla="*/ 20 w 33"/>
                    <a:gd name="T9" fmla="*/ 0 h 3"/>
                    <a:gd name="T10" fmla="*/ 27 w 33"/>
                    <a:gd name="T11" fmla="*/ 1 h 3"/>
                    <a:gd name="T12" fmla="*/ 32 w 33"/>
                    <a:gd name="T13" fmla="*/ 1 h 3"/>
                    <a:gd name="T14" fmla="*/ 25 w 33"/>
                    <a:gd name="T15" fmla="*/ 0 h 3"/>
                    <a:gd name="T16" fmla="*/ 18 w 33"/>
                    <a:gd name="T17" fmla="*/ 0 h 3"/>
                    <a:gd name="T18" fmla="*/ 10 w 33"/>
                    <a:gd name="T19" fmla="*/ 1 h 3"/>
                    <a:gd name="T20" fmla="*/ 6 w 33"/>
                    <a:gd name="T21" fmla="*/ 1 h 3"/>
                    <a:gd name="T22" fmla="*/ 1 w 33"/>
                    <a:gd name="T23" fmla="*/ 2 h 3"/>
                    <a:gd name="T24" fmla="*/ 0 w 33"/>
                    <a:gd name="T25" fmla="*/ 2 h 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33" h="3">
                      <a:moveTo>
                        <a:pt x="0" y="2"/>
                      </a:moveTo>
                      <a:lnTo>
                        <a:pt x="6" y="1"/>
                      </a:lnTo>
                      <a:lnTo>
                        <a:pt x="10" y="1"/>
                      </a:lnTo>
                      <a:lnTo>
                        <a:pt x="15" y="1"/>
                      </a:lnTo>
                      <a:lnTo>
                        <a:pt x="20" y="0"/>
                      </a:lnTo>
                      <a:lnTo>
                        <a:pt x="27" y="1"/>
                      </a:lnTo>
                      <a:lnTo>
                        <a:pt x="32" y="1"/>
                      </a:lnTo>
                      <a:lnTo>
                        <a:pt x="25" y="0"/>
                      </a:lnTo>
                      <a:lnTo>
                        <a:pt x="18" y="0"/>
                      </a:lnTo>
                      <a:lnTo>
                        <a:pt x="10" y="1"/>
                      </a:lnTo>
                      <a:lnTo>
                        <a:pt x="6" y="1"/>
                      </a:lnTo>
                      <a:lnTo>
                        <a:pt x="1" y="2"/>
                      </a:lnTo>
                      <a:lnTo>
                        <a:pt x="0" y="2"/>
                      </a:lnTo>
                    </a:path>
                  </a:pathLst>
                </a:custGeom>
                <a:solidFill>
                  <a:srgbClr val="402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2311" name="Freeform 419"/>
                <p:cNvSpPr>
                  <a:spLocks/>
                </p:cNvSpPr>
                <p:nvPr/>
              </p:nvSpPr>
              <p:spPr bwMode="auto">
                <a:xfrm>
                  <a:off x="4837" y="3414"/>
                  <a:ext cx="27" cy="1"/>
                </a:xfrm>
                <a:custGeom>
                  <a:avLst/>
                  <a:gdLst>
                    <a:gd name="T0" fmla="*/ 7 w 27"/>
                    <a:gd name="T1" fmla="*/ 0 h 1"/>
                    <a:gd name="T2" fmla="*/ 4 w 27"/>
                    <a:gd name="T3" fmla="*/ 0 h 1"/>
                    <a:gd name="T4" fmla="*/ 0 w 27"/>
                    <a:gd name="T5" fmla="*/ 0 h 1"/>
                    <a:gd name="T6" fmla="*/ 2 w 27"/>
                    <a:gd name="T7" fmla="*/ 0 h 1"/>
                    <a:gd name="T8" fmla="*/ 7 w 27"/>
                    <a:gd name="T9" fmla="*/ 0 h 1"/>
                    <a:gd name="T10" fmla="*/ 15 w 27"/>
                    <a:gd name="T11" fmla="*/ 0 h 1"/>
                    <a:gd name="T12" fmla="*/ 20 w 27"/>
                    <a:gd name="T13" fmla="*/ 0 h 1"/>
                    <a:gd name="T14" fmla="*/ 25 w 27"/>
                    <a:gd name="T15" fmla="*/ 0 h 1"/>
                    <a:gd name="T16" fmla="*/ 26 w 27"/>
                    <a:gd name="T17" fmla="*/ 0 h 1"/>
                    <a:gd name="T18" fmla="*/ 20 w 27"/>
                    <a:gd name="T19" fmla="*/ 0 h 1"/>
                    <a:gd name="T20" fmla="*/ 13 w 27"/>
                    <a:gd name="T21" fmla="*/ 0 h 1"/>
                    <a:gd name="T22" fmla="*/ 7 w 27"/>
                    <a:gd name="T23" fmla="*/ 0 h 1"/>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27" h="1">
                      <a:moveTo>
                        <a:pt x="7" y="0"/>
                      </a:moveTo>
                      <a:lnTo>
                        <a:pt x="4" y="0"/>
                      </a:lnTo>
                      <a:lnTo>
                        <a:pt x="0" y="0"/>
                      </a:lnTo>
                      <a:lnTo>
                        <a:pt x="2" y="0"/>
                      </a:lnTo>
                      <a:lnTo>
                        <a:pt x="7" y="0"/>
                      </a:lnTo>
                      <a:lnTo>
                        <a:pt x="15" y="0"/>
                      </a:lnTo>
                      <a:lnTo>
                        <a:pt x="20" y="0"/>
                      </a:lnTo>
                      <a:lnTo>
                        <a:pt x="25" y="0"/>
                      </a:lnTo>
                      <a:lnTo>
                        <a:pt x="26" y="0"/>
                      </a:lnTo>
                      <a:lnTo>
                        <a:pt x="20" y="0"/>
                      </a:lnTo>
                      <a:lnTo>
                        <a:pt x="13" y="0"/>
                      </a:lnTo>
                      <a:lnTo>
                        <a:pt x="7" y="0"/>
                      </a:lnTo>
                    </a:path>
                  </a:pathLst>
                </a:custGeom>
                <a:solidFill>
                  <a:srgbClr val="402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2312" name="Freeform 420"/>
                <p:cNvSpPr>
                  <a:spLocks/>
                </p:cNvSpPr>
                <p:nvPr/>
              </p:nvSpPr>
              <p:spPr bwMode="auto">
                <a:xfrm>
                  <a:off x="4843" y="3431"/>
                  <a:ext cx="7" cy="5"/>
                </a:xfrm>
                <a:custGeom>
                  <a:avLst/>
                  <a:gdLst>
                    <a:gd name="T0" fmla="*/ 0 w 7"/>
                    <a:gd name="T1" fmla="*/ 1 h 5"/>
                    <a:gd name="T2" fmla="*/ 1 w 7"/>
                    <a:gd name="T3" fmla="*/ 0 h 5"/>
                    <a:gd name="T4" fmla="*/ 3 w 7"/>
                    <a:gd name="T5" fmla="*/ 1 h 5"/>
                    <a:gd name="T6" fmla="*/ 5 w 7"/>
                    <a:gd name="T7" fmla="*/ 1 h 5"/>
                    <a:gd name="T8" fmla="*/ 6 w 7"/>
                    <a:gd name="T9" fmla="*/ 4 h 5"/>
                    <a:gd name="T10" fmla="*/ 4 w 7"/>
                    <a:gd name="T11" fmla="*/ 3 h 5"/>
                    <a:gd name="T12" fmla="*/ 0 w 7"/>
                    <a:gd name="T13" fmla="*/ 1 h 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7" h="5">
                      <a:moveTo>
                        <a:pt x="0" y="1"/>
                      </a:moveTo>
                      <a:lnTo>
                        <a:pt x="1" y="0"/>
                      </a:lnTo>
                      <a:lnTo>
                        <a:pt x="3" y="1"/>
                      </a:lnTo>
                      <a:lnTo>
                        <a:pt x="5" y="1"/>
                      </a:lnTo>
                      <a:lnTo>
                        <a:pt x="6" y="4"/>
                      </a:lnTo>
                      <a:lnTo>
                        <a:pt x="4" y="3"/>
                      </a:lnTo>
                      <a:lnTo>
                        <a:pt x="0" y="1"/>
                      </a:lnTo>
                    </a:path>
                  </a:pathLst>
                </a:custGeom>
                <a:solidFill>
                  <a:srgbClr val="402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2313" name="Freeform 421"/>
                <p:cNvSpPr>
                  <a:spLocks/>
                </p:cNvSpPr>
                <p:nvPr/>
              </p:nvSpPr>
              <p:spPr bwMode="auto">
                <a:xfrm>
                  <a:off x="4810" y="3431"/>
                  <a:ext cx="5" cy="2"/>
                </a:xfrm>
                <a:custGeom>
                  <a:avLst/>
                  <a:gdLst>
                    <a:gd name="T0" fmla="*/ 0 w 5"/>
                    <a:gd name="T1" fmla="*/ 1 h 2"/>
                    <a:gd name="T2" fmla="*/ 0 w 5"/>
                    <a:gd name="T3" fmla="*/ 1 h 2"/>
                    <a:gd name="T4" fmla="*/ 1 w 5"/>
                    <a:gd name="T5" fmla="*/ 0 h 2"/>
                    <a:gd name="T6" fmla="*/ 4 w 5"/>
                    <a:gd name="T7" fmla="*/ 0 h 2"/>
                    <a:gd name="T8" fmla="*/ 0 w 5"/>
                    <a:gd name="T9" fmla="*/ 1 h 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 h="2">
                      <a:moveTo>
                        <a:pt x="0" y="1"/>
                      </a:moveTo>
                      <a:lnTo>
                        <a:pt x="0" y="1"/>
                      </a:lnTo>
                      <a:lnTo>
                        <a:pt x="1" y="0"/>
                      </a:lnTo>
                      <a:lnTo>
                        <a:pt x="4" y="0"/>
                      </a:lnTo>
                      <a:lnTo>
                        <a:pt x="0" y="1"/>
                      </a:lnTo>
                    </a:path>
                  </a:pathLst>
                </a:custGeom>
                <a:solidFill>
                  <a:srgbClr val="402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2314" name="Freeform 422"/>
                <p:cNvSpPr>
                  <a:spLocks/>
                </p:cNvSpPr>
                <p:nvPr/>
              </p:nvSpPr>
              <p:spPr bwMode="auto">
                <a:xfrm>
                  <a:off x="4819" y="3441"/>
                  <a:ext cx="6" cy="6"/>
                </a:xfrm>
                <a:custGeom>
                  <a:avLst/>
                  <a:gdLst>
                    <a:gd name="T0" fmla="*/ 0 w 6"/>
                    <a:gd name="T1" fmla="*/ 5 h 6"/>
                    <a:gd name="T2" fmla="*/ 2 w 6"/>
                    <a:gd name="T3" fmla="*/ 3 h 6"/>
                    <a:gd name="T4" fmla="*/ 5 w 6"/>
                    <a:gd name="T5" fmla="*/ 0 h 6"/>
                    <a:gd name="T6" fmla="*/ 0 w 6"/>
                    <a:gd name="T7" fmla="*/ 5 h 6"/>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6" h="6">
                      <a:moveTo>
                        <a:pt x="0" y="5"/>
                      </a:moveTo>
                      <a:lnTo>
                        <a:pt x="2" y="3"/>
                      </a:lnTo>
                      <a:lnTo>
                        <a:pt x="5" y="0"/>
                      </a:lnTo>
                      <a:lnTo>
                        <a:pt x="0" y="5"/>
                      </a:lnTo>
                    </a:path>
                  </a:pathLst>
                </a:custGeom>
                <a:solidFill>
                  <a:srgbClr val="402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2315" name="Freeform 423"/>
                <p:cNvSpPr>
                  <a:spLocks/>
                </p:cNvSpPr>
                <p:nvPr/>
              </p:nvSpPr>
              <p:spPr bwMode="auto">
                <a:xfrm>
                  <a:off x="4868" y="3427"/>
                  <a:ext cx="3" cy="2"/>
                </a:xfrm>
                <a:custGeom>
                  <a:avLst/>
                  <a:gdLst>
                    <a:gd name="T0" fmla="*/ 2 w 3"/>
                    <a:gd name="T1" fmla="*/ 1 h 2"/>
                    <a:gd name="T2" fmla="*/ 2 w 3"/>
                    <a:gd name="T3" fmla="*/ 1 h 2"/>
                    <a:gd name="T4" fmla="*/ 2 w 3"/>
                    <a:gd name="T5" fmla="*/ 0 h 2"/>
                    <a:gd name="T6" fmla="*/ 0 w 3"/>
                    <a:gd name="T7" fmla="*/ 0 h 2"/>
                    <a:gd name="T8" fmla="*/ 2 w 3"/>
                    <a:gd name="T9" fmla="*/ 1 h 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 h="2">
                      <a:moveTo>
                        <a:pt x="2" y="1"/>
                      </a:moveTo>
                      <a:lnTo>
                        <a:pt x="2" y="1"/>
                      </a:lnTo>
                      <a:lnTo>
                        <a:pt x="2" y="0"/>
                      </a:lnTo>
                      <a:lnTo>
                        <a:pt x="0" y="0"/>
                      </a:lnTo>
                      <a:lnTo>
                        <a:pt x="2" y="1"/>
                      </a:lnTo>
                    </a:path>
                  </a:pathLst>
                </a:custGeom>
                <a:solidFill>
                  <a:srgbClr val="402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2316" name="Freeform 424"/>
                <p:cNvSpPr>
                  <a:spLocks/>
                </p:cNvSpPr>
                <p:nvPr/>
              </p:nvSpPr>
              <p:spPr bwMode="auto">
                <a:xfrm>
                  <a:off x="4881" y="3427"/>
                  <a:ext cx="14" cy="12"/>
                </a:xfrm>
                <a:custGeom>
                  <a:avLst/>
                  <a:gdLst>
                    <a:gd name="T0" fmla="*/ 0 w 14"/>
                    <a:gd name="T1" fmla="*/ 0 h 12"/>
                    <a:gd name="T2" fmla="*/ 2 w 14"/>
                    <a:gd name="T3" fmla="*/ 4 h 12"/>
                    <a:gd name="T4" fmla="*/ 5 w 14"/>
                    <a:gd name="T5" fmla="*/ 6 h 12"/>
                    <a:gd name="T6" fmla="*/ 13 w 14"/>
                    <a:gd name="T7" fmla="*/ 11 h 12"/>
                    <a:gd name="T8" fmla="*/ 6 w 14"/>
                    <a:gd name="T9" fmla="*/ 5 h 12"/>
                    <a:gd name="T10" fmla="*/ 0 w 14"/>
                    <a:gd name="T11" fmla="*/ 0 h 1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 h="12">
                      <a:moveTo>
                        <a:pt x="0" y="0"/>
                      </a:moveTo>
                      <a:lnTo>
                        <a:pt x="2" y="4"/>
                      </a:lnTo>
                      <a:lnTo>
                        <a:pt x="5" y="6"/>
                      </a:lnTo>
                      <a:lnTo>
                        <a:pt x="13" y="11"/>
                      </a:lnTo>
                      <a:lnTo>
                        <a:pt x="6" y="5"/>
                      </a:lnTo>
                      <a:lnTo>
                        <a:pt x="0" y="0"/>
                      </a:lnTo>
                    </a:path>
                  </a:pathLst>
                </a:custGeom>
                <a:solidFill>
                  <a:srgbClr val="402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2317" name="Freeform 425"/>
                <p:cNvSpPr>
                  <a:spLocks/>
                </p:cNvSpPr>
                <p:nvPr/>
              </p:nvSpPr>
              <p:spPr bwMode="auto">
                <a:xfrm>
                  <a:off x="4904" y="3453"/>
                  <a:ext cx="4" cy="6"/>
                </a:xfrm>
                <a:custGeom>
                  <a:avLst/>
                  <a:gdLst>
                    <a:gd name="T0" fmla="*/ 0 w 4"/>
                    <a:gd name="T1" fmla="*/ 0 h 6"/>
                    <a:gd name="T2" fmla="*/ 2 w 4"/>
                    <a:gd name="T3" fmla="*/ 2 h 6"/>
                    <a:gd name="T4" fmla="*/ 2 w 4"/>
                    <a:gd name="T5" fmla="*/ 4 h 6"/>
                    <a:gd name="T6" fmla="*/ 2 w 4"/>
                    <a:gd name="T7" fmla="*/ 5 h 6"/>
                    <a:gd name="T8" fmla="*/ 3 w 4"/>
                    <a:gd name="T9" fmla="*/ 3 h 6"/>
                    <a:gd name="T10" fmla="*/ 2 w 4"/>
                    <a:gd name="T11" fmla="*/ 1 h 6"/>
                    <a:gd name="T12" fmla="*/ 0 w 4"/>
                    <a:gd name="T13" fmla="*/ 0 h 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4" h="6">
                      <a:moveTo>
                        <a:pt x="0" y="0"/>
                      </a:moveTo>
                      <a:lnTo>
                        <a:pt x="2" y="2"/>
                      </a:lnTo>
                      <a:lnTo>
                        <a:pt x="2" y="4"/>
                      </a:lnTo>
                      <a:lnTo>
                        <a:pt x="2" y="5"/>
                      </a:lnTo>
                      <a:lnTo>
                        <a:pt x="3" y="3"/>
                      </a:lnTo>
                      <a:lnTo>
                        <a:pt x="2" y="1"/>
                      </a:lnTo>
                      <a:lnTo>
                        <a:pt x="0" y="0"/>
                      </a:lnTo>
                    </a:path>
                  </a:pathLst>
                </a:custGeom>
                <a:solidFill>
                  <a:srgbClr val="402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2318" name="Freeform 426"/>
                <p:cNvSpPr>
                  <a:spLocks/>
                </p:cNvSpPr>
                <p:nvPr/>
              </p:nvSpPr>
              <p:spPr bwMode="auto">
                <a:xfrm>
                  <a:off x="4857" y="3437"/>
                  <a:ext cx="6" cy="3"/>
                </a:xfrm>
                <a:custGeom>
                  <a:avLst/>
                  <a:gdLst>
                    <a:gd name="T0" fmla="*/ 2 w 6"/>
                    <a:gd name="T1" fmla="*/ 2 h 3"/>
                    <a:gd name="T2" fmla="*/ 0 w 6"/>
                    <a:gd name="T3" fmla="*/ 1 h 3"/>
                    <a:gd name="T4" fmla="*/ 5 w 6"/>
                    <a:gd name="T5" fmla="*/ 0 h 3"/>
                    <a:gd name="T6" fmla="*/ 2 w 6"/>
                    <a:gd name="T7" fmla="*/ 2 h 3"/>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6" h="3">
                      <a:moveTo>
                        <a:pt x="2" y="2"/>
                      </a:moveTo>
                      <a:lnTo>
                        <a:pt x="0" y="1"/>
                      </a:lnTo>
                      <a:lnTo>
                        <a:pt x="5" y="0"/>
                      </a:lnTo>
                      <a:lnTo>
                        <a:pt x="2" y="2"/>
                      </a:lnTo>
                    </a:path>
                  </a:pathLst>
                </a:custGeom>
                <a:solidFill>
                  <a:srgbClr val="402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nvGrpSpPr>
              <p:cNvPr id="52294" name="Group 427"/>
              <p:cNvGrpSpPr>
                <a:grpSpLocks/>
              </p:cNvGrpSpPr>
              <p:nvPr/>
            </p:nvGrpSpPr>
            <p:grpSpPr bwMode="auto">
              <a:xfrm>
                <a:off x="4917" y="3263"/>
                <a:ext cx="292" cy="291"/>
                <a:chOff x="4917" y="3263"/>
                <a:chExt cx="292" cy="291"/>
              </a:xfrm>
            </p:grpSpPr>
            <p:sp>
              <p:nvSpPr>
                <p:cNvPr id="52295" name="Freeform 428"/>
                <p:cNvSpPr>
                  <a:spLocks/>
                </p:cNvSpPr>
                <p:nvPr/>
              </p:nvSpPr>
              <p:spPr bwMode="auto">
                <a:xfrm>
                  <a:off x="5041" y="3263"/>
                  <a:ext cx="2" cy="2"/>
                </a:xfrm>
                <a:custGeom>
                  <a:avLst/>
                  <a:gdLst>
                    <a:gd name="T0" fmla="*/ 0 w 2"/>
                    <a:gd name="T1" fmla="*/ 1 h 2"/>
                    <a:gd name="T2" fmla="*/ 0 w 2"/>
                    <a:gd name="T3" fmla="*/ 1 h 2"/>
                    <a:gd name="T4" fmla="*/ 1 w 2"/>
                    <a:gd name="T5" fmla="*/ 1 h 2"/>
                    <a:gd name="T6" fmla="*/ 1 w 2"/>
                    <a:gd name="T7" fmla="*/ 0 h 2"/>
                    <a:gd name="T8" fmla="*/ 1 w 2"/>
                    <a:gd name="T9" fmla="*/ 0 h 2"/>
                    <a:gd name="T10" fmla="*/ 1 w 2"/>
                    <a:gd name="T11" fmla="*/ 0 h 2"/>
                    <a:gd name="T12" fmla="*/ 0 w 2"/>
                    <a:gd name="T13" fmla="*/ 0 h 2"/>
                    <a:gd name="T14" fmla="*/ 0 w 2"/>
                    <a:gd name="T15" fmla="*/ 1 h 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 h="2">
                      <a:moveTo>
                        <a:pt x="0" y="1"/>
                      </a:moveTo>
                      <a:lnTo>
                        <a:pt x="0" y="1"/>
                      </a:lnTo>
                      <a:lnTo>
                        <a:pt x="1" y="1"/>
                      </a:lnTo>
                      <a:lnTo>
                        <a:pt x="1" y="0"/>
                      </a:lnTo>
                      <a:lnTo>
                        <a:pt x="0" y="0"/>
                      </a:lnTo>
                      <a:lnTo>
                        <a:pt x="0" y="1"/>
                      </a:lnTo>
                    </a:path>
                  </a:pathLst>
                </a:custGeom>
                <a:solidFill>
                  <a:srgbClr val="402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2296" name="Freeform 429"/>
                <p:cNvSpPr>
                  <a:spLocks/>
                </p:cNvSpPr>
                <p:nvPr/>
              </p:nvSpPr>
              <p:spPr bwMode="auto">
                <a:xfrm>
                  <a:off x="5038" y="3270"/>
                  <a:ext cx="6" cy="4"/>
                </a:xfrm>
                <a:custGeom>
                  <a:avLst/>
                  <a:gdLst>
                    <a:gd name="T0" fmla="*/ 5 w 6"/>
                    <a:gd name="T1" fmla="*/ 3 h 4"/>
                    <a:gd name="T2" fmla="*/ 0 w 6"/>
                    <a:gd name="T3" fmla="*/ 3 h 4"/>
                    <a:gd name="T4" fmla="*/ 0 w 6"/>
                    <a:gd name="T5" fmla="*/ 0 h 4"/>
                    <a:gd name="T6" fmla="*/ 5 w 6"/>
                    <a:gd name="T7" fmla="*/ 3 h 4"/>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6" h="4">
                      <a:moveTo>
                        <a:pt x="5" y="3"/>
                      </a:moveTo>
                      <a:lnTo>
                        <a:pt x="0" y="3"/>
                      </a:lnTo>
                      <a:lnTo>
                        <a:pt x="0" y="0"/>
                      </a:lnTo>
                      <a:lnTo>
                        <a:pt x="5" y="3"/>
                      </a:lnTo>
                    </a:path>
                  </a:pathLst>
                </a:custGeom>
                <a:solidFill>
                  <a:srgbClr val="402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2297" name="Freeform 430"/>
                <p:cNvSpPr>
                  <a:spLocks/>
                </p:cNvSpPr>
                <p:nvPr/>
              </p:nvSpPr>
              <p:spPr bwMode="auto">
                <a:xfrm>
                  <a:off x="5005" y="3301"/>
                  <a:ext cx="79" cy="172"/>
                </a:xfrm>
                <a:custGeom>
                  <a:avLst/>
                  <a:gdLst>
                    <a:gd name="T0" fmla="*/ 67 w 79"/>
                    <a:gd name="T1" fmla="*/ 0 h 172"/>
                    <a:gd name="T2" fmla="*/ 59 w 79"/>
                    <a:gd name="T3" fmla="*/ 7 h 172"/>
                    <a:gd name="T4" fmla="*/ 57 w 79"/>
                    <a:gd name="T5" fmla="*/ 18 h 172"/>
                    <a:gd name="T6" fmla="*/ 46 w 79"/>
                    <a:gd name="T7" fmla="*/ 27 h 172"/>
                    <a:gd name="T8" fmla="*/ 23 w 79"/>
                    <a:gd name="T9" fmla="*/ 74 h 172"/>
                    <a:gd name="T10" fmla="*/ 10 w 79"/>
                    <a:gd name="T11" fmla="*/ 116 h 172"/>
                    <a:gd name="T12" fmla="*/ 0 w 79"/>
                    <a:gd name="T13" fmla="*/ 171 h 172"/>
                    <a:gd name="T14" fmla="*/ 32 w 79"/>
                    <a:gd name="T15" fmla="*/ 146 h 172"/>
                    <a:gd name="T16" fmla="*/ 78 w 79"/>
                    <a:gd name="T17" fmla="*/ 23 h 172"/>
                    <a:gd name="T18" fmla="*/ 67 w 79"/>
                    <a:gd name="T19" fmla="*/ 0 h 17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79" h="172">
                      <a:moveTo>
                        <a:pt x="67" y="0"/>
                      </a:moveTo>
                      <a:lnTo>
                        <a:pt x="59" y="7"/>
                      </a:lnTo>
                      <a:lnTo>
                        <a:pt x="57" y="18"/>
                      </a:lnTo>
                      <a:lnTo>
                        <a:pt x="46" y="27"/>
                      </a:lnTo>
                      <a:lnTo>
                        <a:pt x="23" y="74"/>
                      </a:lnTo>
                      <a:lnTo>
                        <a:pt x="10" y="116"/>
                      </a:lnTo>
                      <a:lnTo>
                        <a:pt x="0" y="171"/>
                      </a:lnTo>
                      <a:lnTo>
                        <a:pt x="32" y="146"/>
                      </a:lnTo>
                      <a:lnTo>
                        <a:pt x="78" y="23"/>
                      </a:lnTo>
                      <a:lnTo>
                        <a:pt x="67" y="0"/>
                      </a:lnTo>
                    </a:path>
                  </a:pathLst>
                </a:custGeom>
                <a:solidFill>
                  <a:srgbClr val="40000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2298" name="Freeform 431"/>
                <p:cNvSpPr>
                  <a:spLocks/>
                </p:cNvSpPr>
                <p:nvPr/>
              </p:nvSpPr>
              <p:spPr bwMode="auto">
                <a:xfrm>
                  <a:off x="4917" y="3270"/>
                  <a:ext cx="292" cy="284"/>
                </a:xfrm>
                <a:custGeom>
                  <a:avLst/>
                  <a:gdLst>
                    <a:gd name="T0" fmla="*/ 237 w 292"/>
                    <a:gd name="T1" fmla="*/ 15 h 284"/>
                    <a:gd name="T2" fmla="*/ 228 w 292"/>
                    <a:gd name="T3" fmla="*/ 0 h 284"/>
                    <a:gd name="T4" fmla="*/ 157 w 292"/>
                    <a:gd name="T5" fmla="*/ 25 h 284"/>
                    <a:gd name="T6" fmla="*/ 154 w 292"/>
                    <a:gd name="T7" fmla="*/ 45 h 284"/>
                    <a:gd name="T8" fmla="*/ 148 w 292"/>
                    <a:gd name="T9" fmla="*/ 52 h 284"/>
                    <a:gd name="T10" fmla="*/ 140 w 292"/>
                    <a:gd name="T11" fmla="*/ 60 h 284"/>
                    <a:gd name="T12" fmla="*/ 135 w 292"/>
                    <a:gd name="T13" fmla="*/ 74 h 284"/>
                    <a:gd name="T14" fmla="*/ 119 w 292"/>
                    <a:gd name="T15" fmla="*/ 107 h 284"/>
                    <a:gd name="T16" fmla="*/ 106 w 292"/>
                    <a:gd name="T17" fmla="*/ 145 h 284"/>
                    <a:gd name="T18" fmla="*/ 101 w 292"/>
                    <a:gd name="T19" fmla="*/ 172 h 284"/>
                    <a:gd name="T20" fmla="*/ 44 w 292"/>
                    <a:gd name="T21" fmla="*/ 172 h 284"/>
                    <a:gd name="T22" fmla="*/ 34 w 292"/>
                    <a:gd name="T23" fmla="*/ 178 h 284"/>
                    <a:gd name="T24" fmla="*/ 8 w 292"/>
                    <a:gd name="T25" fmla="*/ 178 h 284"/>
                    <a:gd name="T26" fmla="*/ 1 w 292"/>
                    <a:gd name="T27" fmla="*/ 187 h 284"/>
                    <a:gd name="T28" fmla="*/ 0 w 292"/>
                    <a:gd name="T29" fmla="*/ 199 h 284"/>
                    <a:gd name="T30" fmla="*/ 2 w 292"/>
                    <a:gd name="T31" fmla="*/ 210 h 284"/>
                    <a:gd name="T32" fmla="*/ 26 w 292"/>
                    <a:gd name="T33" fmla="*/ 214 h 284"/>
                    <a:gd name="T34" fmla="*/ 38 w 292"/>
                    <a:gd name="T35" fmla="*/ 229 h 284"/>
                    <a:gd name="T36" fmla="*/ 61 w 292"/>
                    <a:gd name="T37" fmla="*/ 234 h 284"/>
                    <a:gd name="T38" fmla="*/ 77 w 292"/>
                    <a:gd name="T39" fmla="*/ 234 h 284"/>
                    <a:gd name="T40" fmla="*/ 97 w 292"/>
                    <a:gd name="T41" fmla="*/ 237 h 284"/>
                    <a:gd name="T42" fmla="*/ 98 w 292"/>
                    <a:gd name="T43" fmla="*/ 245 h 284"/>
                    <a:gd name="T44" fmla="*/ 97 w 292"/>
                    <a:gd name="T45" fmla="*/ 259 h 284"/>
                    <a:gd name="T46" fmla="*/ 99 w 292"/>
                    <a:gd name="T47" fmla="*/ 269 h 284"/>
                    <a:gd name="T48" fmla="*/ 110 w 292"/>
                    <a:gd name="T49" fmla="*/ 270 h 284"/>
                    <a:gd name="T50" fmla="*/ 122 w 292"/>
                    <a:gd name="T51" fmla="*/ 272 h 284"/>
                    <a:gd name="T52" fmla="*/ 135 w 292"/>
                    <a:gd name="T53" fmla="*/ 282 h 284"/>
                    <a:gd name="T54" fmla="*/ 150 w 292"/>
                    <a:gd name="T55" fmla="*/ 282 h 284"/>
                    <a:gd name="T56" fmla="*/ 164 w 292"/>
                    <a:gd name="T57" fmla="*/ 280 h 284"/>
                    <a:gd name="T58" fmla="*/ 184 w 292"/>
                    <a:gd name="T59" fmla="*/ 275 h 284"/>
                    <a:gd name="T60" fmla="*/ 207 w 292"/>
                    <a:gd name="T61" fmla="*/ 277 h 284"/>
                    <a:gd name="T62" fmla="*/ 230 w 292"/>
                    <a:gd name="T63" fmla="*/ 283 h 284"/>
                    <a:gd name="T64" fmla="*/ 252 w 292"/>
                    <a:gd name="T65" fmla="*/ 279 h 284"/>
                    <a:gd name="T66" fmla="*/ 266 w 292"/>
                    <a:gd name="T67" fmla="*/ 264 h 284"/>
                    <a:gd name="T68" fmla="*/ 265 w 292"/>
                    <a:gd name="T69" fmla="*/ 248 h 284"/>
                    <a:gd name="T70" fmla="*/ 271 w 292"/>
                    <a:gd name="T71" fmla="*/ 228 h 284"/>
                    <a:gd name="T72" fmla="*/ 274 w 292"/>
                    <a:gd name="T73" fmla="*/ 202 h 284"/>
                    <a:gd name="T74" fmla="*/ 281 w 292"/>
                    <a:gd name="T75" fmla="*/ 179 h 284"/>
                    <a:gd name="T76" fmla="*/ 291 w 292"/>
                    <a:gd name="T77" fmla="*/ 143 h 284"/>
                    <a:gd name="T78" fmla="*/ 289 w 292"/>
                    <a:gd name="T79" fmla="*/ 107 h 284"/>
                    <a:gd name="T80" fmla="*/ 289 w 292"/>
                    <a:gd name="T81" fmla="*/ 75 h 284"/>
                    <a:gd name="T82" fmla="*/ 287 w 292"/>
                    <a:gd name="T83" fmla="*/ 53 h 284"/>
                    <a:gd name="T84" fmla="*/ 281 w 292"/>
                    <a:gd name="T85" fmla="*/ 44 h 284"/>
                    <a:gd name="T86" fmla="*/ 268 w 292"/>
                    <a:gd name="T87" fmla="*/ 36 h 284"/>
                    <a:gd name="T88" fmla="*/ 254 w 292"/>
                    <a:gd name="T89" fmla="*/ 23 h 284"/>
                    <a:gd name="T90" fmla="*/ 237 w 292"/>
                    <a:gd name="T91" fmla="*/ 15 h 284"/>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292" h="284">
                      <a:moveTo>
                        <a:pt x="237" y="15"/>
                      </a:moveTo>
                      <a:lnTo>
                        <a:pt x="228" y="0"/>
                      </a:lnTo>
                      <a:lnTo>
                        <a:pt x="157" y="25"/>
                      </a:lnTo>
                      <a:lnTo>
                        <a:pt x="154" y="45"/>
                      </a:lnTo>
                      <a:lnTo>
                        <a:pt x="148" y="52"/>
                      </a:lnTo>
                      <a:lnTo>
                        <a:pt x="140" y="60"/>
                      </a:lnTo>
                      <a:lnTo>
                        <a:pt x="135" y="74"/>
                      </a:lnTo>
                      <a:lnTo>
                        <a:pt x="119" y="107"/>
                      </a:lnTo>
                      <a:lnTo>
                        <a:pt x="106" y="145"/>
                      </a:lnTo>
                      <a:lnTo>
                        <a:pt x="101" y="172"/>
                      </a:lnTo>
                      <a:lnTo>
                        <a:pt x="44" y="172"/>
                      </a:lnTo>
                      <a:lnTo>
                        <a:pt x="34" y="178"/>
                      </a:lnTo>
                      <a:lnTo>
                        <a:pt x="8" y="178"/>
                      </a:lnTo>
                      <a:lnTo>
                        <a:pt x="1" y="187"/>
                      </a:lnTo>
                      <a:lnTo>
                        <a:pt x="0" y="199"/>
                      </a:lnTo>
                      <a:lnTo>
                        <a:pt x="2" y="210"/>
                      </a:lnTo>
                      <a:lnTo>
                        <a:pt x="26" y="214"/>
                      </a:lnTo>
                      <a:lnTo>
                        <a:pt x="38" y="229"/>
                      </a:lnTo>
                      <a:lnTo>
                        <a:pt x="61" y="234"/>
                      </a:lnTo>
                      <a:lnTo>
                        <a:pt x="77" y="234"/>
                      </a:lnTo>
                      <a:lnTo>
                        <a:pt x="97" y="237"/>
                      </a:lnTo>
                      <a:lnTo>
                        <a:pt x="98" y="245"/>
                      </a:lnTo>
                      <a:lnTo>
                        <a:pt x="97" y="259"/>
                      </a:lnTo>
                      <a:lnTo>
                        <a:pt x="99" y="269"/>
                      </a:lnTo>
                      <a:lnTo>
                        <a:pt x="110" y="270"/>
                      </a:lnTo>
                      <a:lnTo>
                        <a:pt x="122" y="272"/>
                      </a:lnTo>
                      <a:lnTo>
                        <a:pt x="135" y="282"/>
                      </a:lnTo>
                      <a:lnTo>
                        <a:pt x="150" y="282"/>
                      </a:lnTo>
                      <a:lnTo>
                        <a:pt x="164" y="280"/>
                      </a:lnTo>
                      <a:lnTo>
                        <a:pt x="184" y="275"/>
                      </a:lnTo>
                      <a:lnTo>
                        <a:pt x="207" y="277"/>
                      </a:lnTo>
                      <a:lnTo>
                        <a:pt x="230" y="283"/>
                      </a:lnTo>
                      <a:lnTo>
                        <a:pt x="252" y="279"/>
                      </a:lnTo>
                      <a:lnTo>
                        <a:pt x="266" y="264"/>
                      </a:lnTo>
                      <a:lnTo>
                        <a:pt x="265" y="248"/>
                      </a:lnTo>
                      <a:lnTo>
                        <a:pt x="271" y="228"/>
                      </a:lnTo>
                      <a:lnTo>
                        <a:pt x="274" y="202"/>
                      </a:lnTo>
                      <a:lnTo>
                        <a:pt x="281" y="179"/>
                      </a:lnTo>
                      <a:lnTo>
                        <a:pt x="291" y="143"/>
                      </a:lnTo>
                      <a:lnTo>
                        <a:pt x="289" y="107"/>
                      </a:lnTo>
                      <a:lnTo>
                        <a:pt x="289" y="75"/>
                      </a:lnTo>
                      <a:lnTo>
                        <a:pt x="287" y="53"/>
                      </a:lnTo>
                      <a:lnTo>
                        <a:pt x="281" y="44"/>
                      </a:lnTo>
                      <a:lnTo>
                        <a:pt x="268" y="36"/>
                      </a:lnTo>
                      <a:lnTo>
                        <a:pt x="254" y="23"/>
                      </a:lnTo>
                      <a:lnTo>
                        <a:pt x="237" y="15"/>
                      </a:lnTo>
                    </a:path>
                  </a:pathLst>
                </a:custGeom>
                <a:solidFill>
                  <a:srgbClr val="C0C0C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2299" name="Freeform 432"/>
                <p:cNvSpPr>
                  <a:spLocks/>
                </p:cNvSpPr>
                <p:nvPr/>
              </p:nvSpPr>
              <p:spPr bwMode="auto">
                <a:xfrm>
                  <a:off x="5019" y="3286"/>
                  <a:ext cx="176" cy="258"/>
                </a:xfrm>
                <a:custGeom>
                  <a:avLst/>
                  <a:gdLst>
                    <a:gd name="T0" fmla="*/ 23 w 176"/>
                    <a:gd name="T1" fmla="*/ 213 h 258"/>
                    <a:gd name="T2" fmla="*/ 64 w 176"/>
                    <a:gd name="T3" fmla="*/ 210 h 258"/>
                    <a:gd name="T4" fmla="*/ 99 w 176"/>
                    <a:gd name="T5" fmla="*/ 200 h 258"/>
                    <a:gd name="T6" fmla="*/ 114 w 176"/>
                    <a:gd name="T7" fmla="*/ 176 h 258"/>
                    <a:gd name="T8" fmla="*/ 109 w 176"/>
                    <a:gd name="T9" fmla="*/ 161 h 258"/>
                    <a:gd name="T10" fmla="*/ 136 w 176"/>
                    <a:gd name="T11" fmla="*/ 129 h 258"/>
                    <a:gd name="T12" fmla="*/ 111 w 176"/>
                    <a:gd name="T13" fmla="*/ 143 h 258"/>
                    <a:gd name="T14" fmla="*/ 124 w 176"/>
                    <a:gd name="T15" fmla="*/ 114 h 258"/>
                    <a:gd name="T16" fmla="*/ 146 w 176"/>
                    <a:gd name="T17" fmla="*/ 76 h 258"/>
                    <a:gd name="T18" fmla="*/ 114 w 176"/>
                    <a:gd name="T19" fmla="*/ 108 h 258"/>
                    <a:gd name="T20" fmla="*/ 109 w 176"/>
                    <a:gd name="T21" fmla="*/ 59 h 258"/>
                    <a:gd name="T22" fmla="*/ 93 w 176"/>
                    <a:gd name="T23" fmla="*/ 41 h 258"/>
                    <a:gd name="T24" fmla="*/ 70 w 176"/>
                    <a:gd name="T25" fmla="*/ 33 h 258"/>
                    <a:gd name="T26" fmla="*/ 115 w 176"/>
                    <a:gd name="T27" fmla="*/ 20 h 258"/>
                    <a:gd name="T28" fmla="*/ 135 w 176"/>
                    <a:gd name="T29" fmla="*/ 35 h 258"/>
                    <a:gd name="T30" fmla="*/ 122 w 176"/>
                    <a:gd name="T31" fmla="*/ 20 h 258"/>
                    <a:gd name="T32" fmla="*/ 97 w 176"/>
                    <a:gd name="T33" fmla="*/ 13 h 258"/>
                    <a:gd name="T34" fmla="*/ 115 w 176"/>
                    <a:gd name="T35" fmla="*/ 7 h 258"/>
                    <a:gd name="T36" fmla="*/ 130 w 176"/>
                    <a:gd name="T37" fmla="*/ 0 h 258"/>
                    <a:gd name="T38" fmla="*/ 150 w 176"/>
                    <a:gd name="T39" fmla="*/ 14 h 258"/>
                    <a:gd name="T40" fmla="*/ 169 w 176"/>
                    <a:gd name="T41" fmla="*/ 28 h 258"/>
                    <a:gd name="T42" fmla="*/ 175 w 176"/>
                    <a:gd name="T43" fmla="*/ 52 h 258"/>
                    <a:gd name="T44" fmla="*/ 174 w 176"/>
                    <a:gd name="T45" fmla="*/ 97 h 258"/>
                    <a:gd name="T46" fmla="*/ 167 w 176"/>
                    <a:gd name="T47" fmla="*/ 150 h 258"/>
                    <a:gd name="T48" fmla="*/ 158 w 176"/>
                    <a:gd name="T49" fmla="*/ 202 h 258"/>
                    <a:gd name="T50" fmla="*/ 154 w 176"/>
                    <a:gd name="T51" fmla="*/ 235 h 258"/>
                    <a:gd name="T52" fmla="*/ 143 w 176"/>
                    <a:gd name="T53" fmla="*/ 250 h 258"/>
                    <a:gd name="T54" fmla="*/ 120 w 176"/>
                    <a:gd name="T55" fmla="*/ 257 h 258"/>
                    <a:gd name="T56" fmla="*/ 106 w 176"/>
                    <a:gd name="T57" fmla="*/ 254 h 258"/>
                    <a:gd name="T58" fmla="*/ 94 w 176"/>
                    <a:gd name="T59" fmla="*/ 240 h 258"/>
                    <a:gd name="T60" fmla="*/ 89 w 176"/>
                    <a:gd name="T61" fmla="*/ 236 h 258"/>
                    <a:gd name="T62" fmla="*/ 71 w 176"/>
                    <a:gd name="T63" fmla="*/ 249 h 258"/>
                    <a:gd name="T64" fmla="*/ 48 w 176"/>
                    <a:gd name="T65" fmla="*/ 254 h 258"/>
                    <a:gd name="T66" fmla="*/ 30 w 176"/>
                    <a:gd name="T67" fmla="*/ 252 h 258"/>
                    <a:gd name="T68" fmla="*/ 41 w 176"/>
                    <a:gd name="T69" fmla="*/ 241 h 258"/>
                    <a:gd name="T70" fmla="*/ 60 w 176"/>
                    <a:gd name="T71" fmla="*/ 222 h 258"/>
                    <a:gd name="T72" fmla="*/ 31 w 176"/>
                    <a:gd name="T73" fmla="*/ 237 h 258"/>
                    <a:gd name="T74" fmla="*/ 6 w 176"/>
                    <a:gd name="T75" fmla="*/ 244 h 258"/>
                    <a:gd name="T76" fmla="*/ 0 w 176"/>
                    <a:gd name="T77" fmla="*/ 235 h 258"/>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176" h="258">
                      <a:moveTo>
                        <a:pt x="0" y="215"/>
                      </a:moveTo>
                      <a:lnTo>
                        <a:pt x="23" y="213"/>
                      </a:lnTo>
                      <a:lnTo>
                        <a:pt x="42" y="212"/>
                      </a:lnTo>
                      <a:lnTo>
                        <a:pt x="64" y="210"/>
                      </a:lnTo>
                      <a:lnTo>
                        <a:pt x="88" y="207"/>
                      </a:lnTo>
                      <a:lnTo>
                        <a:pt x="99" y="200"/>
                      </a:lnTo>
                      <a:lnTo>
                        <a:pt x="129" y="167"/>
                      </a:lnTo>
                      <a:lnTo>
                        <a:pt x="114" y="176"/>
                      </a:lnTo>
                      <a:lnTo>
                        <a:pt x="103" y="185"/>
                      </a:lnTo>
                      <a:lnTo>
                        <a:pt x="109" y="161"/>
                      </a:lnTo>
                      <a:lnTo>
                        <a:pt x="120" y="153"/>
                      </a:lnTo>
                      <a:lnTo>
                        <a:pt x="136" y="129"/>
                      </a:lnTo>
                      <a:lnTo>
                        <a:pt x="120" y="140"/>
                      </a:lnTo>
                      <a:lnTo>
                        <a:pt x="111" y="143"/>
                      </a:lnTo>
                      <a:lnTo>
                        <a:pt x="114" y="126"/>
                      </a:lnTo>
                      <a:lnTo>
                        <a:pt x="124" y="114"/>
                      </a:lnTo>
                      <a:lnTo>
                        <a:pt x="135" y="104"/>
                      </a:lnTo>
                      <a:lnTo>
                        <a:pt x="146" y="76"/>
                      </a:lnTo>
                      <a:lnTo>
                        <a:pt x="125" y="99"/>
                      </a:lnTo>
                      <a:lnTo>
                        <a:pt x="114" y="108"/>
                      </a:lnTo>
                      <a:lnTo>
                        <a:pt x="112" y="72"/>
                      </a:lnTo>
                      <a:lnTo>
                        <a:pt x="109" y="59"/>
                      </a:lnTo>
                      <a:lnTo>
                        <a:pt x="102" y="52"/>
                      </a:lnTo>
                      <a:lnTo>
                        <a:pt x="93" y="41"/>
                      </a:lnTo>
                      <a:lnTo>
                        <a:pt x="77" y="36"/>
                      </a:lnTo>
                      <a:lnTo>
                        <a:pt x="70" y="33"/>
                      </a:lnTo>
                      <a:lnTo>
                        <a:pt x="91" y="14"/>
                      </a:lnTo>
                      <a:lnTo>
                        <a:pt x="115" y="20"/>
                      </a:lnTo>
                      <a:lnTo>
                        <a:pt x="130" y="27"/>
                      </a:lnTo>
                      <a:lnTo>
                        <a:pt x="135" y="35"/>
                      </a:lnTo>
                      <a:lnTo>
                        <a:pt x="131" y="23"/>
                      </a:lnTo>
                      <a:lnTo>
                        <a:pt x="122" y="20"/>
                      </a:lnTo>
                      <a:lnTo>
                        <a:pt x="108" y="14"/>
                      </a:lnTo>
                      <a:lnTo>
                        <a:pt x="97" y="13"/>
                      </a:lnTo>
                      <a:lnTo>
                        <a:pt x="103" y="9"/>
                      </a:lnTo>
                      <a:lnTo>
                        <a:pt x="115" y="7"/>
                      </a:lnTo>
                      <a:lnTo>
                        <a:pt x="124" y="3"/>
                      </a:lnTo>
                      <a:lnTo>
                        <a:pt x="130" y="0"/>
                      </a:lnTo>
                      <a:lnTo>
                        <a:pt x="142" y="8"/>
                      </a:lnTo>
                      <a:lnTo>
                        <a:pt x="150" y="14"/>
                      </a:lnTo>
                      <a:lnTo>
                        <a:pt x="158" y="23"/>
                      </a:lnTo>
                      <a:lnTo>
                        <a:pt x="169" y="28"/>
                      </a:lnTo>
                      <a:lnTo>
                        <a:pt x="171" y="37"/>
                      </a:lnTo>
                      <a:lnTo>
                        <a:pt x="175" y="52"/>
                      </a:lnTo>
                      <a:lnTo>
                        <a:pt x="175" y="74"/>
                      </a:lnTo>
                      <a:lnTo>
                        <a:pt x="174" y="97"/>
                      </a:lnTo>
                      <a:lnTo>
                        <a:pt x="173" y="123"/>
                      </a:lnTo>
                      <a:lnTo>
                        <a:pt x="167" y="150"/>
                      </a:lnTo>
                      <a:lnTo>
                        <a:pt x="162" y="178"/>
                      </a:lnTo>
                      <a:lnTo>
                        <a:pt x="158" y="202"/>
                      </a:lnTo>
                      <a:lnTo>
                        <a:pt x="153" y="220"/>
                      </a:lnTo>
                      <a:lnTo>
                        <a:pt x="154" y="235"/>
                      </a:lnTo>
                      <a:lnTo>
                        <a:pt x="151" y="243"/>
                      </a:lnTo>
                      <a:lnTo>
                        <a:pt x="143" y="250"/>
                      </a:lnTo>
                      <a:lnTo>
                        <a:pt x="134" y="256"/>
                      </a:lnTo>
                      <a:lnTo>
                        <a:pt x="120" y="257"/>
                      </a:lnTo>
                      <a:lnTo>
                        <a:pt x="115" y="254"/>
                      </a:lnTo>
                      <a:lnTo>
                        <a:pt x="106" y="254"/>
                      </a:lnTo>
                      <a:lnTo>
                        <a:pt x="85" y="249"/>
                      </a:lnTo>
                      <a:lnTo>
                        <a:pt x="94" y="240"/>
                      </a:lnTo>
                      <a:lnTo>
                        <a:pt x="103" y="226"/>
                      </a:lnTo>
                      <a:lnTo>
                        <a:pt x="89" y="236"/>
                      </a:lnTo>
                      <a:lnTo>
                        <a:pt x="78" y="244"/>
                      </a:lnTo>
                      <a:lnTo>
                        <a:pt x="71" y="249"/>
                      </a:lnTo>
                      <a:lnTo>
                        <a:pt x="59" y="254"/>
                      </a:lnTo>
                      <a:lnTo>
                        <a:pt x="48" y="254"/>
                      </a:lnTo>
                      <a:lnTo>
                        <a:pt x="35" y="254"/>
                      </a:lnTo>
                      <a:lnTo>
                        <a:pt x="30" y="252"/>
                      </a:lnTo>
                      <a:lnTo>
                        <a:pt x="26" y="249"/>
                      </a:lnTo>
                      <a:lnTo>
                        <a:pt x="41" y="241"/>
                      </a:lnTo>
                      <a:lnTo>
                        <a:pt x="56" y="228"/>
                      </a:lnTo>
                      <a:lnTo>
                        <a:pt x="60" y="222"/>
                      </a:lnTo>
                      <a:lnTo>
                        <a:pt x="49" y="225"/>
                      </a:lnTo>
                      <a:lnTo>
                        <a:pt x="31" y="237"/>
                      </a:lnTo>
                      <a:lnTo>
                        <a:pt x="23" y="243"/>
                      </a:lnTo>
                      <a:lnTo>
                        <a:pt x="6" y="244"/>
                      </a:lnTo>
                      <a:lnTo>
                        <a:pt x="0" y="242"/>
                      </a:lnTo>
                      <a:lnTo>
                        <a:pt x="0" y="235"/>
                      </a:lnTo>
                      <a:lnTo>
                        <a:pt x="0" y="215"/>
                      </a:lnTo>
                    </a:path>
                  </a:pathLst>
                </a:custGeom>
                <a:solidFill>
                  <a:srgbClr val="E0E0E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2300" name="Freeform 433"/>
                <p:cNvSpPr>
                  <a:spLocks/>
                </p:cNvSpPr>
                <p:nvPr/>
              </p:nvSpPr>
              <p:spPr bwMode="auto">
                <a:xfrm>
                  <a:off x="5135" y="3417"/>
                  <a:ext cx="47" cy="117"/>
                </a:xfrm>
                <a:custGeom>
                  <a:avLst/>
                  <a:gdLst>
                    <a:gd name="T0" fmla="*/ 0 w 47"/>
                    <a:gd name="T1" fmla="*/ 116 h 117"/>
                    <a:gd name="T2" fmla="*/ 9 w 47"/>
                    <a:gd name="T3" fmla="*/ 112 h 117"/>
                    <a:gd name="T4" fmla="*/ 17 w 47"/>
                    <a:gd name="T5" fmla="*/ 103 h 117"/>
                    <a:gd name="T6" fmla="*/ 25 w 47"/>
                    <a:gd name="T7" fmla="*/ 86 h 117"/>
                    <a:gd name="T8" fmla="*/ 28 w 47"/>
                    <a:gd name="T9" fmla="*/ 72 h 117"/>
                    <a:gd name="T10" fmla="*/ 34 w 47"/>
                    <a:gd name="T11" fmla="*/ 56 h 117"/>
                    <a:gd name="T12" fmla="*/ 37 w 47"/>
                    <a:gd name="T13" fmla="*/ 40 h 117"/>
                    <a:gd name="T14" fmla="*/ 42 w 47"/>
                    <a:gd name="T15" fmla="*/ 17 h 117"/>
                    <a:gd name="T16" fmla="*/ 46 w 47"/>
                    <a:gd name="T17" fmla="*/ 0 h 117"/>
                    <a:gd name="T18" fmla="*/ 36 w 47"/>
                    <a:gd name="T19" fmla="*/ 35 h 117"/>
                    <a:gd name="T20" fmla="*/ 28 w 47"/>
                    <a:gd name="T21" fmla="*/ 60 h 117"/>
                    <a:gd name="T22" fmla="*/ 20 w 47"/>
                    <a:gd name="T23" fmla="*/ 78 h 117"/>
                    <a:gd name="T24" fmla="*/ 6 w 47"/>
                    <a:gd name="T25" fmla="*/ 97 h 117"/>
                    <a:gd name="T26" fmla="*/ 0 w 47"/>
                    <a:gd name="T27" fmla="*/ 116 h 117"/>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47" h="117">
                      <a:moveTo>
                        <a:pt x="0" y="116"/>
                      </a:moveTo>
                      <a:lnTo>
                        <a:pt x="9" y="112"/>
                      </a:lnTo>
                      <a:lnTo>
                        <a:pt x="17" y="103"/>
                      </a:lnTo>
                      <a:lnTo>
                        <a:pt x="25" y="86"/>
                      </a:lnTo>
                      <a:lnTo>
                        <a:pt x="28" y="72"/>
                      </a:lnTo>
                      <a:lnTo>
                        <a:pt x="34" y="56"/>
                      </a:lnTo>
                      <a:lnTo>
                        <a:pt x="37" y="40"/>
                      </a:lnTo>
                      <a:lnTo>
                        <a:pt x="42" y="17"/>
                      </a:lnTo>
                      <a:lnTo>
                        <a:pt x="46" y="0"/>
                      </a:lnTo>
                      <a:lnTo>
                        <a:pt x="36" y="35"/>
                      </a:lnTo>
                      <a:lnTo>
                        <a:pt x="28" y="60"/>
                      </a:lnTo>
                      <a:lnTo>
                        <a:pt x="20" y="78"/>
                      </a:lnTo>
                      <a:lnTo>
                        <a:pt x="6" y="97"/>
                      </a:lnTo>
                      <a:lnTo>
                        <a:pt x="0" y="116"/>
                      </a:lnTo>
                    </a:path>
                  </a:pathLst>
                </a:custGeom>
                <a:solidFill>
                  <a:srgbClr val="C0C0C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2301" name="Freeform 434"/>
                <p:cNvSpPr>
                  <a:spLocks/>
                </p:cNvSpPr>
                <p:nvPr/>
              </p:nvSpPr>
              <p:spPr bwMode="auto">
                <a:xfrm>
                  <a:off x="4921" y="3319"/>
                  <a:ext cx="206" cy="178"/>
                </a:xfrm>
                <a:custGeom>
                  <a:avLst/>
                  <a:gdLst>
                    <a:gd name="T0" fmla="*/ 143 w 206"/>
                    <a:gd name="T1" fmla="*/ 7 h 178"/>
                    <a:gd name="T2" fmla="*/ 126 w 206"/>
                    <a:gd name="T3" fmla="*/ 32 h 178"/>
                    <a:gd name="T4" fmla="*/ 129 w 206"/>
                    <a:gd name="T5" fmla="*/ 58 h 178"/>
                    <a:gd name="T6" fmla="*/ 127 w 206"/>
                    <a:gd name="T7" fmla="*/ 87 h 178"/>
                    <a:gd name="T8" fmla="*/ 127 w 206"/>
                    <a:gd name="T9" fmla="*/ 94 h 178"/>
                    <a:gd name="T10" fmla="*/ 129 w 206"/>
                    <a:gd name="T11" fmla="*/ 105 h 178"/>
                    <a:gd name="T12" fmla="*/ 120 w 206"/>
                    <a:gd name="T13" fmla="*/ 111 h 178"/>
                    <a:gd name="T14" fmla="*/ 113 w 206"/>
                    <a:gd name="T15" fmla="*/ 119 h 178"/>
                    <a:gd name="T16" fmla="*/ 99 w 206"/>
                    <a:gd name="T17" fmla="*/ 119 h 178"/>
                    <a:gd name="T18" fmla="*/ 53 w 206"/>
                    <a:gd name="T19" fmla="*/ 121 h 178"/>
                    <a:gd name="T20" fmla="*/ 30 w 206"/>
                    <a:gd name="T21" fmla="*/ 126 h 178"/>
                    <a:gd name="T22" fmla="*/ 0 w 206"/>
                    <a:gd name="T23" fmla="*/ 133 h 178"/>
                    <a:gd name="T24" fmla="*/ 1 w 206"/>
                    <a:gd name="T25" fmla="*/ 153 h 178"/>
                    <a:gd name="T26" fmla="*/ 19 w 206"/>
                    <a:gd name="T27" fmla="*/ 149 h 178"/>
                    <a:gd name="T28" fmla="*/ 23 w 206"/>
                    <a:gd name="T29" fmla="*/ 140 h 178"/>
                    <a:gd name="T30" fmla="*/ 26 w 206"/>
                    <a:gd name="T31" fmla="*/ 157 h 178"/>
                    <a:gd name="T32" fmla="*/ 38 w 206"/>
                    <a:gd name="T33" fmla="*/ 171 h 178"/>
                    <a:gd name="T34" fmla="*/ 70 w 206"/>
                    <a:gd name="T35" fmla="*/ 176 h 178"/>
                    <a:gd name="T36" fmla="*/ 66 w 206"/>
                    <a:gd name="T37" fmla="*/ 167 h 178"/>
                    <a:gd name="T38" fmla="*/ 49 w 206"/>
                    <a:gd name="T39" fmla="*/ 149 h 178"/>
                    <a:gd name="T40" fmla="*/ 63 w 206"/>
                    <a:gd name="T41" fmla="*/ 142 h 178"/>
                    <a:gd name="T42" fmla="*/ 70 w 206"/>
                    <a:gd name="T43" fmla="*/ 158 h 178"/>
                    <a:gd name="T44" fmla="*/ 94 w 206"/>
                    <a:gd name="T45" fmla="*/ 175 h 178"/>
                    <a:gd name="T46" fmla="*/ 125 w 206"/>
                    <a:gd name="T47" fmla="*/ 175 h 178"/>
                    <a:gd name="T48" fmla="*/ 90 w 206"/>
                    <a:gd name="T49" fmla="*/ 155 h 178"/>
                    <a:gd name="T50" fmla="*/ 76 w 206"/>
                    <a:gd name="T51" fmla="*/ 142 h 178"/>
                    <a:gd name="T52" fmla="*/ 84 w 206"/>
                    <a:gd name="T53" fmla="*/ 135 h 178"/>
                    <a:gd name="T54" fmla="*/ 96 w 206"/>
                    <a:gd name="T55" fmla="*/ 148 h 178"/>
                    <a:gd name="T56" fmla="*/ 118 w 206"/>
                    <a:gd name="T57" fmla="*/ 163 h 178"/>
                    <a:gd name="T58" fmla="*/ 137 w 206"/>
                    <a:gd name="T59" fmla="*/ 172 h 178"/>
                    <a:gd name="T60" fmla="*/ 161 w 206"/>
                    <a:gd name="T61" fmla="*/ 174 h 178"/>
                    <a:gd name="T62" fmla="*/ 145 w 206"/>
                    <a:gd name="T63" fmla="*/ 163 h 178"/>
                    <a:gd name="T64" fmla="*/ 127 w 206"/>
                    <a:gd name="T65" fmla="*/ 149 h 178"/>
                    <a:gd name="T66" fmla="*/ 132 w 206"/>
                    <a:gd name="T67" fmla="*/ 142 h 178"/>
                    <a:gd name="T68" fmla="*/ 141 w 206"/>
                    <a:gd name="T69" fmla="*/ 154 h 178"/>
                    <a:gd name="T70" fmla="*/ 160 w 206"/>
                    <a:gd name="T71" fmla="*/ 166 h 178"/>
                    <a:gd name="T72" fmla="*/ 183 w 206"/>
                    <a:gd name="T73" fmla="*/ 168 h 178"/>
                    <a:gd name="T74" fmla="*/ 195 w 206"/>
                    <a:gd name="T75" fmla="*/ 151 h 178"/>
                    <a:gd name="T76" fmla="*/ 153 w 206"/>
                    <a:gd name="T77" fmla="*/ 146 h 178"/>
                    <a:gd name="T78" fmla="*/ 128 w 206"/>
                    <a:gd name="T79" fmla="*/ 132 h 178"/>
                    <a:gd name="T80" fmla="*/ 123 w 206"/>
                    <a:gd name="T81" fmla="*/ 121 h 178"/>
                    <a:gd name="T82" fmla="*/ 134 w 206"/>
                    <a:gd name="T83" fmla="*/ 126 h 178"/>
                    <a:gd name="T84" fmla="*/ 162 w 206"/>
                    <a:gd name="T85" fmla="*/ 142 h 178"/>
                    <a:gd name="T86" fmla="*/ 195 w 206"/>
                    <a:gd name="T87" fmla="*/ 151 h 178"/>
                    <a:gd name="T88" fmla="*/ 202 w 206"/>
                    <a:gd name="T89" fmla="*/ 117 h 178"/>
                    <a:gd name="T90" fmla="*/ 183 w 206"/>
                    <a:gd name="T91" fmla="*/ 113 h 178"/>
                    <a:gd name="T92" fmla="*/ 143 w 206"/>
                    <a:gd name="T93" fmla="*/ 116 h 178"/>
                    <a:gd name="T94" fmla="*/ 137 w 206"/>
                    <a:gd name="T95" fmla="*/ 110 h 178"/>
                    <a:gd name="T96" fmla="*/ 158 w 206"/>
                    <a:gd name="T97" fmla="*/ 112 h 178"/>
                    <a:gd name="T98" fmla="*/ 202 w 206"/>
                    <a:gd name="T99" fmla="*/ 105 h 178"/>
                    <a:gd name="T100" fmla="*/ 204 w 206"/>
                    <a:gd name="T101" fmla="*/ 73 h 178"/>
                    <a:gd name="T102" fmla="*/ 203 w 206"/>
                    <a:gd name="T103" fmla="*/ 40 h 178"/>
                    <a:gd name="T104" fmla="*/ 181 w 206"/>
                    <a:gd name="T105" fmla="*/ 23 h 178"/>
                    <a:gd name="T106" fmla="*/ 203 w 206"/>
                    <a:gd name="T107" fmla="*/ 30 h 178"/>
                    <a:gd name="T108" fmla="*/ 191 w 206"/>
                    <a:gd name="T109" fmla="*/ 10 h 178"/>
                    <a:gd name="T110" fmla="*/ 167 w 206"/>
                    <a:gd name="T111" fmla="*/ 0 h 17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206" h="178">
                      <a:moveTo>
                        <a:pt x="167" y="0"/>
                      </a:moveTo>
                      <a:lnTo>
                        <a:pt x="143" y="7"/>
                      </a:lnTo>
                      <a:lnTo>
                        <a:pt x="132" y="15"/>
                      </a:lnTo>
                      <a:lnTo>
                        <a:pt x="126" y="32"/>
                      </a:lnTo>
                      <a:lnTo>
                        <a:pt x="126" y="49"/>
                      </a:lnTo>
                      <a:lnTo>
                        <a:pt x="129" y="58"/>
                      </a:lnTo>
                      <a:lnTo>
                        <a:pt x="127" y="74"/>
                      </a:lnTo>
                      <a:lnTo>
                        <a:pt x="127" y="87"/>
                      </a:lnTo>
                      <a:lnTo>
                        <a:pt x="130" y="90"/>
                      </a:lnTo>
                      <a:lnTo>
                        <a:pt x="127" y="94"/>
                      </a:lnTo>
                      <a:lnTo>
                        <a:pt x="125" y="99"/>
                      </a:lnTo>
                      <a:lnTo>
                        <a:pt x="129" y="105"/>
                      </a:lnTo>
                      <a:lnTo>
                        <a:pt x="129" y="110"/>
                      </a:lnTo>
                      <a:lnTo>
                        <a:pt x="120" y="111"/>
                      </a:lnTo>
                      <a:lnTo>
                        <a:pt x="121" y="116"/>
                      </a:lnTo>
                      <a:lnTo>
                        <a:pt x="113" y="119"/>
                      </a:lnTo>
                      <a:lnTo>
                        <a:pt x="105" y="117"/>
                      </a:lnTo>
                      <a:lnTo>
                        <a:pt x="99" y="119"/>
                      </a:lnTo>
                      <a:lnTo>
                        <a:pt x="75" y="122"/>
                      </a:lnTo>
                      <a:lnTo>
                        <a:pt x="53" y="121"/>
                      </a:lnTo>
                      <a:lnTo>
                        <a:pt x="39" y="122"/>
                      </a:lnTo>
                      <a:lnTo>
                        <a:pt x="30" y="126"/>
                      </a:lnTo>
                      <a:lnTo>
                        <a:pt x="8" y="126"/>
                      </a:lnTo>
                      <a:lnTo>
                        <a:pt x="0" y="133"/>
                      </a:lnTo>
                      <a:lnTo>
                        <a:pt x="0" y="141"/>
                      </a:lnTo>
                      <a:lnTo>
                        <a:pt x="1" y="153"/>
                      </a:lnTo>
                      <a:lnTo>
                        <a:pt x="19" y="157"/>
                      </a:lnTo>
                      <a:lnTo>
                        <a:pt x="19" y="149"/>
                      </a:lnTo>
                      <a:lnTo>
                        <a:pt x="20" y="142"/>
                      </a:lnTo>
                      <a:lnTo>
                        <a:pt x="23" y="140"/>
                      </a:lnTo>
                      <a:lnTo>
                        <a:pt x="25" y="148"/>
                      </a:lnTo>
                      <a:lnTo>
                        <a:pt x="26" y="157"/>
                      </a:lnTo>
                      <a:lnTo>
                        <a:pt x="30" y="163"/>
                      </a:lnTo>
                      <a:lnTo>
                        <a:pt x="38" y="171"/>
                      </a:lnTo>
                      <a:lnTo>
                        <a:pt x="56" y="174"/>
                      </a:lnTo>
                      <a:lnTo>
                        <a:pt x="70" y="176"/>
                      </a:lnTo>
                      <a:lnTo>
                        <a:pt x="88" y="177"/>
                      </a:lnTo>
                      <a:lnTo>
                        <a:pt x="66" y="167"/>
                      </a:lnTo>
                      <a:lnTo>
                        <a:pt x="52" y="157"/>
                      </a:lnTo>
                      <a:lnTo>
                        <a:pt x="49" y="149"/>
                      </a:lnTo>
                      <a:lnTo>
                        <a:pt x="51" y="142"/>
                      </a:lnTo>
                      <a:lnTo>
                        <a:pt x="63" y="142"/>
                      </a:lnTo>
                      <a:lnTo>
                        <a:pt x="67" y="149"/>
                      </a:lnTo>
                      <a:lnTo>
                        <a:pt x="70" y="158"/>
                      </a:lnTo>
                      <a:lnTo>
                        <a:pt x="82" y="168"/>
                      </a:lnTo>
                      <a:lnTo>
                        <a:pt x="94" y="175"/>
                      </a:lnTo>
                      <a:lnTo>
                        <a:pt x="106" y="176"/>
                      </a:lnTo>
                      <a:lnTo>
                        <a:pt x="125" y="175"/>
                      </a:lnTo>
                      <a:lnTo>
                        <a:pt x="105" y="162"/>
                      </a:lnTo>
                      <a:lnTo>
                        <a:pt x="90" y="155"/>
                      </a:lnTo>
                      <a:lnTo>
                        <a:pt x="80" y="148"/>
                      </a:lnTo>
                      <a:lnTo>
                        <a:pt x="76" y="142"/>
                      </a:lnTo>
                      <a:lnTo>
                        <a:pt x="77" y="136"/>
                      </a:lnTo>
                      <a:lnTo>
                        <a:pt x="84" y="135"/>
                      </a:lnTo>
                      <a:lnTo>
                        <a:pt x="91" y="141"/>
                      </a:lnTo>
                      <a:lnTo>
                        <a:pt x="96" y="148"/>
                      </a:lnTo>
                      <a:lnTo>
                        <a:pt x="106" y="158"/>
                      </a:lnTo>
                      <a:lnTo>
                        <a:pt x="118" y="163"/>
                      </a:lnTo>
                      <a:lnTo>
                        <a:pt x="127" y="168"/>
                      </a:lnTo>
                      <a:lnTo>
                        <a:pt x="137" y="172"/>
                      </a:lnTo>
                      <a:lnTo>
                        <a:pt x="148" y="174"/>
                      </a:lnTo>
                      <a:lnTo>
                        <a:pt x="161" y="174"/>
                      </a:lnTo>
                      <a:lnTo>
                        <a:pt x="173" y="171"/>
                      </a:lnTo>
                      <a:lnTo>
                        <a:pt x="145" y="163"/>
                      </a:lnTo>
                      <a:lnTo>
                        <a:pt x="135" y="158"/>
                      </a:lnTo>
                      <a:lnTo>
                        <a:pt x="127" y="149"/>
                      </a:lnTo>
                      <a:lnTo>
                        <a:pt x="126" y="142"/>
                      </a:lnTo>
                      <a:lnTo>
                        <a:pt x="132" y="142"/>
                      </a:lnTo>
                      <a:lnTo>
                        <a:pt x="136" y="148"/>
                      </a:lnTo>
                      <a:lnTo>
                        <a:pt x="141" y="154"/>
                      </a:lnTo>
                      <a:lnTo>
                        <a:pt x="150" y="160"/>
                      </a:lnTo>
                      <a:lnTo>
                        <a:pt x="160" y="166"/>
                      </a:lnTo>
                      <a:lnTo>
                        <a:pt x="172" y="171"/>
                      </a:lnTo>
                      <a:lnTo>
                        <a:pt x="183" y="168"/>
                      </a:lnTo>
                      <a:lnTo>
                        <a:pt x="188" y="163"/>
                      </a:lnTo>
                      <a:lnTo>
                        <a:pt x="195" y="151"/>
                      </a:lnTo>
                      <a:lnTo>
                        <a:pt x="181" y="148"/>
                      </a:lnTo>
                      <a:lnTo>
                        <a:pt x="153" y="146"/>
                      </a:lnTo>
                      <a:lnTo>
                        <a:pt x="137" y="139"/>
                      </a:lnTo>
                      <a:lnTo>
                        <a:pt x="128" y="132"/>
                      </a:lnTo>
                      <a:lnTo>
                        <a:pt x="125" y="125"/>
                      </a:lnTo>
                      <a:lnTo>
                        <a:pt x="123" y="121"/>
                      </a:lnTo>
                      <a:lnTo>
                        <a:pt x="128" y="121"/>
                      </a:lnTo>
                      <a:lnTo>
                        <a:pt x="134" y="126"/>
                      </a:lnTo>
                      <a:lnTo>
                        <a:pt x="142" y="137"/>
                      </a:lnTo>
                      <a:lnTo>
                        <a:pt x="162" y="142"/>
                      </a:lnTo>
                      <a:lnTo>
                        <a:pt x="181" y="148"/>
                      </a:lnTo>
                      <a:lnTo>
                        <a:pt x="195" y="151"/>
                      </a:lnTo>
                      <a:lnTo>
                        <a:pt x="200" y="131"/>
                      </a:lnTo>
                      <a:lnTo>
                        <a:pt x="202" y="117"/>
                      </a:lnTo>
                      <a:lnTo>
                        <a:pt x="202" y="105"/>
                      </a:lnTo>
                      <a:lnTo>
                        <a:pt x="183" y="113"/>
                      </a:lnTo>
                      <a:lnTo>
                        <a:pt x="161" y="117"/>
                      </a:lnTo>
                      <a:lnTo>
                        <a:pt x="143" y="116"/>
                      </a:lnTo>
                      <a:lnTo>
                        <a:pt x="139" y="114"/>
                      </a:lnTo>
                      <a:lnTo>
                        <a:pt x="137" y="110"/>
                      </a:lnTo>
                      <a:lnTo>
                        <a:pt x="146" y="110"/>
                      </a:lnTo>
                      <a:lnTo>
                        <a:pt x="158" y="112"/>
                      </a:lnTo>
                      <a:lnTo>
                        <a:pt x="183" y="113"/>
                      </a:lnTo>
                      <a:lnTo>
                        <a:pt x="202" y="105"/>
                      </a:lnTo>
                      <a:lnTo>
                        <a:pt x="203" y="86"/>
                      </a:lnTo>
                      <a:lnTo>
                        <a:pt x="204" y="73"/>
                      </a:lnTo>
                      <a:lnTo>
                        <a:pt x="205" y="61"/>
                      </a:lnTo>
                      <a:lnTo>
                        <a:pt x="203" y="40"/>
                      </a:lnTo>
                      <a:lnTo>
                        <a:pt x="197" y="32"/>
                      </a:lnTo>
                      <a:lnTo>
                        <a:pt x="181" y="23"/>
                      </a:lnTo>
                      <a:lnTo>
                        <a:pt x="186" y="24"/>
                      </a:lnTo>
                      <a:lnTo>
                        <a:pt x="203" y="30"/>
                      </a:lnTo>
                      <a:lnTo>
                        <a:pt x="196" y="17"/>
                      </a:lnTo>
                      <a:lnTo>
                        <a:pt x="191" y="10"/>
                      </a:lnTo>
                      <a:lnTo>
                        <a:pt x="186" y="6"/>
                      </a:lnTo>
                      <a:lnTo>
                        <a:pt x="167" y="0"/>
                      </a:lnTo>
                    </a:path>
                  </a:pathLst>
                </a:custGeom>
                <a:solidFill>
                  <a:srgbClr val="E0E0E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2302" name="Freeform 435"/>
                <p:cNvSpPr>
                  <a:spLocks/>
                </p:cNvSpPr>
                <p:nvPr/>
              </p:nvSpPr>
              <p:spPr bwMode="auto">
                <a:xfrm>
                  <a:off x="5066" y="3387"/>
                  <a:ext cx="46" cy="36"/>
                </a:xfrm>
                <a:custGeom>
                  <a:avLst/>
                  <a:gdLst>
                    <a:gd name="T0" fmla="*/ 0 w 46"/>
                    <a:gd name="T1" fmla="*/ 0 h 36"/>
                    <a:gd name="T2" fmla="*/ 0 w 46"/>
                    <a:gd name="T3" fmla="*/ 3 h 36"/>
                    <a:gd name="T4" fmla="*/ 6 w 46"/>
                    <a:gd name="T5" fmla="*/ 9 h 36"/>
                    <a:gd name="T6" fmla="*/ 12 w 46"/>
                    <a:gd name="T7" fmla="*/ 13 h 36"/>
                    <a:gd name="T8" fmla="*/ 24 w 46"/>
                    <a:gd name="T9" fmla="*/ 21 h 36"/>
                    <a:gd name="T10" fmla="*/ 28 w 46"/>
                    <a:gd name="T11" fmla="*/ 24 h 36"/>
                    <a:gd name="T12" fmla="*/ 40 w 46"/>
                    <a:gd name="T13" fmla="*/ 32 h 36"/>
                    <a:gd name="T14" fmla="*/ 27 w 46"/>
                    <a:gd name="T15" fmla="*/ 28 h 36"/>
                    <a:gd name="T16" fmla="*/ 15 w 46"/>
                    <a:gd name="T17" fmla="*/ 25 h 36"/>
                    <a:gd name="T18" fmla="*/ 3 w 46"/>
                    <a:gd name="T19" fmla="*/ 24 h 36"/>
                    <a:gd name="T20" fmla="*/ 3 w 46"/>
                    <a:gd name="T21" fmla="*/ 28 h 36"/>
                    <a:gd name="T22" fmla="*/ 24 w 46"/>
                    <a:gd name="T23" fmla="*/ 31 h 36"/>
                    <a:gd name="T24" fmla="*/ 34 w 46"/>
                    <a:gd name="T25" fmla="*/ 34 h 36"/>
                    <a:gd name="T26" fmla="*/ 40 w 46"/>
                    <a:gd name="T27" fmla="*/ 35 h 36"/>
                    <a:gd name="T28" fmla="*/ 45 w 46"/>
                    <a:gd name="T29" fmla="*/ 34 h 36"/>
                    <a:gd name="T30" fmla="*/ 45 w 46"/>
                    <a:gd name="T31" fmla="*/ 29 h 36"/>
                    <a:gd name="T32" fmla="*/ 42 w 46"/>
                    <a:gd name="T33" fmla="*/ 26 h 36"/>
                    <a:gd name="T34" fmla="*/ 36 w 46"/>
                    <a:gd name="T35" fmla="*/ 22 h 36"/>
                    <a:gd name="T36" fmla="*/ 29 w 46"/>
                    <a:gd name="T37" fmla="*/ 15 h 36"/>
                    <a:gd name="T38" fmla="*/ 22 w 46"/>
                    <a:gd name="T39" fmla="*/ 7 h 36"/>
                    <a:gd name="T40" fmla="*/ 14 w 46"/>
                    <a:gd name="T41" fmla="*/ 2 h 36"/>
                    <a:gd name="T42" fmla="*/ 5 w 46"/>
                    <a:gd name="T43" fmla="*/ 1 h 36"/>
                    <a:gd name="T44" fmla="*/ 0 w 46"/>
                    <a:gd name="T45" fmla="*/ 0 h 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46" h="36">
                      <a:moveTo>
                        <a:pt x="0" y="0"/>
                      </a:moveTo>
                      <a:lnTo>
                        <a:pt x="0" y="3"/>
                      </a:lnTo>
                      <a:lnTo>
                        <a:pt x="6" y="9"/>
                      </a:lnTo>
                      <a:lnTo>
                        <a:pt x="12" y="13"/>
                      </a:lnTo>
                      <a:lnTo>
                        <a:pt x="24" y="21"/>
                      </a:lnTo>
                      <a:lnTo>
                        <a:pt x="28" y="24"/>
                      </a:lnTo>
                      <a:lnTo>
                        <a:pt x="40" y="32"/>
                      </a:lnTo>
                      <a:lnTo>
                        <a:pt x="27" y="28"/>
                      </a:lnTo>
                      <a:lnTo>
                        <a:pt x="15" y="25"/>
                      </a:lnTo>
                      <a:lnTo>
                        <a:pt x="3" y="24"/>
                      </a:lnTo>
                      <a:lnTo>
                        <a:pt x="3" y="28"/>
                      </a:lnTo>
                      <a:lnTo>
                        <a:pt x="24" y="31"/>
                      </a:lnTo>
                      <a:lnTo>
                        <a:pt x="34" y="34"/>
                      </a:lnTo>
                      <a:lnTo>
                        <a:pt x="40" y="35"/>
                      </a:lnTo>
                      <a:lnTo>
                        <a:pt x="45" y="34"/>
                      </a:lnTo>
                      <a:lnTo>
                        <a:pt x="45" y="29"/>
                      </a:lnTo>
                      <a:lnTo>
                        <a:pt x="42" y="26"/>
                      </a:lnTo>
                      <a:lnTo>
                        <a:pt x="36" y="22"/>
                      </a:lnTo>
                      <a:lnTo>
                        <a:pt x="29" y="15"/>
                      </a:lnTo>
                      <a:lnTo>
                        <a:pt x="22" y="7"/>
                      </a:lnTo>
                      <a:lnTo>
                        <a:pt x="14" y="2"/>
                      </a:lnTo>
                      <a:lnTo>
                        <a:pt x="5" y="1"/>
                      </a:lnTo>
                      <a:lnTo>
                        <a:pt x="0" y="0"/>
                      </a:lnTo>
                    </a:path>
                  </a:pathLst>
                </a:custGeom>
                <a:solidFill>
                  <a:srgbClr val="C0C0C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2303" name="Freeform 436"/>
                <p:cNvSpPr>
                  <a:spLocks/>
                </p:cNvSpPr>
                <p:nvPr/>
              </p:nvSpPr>
              <p:spPr bwMode="auto">
                <a:xfrm>
                  <a:off x="5069" y="3352"/>
                  <a:ext cx="42" cy="50"/>
                </a:xfrm>
                <a:custGeom>
                  <a:avLst/>
                  <a:gdLst>
                    <a:gd name="T0" fmla="*/ 8 w 42"/>
                    <a:gd name="T1" fmla="*/ 0 h 50"/>
                    <a:gd name="T2" fmla="*/ 2 w 42"/>
                    <a:gd name="T3" fmla="*/ 2 h 50"/>
                    <a:gd name="T4" fmla="*/ 0 w 42"/>
                    <a:gd name="T5" fmla="*/ 5 h 50"/>
                    <a:gd name="T6" fmla="*/ 1 w 42"/>
                    <a:gd name="T7" fmla="*/ 9 h 50"/>
                    <a:gd name="T8" fmla="*/ 4 w 42"/>
                    <a:gd name="T9" fmla="*/ 15 h 50"/>
                    <a:gd name="T10" fmla="*/ 8 w 42"/>
                    <a:gd name="T11" fmla="*/ 16 h 50"/>
                    <a:gd name="T12" fmla="*/ 18 w 42"/>
                    <a:gd name="T13" fmla="*/ 21 h 50"/>
                    <a:gd name="T14" fmla="*/ 26 w 42"/>
                    <a:gd name="T15" fmla="*/ 28 h 50"/>
                    <a:gd name="T16" fmla="*/ 32 w 42"/>
                    <a:gd name="T17" fmla="*/ 37 h 50"/>
                    <a:gd name="T18" fmla="*/ 39 w 42"/>
                    <a:gd name="T19" fmla="*/ 46 h 50"/>
                    <a:gd name="T20" fmla="*/ 41 w 42"/>
                    <a:gd name="T21" fmla="*/ 49 h 50"/>
                    <a:gd name="T22" fmla="*/ 39 w 42"/>
                    <a:gd name="T23" fmla="*/ 38 h 50"/>
                    <a:gd name="T24" fmla="*/ 38 w 42"/>
                    <a:gd name="T25" fmla="*/ 28 h 50"/>
                    <a:gd name="T26" fmla="*/ 34 w 42"/>
                    <a:gd name="T27" fmla="*/ 20 h 50"/>
                    <a:gd name="T28" fmla="*/ 28 w 42"/>
                    <a:gd name="T29" fmla="*/ 12 h 50"/>
                    <a:gd name="T30" fmla="*/ 13 w 42"/>
                    <a:gd name="T31" fmla="*/ 2 h 50"/>
                    <a:gd name="T32" fmla="*/ 8 w 42"/>
                    <a:gd name="T33" fmla="*/ 0 h 50"/>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42" h="50">
                      <a:moveTo>
                        <a:pt x="8" y="0"/>
                      </a:moveTo>
                      <a:lnTo>
                        <a:pt x="2" y="2"/>
                      </a:lnTo>
                      <a:lnTo>
                        <a:pt x="0" y="5"/>
                      </a:lnTo>
                      <a:lnTo>
                        <a:pt x="1" y="9"/>
                      </a:lnTo>
                      <a:lnTo>
                        <a:pt x="4" y="15"/>
                      </a:lnTo>
                      <a:lnTo>
                        <a:pt x="8" y="16"/>
                      </a:lnTo>
                      <a:lnTo>
                        <a:pt x="18" y="21"/>
                      </a:lnTo>
                      <a:lnTo>
                        <a:pt x="26" y="28"/>
                      </a:lnTo>
                      <a:lnTo>
                        <a:pt x="32" y="37"/>
                      </a:lnTo>
                      <a:lnTo>
                        <a:pt x="39" y="46"/>
                      </a:lnTo>
                      <a:lnTo>
                        <a:pt x="41" y="49"/>
                      </a:lnTo>
                      <a:lnTo>
                        <a:pt x="39" y="38"/>
                      </a:lnTo>
                      <a:lnTo>
                        <a:pt x="38" y="28"/>
                      </a:lnTo>
                      <a:lnTo>
                        <a:pt x="34" y="20"/>
                      </a:lnTo>
                      <a:lnTo>
                        <a:pt x="28" y="12"/>
                      </a:lnTo>
                      <a:lnTo>
                        <a:pt x="13" y="2"/>
                      </a:lnTo>
                      <a:lnTo>
                        <a:pt x="8" y="0"/>
                      </a:lnTo>
                    </a:path>
                  </a:pathLst>
                </a:custGeom>
                <a:solidFill>
                  <a:srgbClr val="C0C0C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2304" name="Freeform 437"/>
                <p:cNvSpPr>
                  <a:spLocks/>
                </p:cNvSpPr>
                <p:nvPr/>
              </p:nvSpPr>
              <p:spPr bwMode="auto">
                <a:xfrm>
                  <a:off x="5060" y="3300"/>
                  <a:ext cx="45" cy="25"/>
                </a:xfrm>
                <a:custGeom>
                  <a:avLst/>
                  <a:gdLst>
                    <a:gd name="T0" fmla="*/ 0 w 45"/>
                    <a:gd name="T1" fmla="*/ 24 h 25"/>
                    <a:gd name="T2" fmla="*/ 8 w 45"/>
                    <a:gd name="T3" fmla="*/ 19 h 25"/>
                    <a:gd name="T4" fmla="*/ 20 w 45"/>
                    <a:gd name="T5" fmla="*/ 15 h 25"/>
                    <a:gd name="T6" fmla="*/ 29 w 45"/>
                    <a:gd name="T7" fmla="*/ 13 h 25"/>
                    <a:gd name="T8" fmla="*/ 44 w 45"/>
                    <a:gd name="T9" fmla="*/ 0 h 25"/>
                    <a:gd name="T10" fmla="*/ 32 w 45"/>
                    <a:gd name="T11" fmla="*/ 5 h 25"/>
                    <a:gd name="T12" fmla="*/ 22 w 45"/>
                    <a:gd name="T13" fmla="*/ 9 h 25"/>
                    <a:gd name="T14" fmla="*/ 14 w 45"/>
                    <a:gd name="T15" fmla="*/ 12 h 25"/>
                    <a:gd name="T16" fmla="*/ 10 w 45"/>
                    <a:gd name="T17" fmla="*/ 15 h 25"/>
                    <a:gd name="T18" fmla="*/ 0 w 45"/>
                    <a:gd name="T19" fmla="*/ 24 h 2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5" h="25">
                      <a:moveTo>
                        <a:pt x="0" y="24"/>
                      </a:moveTo>
                      <a:lnTo>
                        <a:pt x="8" y="19"/>
                      </a:lnTo>
                      <a:lnTo>
                        <a:pt x="20" y="15"/>
                      </a:lnTo>
                      <a:lnTo>
                        <a:pt x="29" y="13"/>
                      </a:lnTo>
                      <a:lnTo>
                        <a:pt x="44" y="0"/>
                      </a:lnTo>
                      <a:lnTo>
                        <a:pt x="32" y="5"/>
                      </a:lnTo>
                      <a:lnTo>
                        <a:pt x="22" y="9"/>
                      </a:lnTo>
                      <a:lnTo>
                        <a:pt x="14" y="12"/>
                      </a:lnTo>
                      <a:lnTo>
                        <a:pt x="10" y="15"/>
                      </a:lnTo>
                      <a:lnTo>
                        <a:pt x="0" y="24"/>
                      </a:lnTo>
                    </a:path>
                  </a:pathLst>
                </a:custGeom>
                <a:solidFill>
                  <a:srgbClr val="E0E0E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2305" name="Freeform 438"/>
                <p:cNvSpPr>
                  <a:spLocks/>
                </p:cNvSpPr>
                <p:nvPr/>
              </p:nvSpPr>
              <p:spPr bwMode="auto">
                <a:xfrm>
                  <a:off x="5021" y="3356"/>
                  <a:ext cx="22" cy="76"/>
                </a:xfrm>
                <a:custGeom>
                  <a:avLst/>
                  <a:gdLst>
                    <a:gd name="T0" fmla="*/ 0 w 22"/>
                    <a:gd name="T1" fmla="*/ 75 h 76"/>
                    <a:gd name="T2" fmla="*/ 11 w 22"/>
                    <a:gd name="T3" fmla="*/ 75 h 76"/>
                    <a:gd name="T4" fmla="*/ 14 w 22"/>
                    <a:gd name="T5" fmla="*/ 74 h 76"/>
                    <a:gd name="T6" fmla="*/ 14 w 22"/>
                    <a:gd name="T7" fmla="*/ 72 h 76"/>
                    <a:gd name="T8" fmla="*/ 16 w 22"/>
                    <a:gd name="T9" fmla="*/ 69 h 76"/>
                    <a:gd name="T10" fmla="*/ 20 w 22"/>
                    <a:gd name="T11" fmla="*/ 66 h 76"/>
                    <a:gd name="T12" fmla="*/ 18 w 22"/>
                    <a:gd name="T13" fmla="*/ 64 h 76"/>
                    <a:gd name="T14" fmla="*/ 18 w 22"/>
                    <a:gd name="T15" fmla="*/ 60 h 76"/>
                    <a:gd name="T16" fmla="*/ 20 w 22"/>
                    <a:gd name="T17" fmla="*/ 55 h 76"/>
                    <a:gd name="T18" fmla="*/ 20 w 22"/>
                    <a:gd name="T19" fmla="*/ 51 h 76"/>
                    <a:gd name="T20" fmla="*/ 19 w 22"/>
                    <a:gd name="T21" fmla="*/ 45 h 76"/>
                    <a:gd name="T22" fmla="*/ 19 w 22"/>
                    <a:gd name="T23" fmla="*/ 33 h 76"/>
                    <a:gd name="T24" fmla="*/ 21 w 22"/>
                    <a:gd name="T25" fmla="*/ 22 h 76"/>
                    <a:gd name="T26" fmla="*/ 20 w 22"/>
                    <a:gd name="T27" fmla="*/ 14 h 76"/>
                    <a:gd name="T28" fmla="*/ 20 w 22"/>
                    <a:gd name="T29" fmla="*/ 0 h 76"/>
                    <a:gd name="T30" fmla="*/ 14 w 22"/>
                    <a:gd name="T31" fmla="*/ 21 h 76"/>
                    <a:gd name="T32" fmla="*/ 8 w 22"/>
                    <a:gd name="T33" fmla="*/ 40 h 76"/>
                    <a:gd name="T34" fmla="*/ 4 w 22"/>
                    <a:gd name="T35" fmla="*/ 61 h 76"/>
                    <a:gd name="T36" fmla="*/ 0 w 22"/>
                    <a:gd name="T37" fmla="*/ 75 h 7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2" h="76">
                      <a:moveTo>
                        <a:pt x="0" y="75"/>
                      </a:moveTo>
                      <a:lnTo>
                        <a:pt x="11" y="75"/>
                      </a:lnTo>
                      <a:lnTo>
                        <a:pt x="14" y="74"/>
                      </a:lnTo>
                      <a:lnTo>
                        <a:pt x="14" y="72"/>
                      </a:lnTo>
                      <a:lnTo>
                        <a:pt x="16" y="69"/>
                      </a:lnTo>
                      <a:lnTo>
                        <a:pt x="20" y="66"/>
                      </a:lnTo>
                      <a:lnTo>
                        <a:pt x="18" y="64"/>
                      </a:lnTo>
                      <a:lnTo>
                        <a:pt x="18" y="60"/>
                      </a:lnTo>
                      <a:lnTo>
                        <a:pt x="20" y="55"/>
                      </a:lnTo>
                      <a:lnTo>
                        <a:pt x="20" y="51"/>
                      </a:lnTo>
                      <a:lnTo>
                        <a:pt x="19" y="45"/>
                      </a:lnTo>
                      <a:lnTo>
                        <a:pt x="19" y="33"/>
                      </a:lnTo>
                      <a:lnTo>
                        <a:pt x="21" y="22"/>
                      </a:lnTo>
                      <a:lnTo>
                        <a:pt x="20" y="14"/>
                      </a:lnTo>
                      <a:lnTo>
                        <a:pt x="20" y="0"/>
                      </a:lnTo>
                      <a:lnTo>
                        <a:pt x="14" y="21"/>
                      </a:lnTo>
                      <a:lnTo>
                        <a:pt x="8" y="40"/>
                      </a:lnTo>
                      <a:lnTo>
                        <a:pt x="4" y="61"/>
                      </a:lnTo>
                      <a:lnTo>
                        <a:pt x="0" y="75"/>
                      </a:lnTo>
                    </a:path>
                  </a:pathLst>
                </a:custGeom>
                <a:solidFill>
                  <a:srgbClr val="E0E0E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2306" name="Freeform 439"/>
                <p:cNvSpPr>
                  <a:spLocks/>
                </p:cNvSpPr>
                <p:nvPr/>
              </p:nvSpPr>
              <p:spPr bwMode="auto">
                <a:xfrm>
                  <a:off x="5064" y="3445"/>
                  <a:ext cx="46" cy="8"/>
                </a:xfrm>
                <a:custGeom>
                  <a:avLst/>
                  <a:gdLst>
                    <a:gd name="T0" fmla="*/ 36 w 46"/>
                    <a:gd name="T1" fmla="*/ 3 h 8"/>
                    <a:gd name="T2" fmla="*/ 26 w 46"/>
                    <a:gd name="T3" fmla="*/ 1 h 8"/>
                    <a:gd name="T4" fmla="*/ 17 w 46"/>
                    <a:gd name="T5" fmla="*/ 0 h 8"/>
                    <a:gd name="T6" fmla="*/ 5 w 46"/>
                    <a:gd name="T7" fmla="*/ 0 h 8"/>
                    <a:gd name="T8" fmla="*/ 0 w 46"/>
                    <a:gd name="T9" fmla="*/ 0 h 8"/>
                    <a:gd name="T10" fmla="*/ 3 w 46"/>
                    <a:gd name="T11" fmla="*/ 2 h 8"/>
                    <a:gd name="T12" fmla="*/ 7 w 46"/>
                    <a:gd name="T13" fmla="*/ 5 h 8"/>
                    <a:gd name="T14" fmla="*/ 18 w 46"/>
                    <a:gd name="T15" fmla="*/ 6 h 8"/>
                    <a:gd name="T16" fmla="*/ 34 w 46"/>
                    <a:gd name="T17" fmla="*/ 7 h 8"/>
                    <a:gd name="T18" fmla="*/ 45 w 46"/>
                    <a:gd name="T19" fmla="*/ 7 h 8"/>
                    <a:gd name="T20" fmla="*/ 36 w 46"/>
                    <a:gd name="T21" fmla="*/ 3 h 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46" h="8">
                      <a:moveTo>
                        <a:pt x="36" y="3"/>
                      </a:moveTo>
                      <a:lnTo>
                        <a:pt x="26" y="1"/>
                      </a:lnTo>
                      <a:lnTo>
                        <a:pt x="17" y="0"/>
                      </a:lnTo>
                      <a:lnTo>
                        <a:pt x="5" y="0"/>
                      </a:lnTo>
                      <a:lnTo>
                        <a:pt x="0" y="0"/>
                      </a:lnTo>
                      <a:lnTo>
                        <a:pt x="3" y="2"/>
                      </a:lnTo>
                      <a:lnTo>
                        <a:pt x="7" y="5"/>
                      </a:lnTo>
                      <a:lnTo>
                        <a:pt x="18" y="6"/>
                      </a:lnTo>
                      <a:lnTo>
                        <a:pt x="34" y="7"/>
                      </a:lnTo>
                      <a:lnTo>
                        <a:pt x="45" y="7"/>
                      </a:lnTo>
                      <a:lnTo>
                        <a:pt x="36" y="3"/>
                      </a:lnTo>
                    </a:path>
                  </a:pathLst>
                </a:custGeom>
                <a:solidFill>
                  <a:srgbClr val="C0C0C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2307" name="Freeform 440"/>
                <p:cNvSpPr>
                  <a:spLocks/>
                </p:cNvSpPr>
                <p:nvPr/>
              </p:nvSpPr>
              <p:spPr bwMode="auto">
                <a:xfrm>
                  <a:off x="5021" y="3452"/>
                  <a:ext cx="25" cy="28"/>
                </a:xfrm>
                <a:custGeom>
                  <a:avLst/>
                  <a:gdLst>
                    <a:gd name="T0" fmla="*/ 11 w 25"/>
                    <a:gd name="T1" fmla="*/ 8 h 28"/>
                    <a:gd name="T2" fmla="*/ 8 w 25"/>
                    <a:gd name="T3" fmla="*/ 1 h 28"/>
                    <a:gd name="T4" fmla="*/ 4 w 25"/>
                    <a:gd name="T5" fmla="*/ 0 h 28"/>
                    <a:gd name="T6" fmla="*/ 1 w 25"/>
                    <a:gd name="T7" fmla="*/ 1 h 28"/>
                    <a:gd name="T8" fmla="*/ 0 w 25"/>
                    <a:gd name="T9" fmla="*/ 4 h 28"/>
                    <a:gd name="T10" fmla="*/ 2 w 25"/>
                    <a:gd name="T11" fmla="*/ 10 h 28"/>
                    <a:gd name="T12" fmla="*/ 5 w 25"/>
                    <a:gd name="T13" fmla="*/ 15 h 28"/>
                    <a:gd name="T14" fmla="*/ 10 w 25"/>
                    <a:gd name="T15" fmla="*/ 19 h 28"/>
                    <a:gd name="T16" fmla="*/ 15 w 25"/>
                    <a:gd name="T17" fmla="*/ 23 h 28"/>
                    <a:gd name="T18" fmla="*/ 24 w 25"/>
                    <a:gd name="T19" fmla="*/ 27 h 28"/>
                    <a:gd name="T20" fmla="*/ 16 w 25"/>
                    <a:gd name="T21" fmla="*/ 19 h 28"/>
                    <a:gd name="T22" fmla="*/ 14 w 25"/>
                    <a:gd name="T23" fmla="*/ 14 h 28"/>
                    <a:gd name="T24" fmla="*/ 11 w 25"/>
                    <a:gd name="T25" fmla="*/ 8 h 2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5" h="28">
                      <a:moveTo>
                        <a:pt x="11" y="8"/>
                      </a:moveTo>
                      <a:lnTo>
                        <a:pt x="8" y="1"/>
                      </a:lnTo>
                      <a:lnTo>
                        <a:pt x="4" y="0"/>
                      </a:lnTo>
                      <a:lnTo>
                        <a:pt x="1" y="1"/>
                      </a:lnTo>
                      <a:lnTo>
                        <a:pt x="0" y="4"/>
                      </a:lnTo>
                      <a:lnTo>
                        <a:pt x="2" y="10"/>
                      </a:lnTo>
                      <a:lnTo>
                        <a:pt x="5" y="15"/>
                      </a:lnTo>
                      <a:lnTo>
                        <a:pt x="10" y="19"/>
                      </a:lnTo>
                      <a:lnTo>
                        <a:pt x="15" y="23"/>
                      </a:lnTo>
                      <a:lnTo>
                        <a:pt x="24" y="27"/>
                      </a:lnTo>
                      <a:lnTo>
                        <a:pt x="16" y="19"/>
                      </a:lnTo>
                      <a:lnTo>
                        <a:pt x="14" y="14"/>
                      </a:lnTo>
                      <a:lnTo>
                        <a:pt x="11" y="8"/>
                      </a:lnTo>
                    </a:path>
                  </a:pathLst>
                </a:custGeom>
                <a:solidFill>
                  <a:srgbClr val="C0C0C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2308" name="Freeform 441"/>
                <p:cNvSpPr>
                  <a:spLocks/>
                </p:cNvSpPr>
                <p:nvPr/>
              </p:nvSpPr>
              <p:spPr bwMode="auto">
                <a:xfrm>
                  <a:off x="5073" y="3272"/>
                  <a:ext cx="69" cy="35"/>
                </a:xfrm>
                <a:custGeom>
                  <a:avLst/>
                  <a:gdLst>
                    <a:gd name="T0" fmla="*/ 0 w 69"/>
                    <a:gd name="T1" fmla="*/ 34 h 35"/>
                    <a:gd name="T2" fmla="*/ 2 w 69"/>
                    <a:gd name="T3" fmla="*/ 20 h 35"/>
                    <a:gd name="T4" fmla="*/ 16 w 69"/>
                    <a:gd name="T5" fmla="*/ 15 h 35"/>
                    <a:gd name="T6" fmla="*/ 36 w 69"/>
                    <a:gd name="T7" fmla="*/ 9 h 35"/>
                    <a:gd name="T8" fmla="*/ 49 w 69"/>
                    <a:gd name="T9" fmla="*/ 5 h 35"/>
                    <a:gd name="T10" fmla="*/ 63 w 69"/>
                    <a:gd name="T11" fmla="*/ 0 h 35"/>
                    <a:gd name="T12" fmla="*/ 68 w 69"/>
                    <a:gd name="T13" fmla="*/ 10 h 35"/>
                    <a:gd name="T14" fmla="*/ 55 w 69"/>
                    <a:gd name="T15" fmla="*/ 16 h 35"/>
                    <a:gd name="T16" fmla="*/ 41 w 69"/>
                    <a:gd name="T17" fmla="*/ 20 h 35"/>
                    <a:gd name="T18" fmla="*/ 30 w 69"/>
                    <a:gd name="T19" fmla="*/ 22 h 35"/>
                    <a:gd name="T20" fmla="*/ 16 w 69"/>
                    <a:gd name="T21" fmla="*/ 28 h 35"/>
                    <a:gd name="T22" fmla="*/ 0 w 69"/>
                    <a:gd name="T23" fmla="*/ 34 h 35"/>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69" h="35">
                      <a:moveTo>
                        <a:pt x="0" y="34"/>
                      </a:moveTo>
                      <a:lnTo>
                        <a:pt x="2" y="20"/>
                      </a:lnTo>
                      <a:lnTo>
                        <a:pt x="16" y="15"/>
                      </a:lnTo>
                      <a:lnTo>
                        <a:pt x="36" y="9"/>
                      </a:lnTo>
                      <a:lnTo>
                        <a:pt x="49" y="5"/>
                      </a:lnTo>
                      <a:lnTo>
                        <a:pt x="63" y="0"/>
                      </a:lnTo>
                      <a:lnTo>
                        <a:pt x="68" y="10"/>
                      </a:lnTo>
                      <a:lnTo>
                        <a:pt x="55" y="16"/>
                      </a:lnTo>
                      <a:lnTo>
                        <a:pt x="41" y="20"/>
                      </a:lnTo>
                      <a:lnTo>
                        <a:pt x="30" y="22"/>
                      </a:lnTo>
                      <a:lnTo>
                        <a:pt x="16" y="28"/>
                      </a:lnTo>
                      <a:lnTo>
                        <a:pt x="0" y="34"/>
                      </a:lnTo>
                    </a:path>
                  </a:pathLst>
                </a:custGeom>
                <a:solidFill>
                  <a:srgbClr val="E0E0E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grpSp>
          <p:nvGrpSpPr>
            <p:cNvPr id="52277" name="Group 442"/>
            <p:cNvGrpSpPr>
              <a:grpSpLocks/>
            </p:cNvGrpSpPr>
            <p:nvPr/>
          </p:nvGrpSpPr>
          <p:grpSpPr bwMode="auto">
            <a:xfrm>
              <a:off x="5501" y="3465"/>
              <a:ext cx="171" cy="185"/>
              <a:chOff x="5078" y="3465"/>
              <a:chExt cx="158" cy="185"/>
            </a:xfrm>
          </p:grpSpPr>
          <p:sp>
            <p:nvSpPr>
              <p:cNvPr id="52278" name="Freeform 443"/>
              <p:cNvSpPr>
                <a:spLocks/>
              </p:cNvSpPr>
              <p:nvPr/>
            </p:nvSpPr>
            <p:spPr bwMode="auto">
              <a:xfrm>
                <a:off x="5078" y="3465"/>
                <a:ext cx="158" cy="185"/>
              </a:xfrm>
              <a:custGeom>
                <a:avLst/>
                <a:gdLst>
                  <a:gd name="T0" fmla="*/ 70 w 158"/>
                  <a:gd name="T1" fmla="*/ 27 h 185"/>
                  <a:gd name="T2" fmla="*/ 98 w 158"/>
                  <a:gd name="T3" fmla="*/ 24 h 185"/>
                  <a:gd name="T4" fmla="*/ 116 w 158"/>
                  <a:gd name="T5" fmla="*/ 21 h 185"/>
                  <a:gd name="T6" fmla="*/ 121 w 158"/>
                  <a:gd name="T7" fmla="*/ 14 h 185"/>
                  <a:gd name="T8" fmla="*/ 121 w 158"/>
                  <a:gd name="T9" fmla="*/ 8 h 185"/>
                  <a:gd name="T10" fmla="*/ 126 w 158"/>
                  <a:gd name="T11" fmla="*/ 3 h 185"/>
                  <a:gd name="T12" fmla="*/ 142 w 158"/>
                  <a:gd name="T13" fmla="*/ 0 h 185"/>
                  <a:gd name="T14" fmla="*/ 157 w 158"/>
                  <a:gd name="T15" fmla="*/ 1 h 185"/>
                  <a:gd name="T16" fmla="*/ 139 w 158"/>
                  <a:gd name="T17" fmla="*/ 143 h 185"/>
                  <a:gd name="T18" fmla="*/ 126 w 158"/>
                  <a:gd name="T19" fmla="*/ 156 h 185"/>
                  <a:gd name="T20" fmla="*/ 110 w 158"/>
                  <a:gd name="T21" fmla="*/ 169 h 185"/>
                  <a:gd name="T22" fmla="*/ 87 w 158"/>
                  <a:gd name="T23" fmla="*/ 179 h 185"/>
                  <a:gd name="T24" fmla="*/ 61 w 158"/>
                  <a:gd name="T25" fmla="*/ 182 h 185"/>
                  <a:gd name="T26" fmla="*/ 25 w 158"/>
                  <a:gd name="T27" fmla="*/ 184 h 185"/>
                  <a:gd name="T28" fmla="*/ 5 w 158"/>
                  <a:gd name="T29" fmla="*/ 181 h 185"/>
                  <a:gd name="T30" fmla="*/ 0 w 158"/>
                  <a:gd name="T31" fmla="*/ 171 h 185"/>
                  <a:gd name="T32" fmla="*/ 3 w 158"/>
                  <a:gd name="T33" fmla="*/ 158 h 185"/>
                  <a:gd name="T34" fmla="*/ 17 w 158"/>
                  <a:gd name="T35" fmla="*/ 119 h 185"/>
                  <a:gd name="T36" fmla="*/ 30 w 158"/>
                  <a:gd name="T37" fmla="*/ 78 h 185"/>
                  <a:gd name="T38" fmla="*/ 36 w 158"/>
                  <a:gd name="T39" fmla="*/ 49 h 185"/>
                  <a:gd name="T40" fmla="*/ 36 w 158"/>
                  <a:gd name="T41" fmla="*/ 41 h 185"/>
                  <a:gd name="T42" fmla="*/ 44 w 158"/>
                  <a:gd name="T43" fmla="*/ 30 h 185"/>
                  <a:gd name="T44" fmla="*/ 53 w 158"/>
                  <a:gd name="T45" fmla="*/ 27 h 185"/>
                  <a:gd name="T46" fmla="*/ 70 w 158"/>
                  <a:gd name="T47" fmla="*/ 27 h 185"/>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158" h="185">
                    <a:moveTo>
                      <a:pt x="70" y="27"/>
                    </a:moveTo>
                    <a:lnTo>
                      <a:pt x="98" y="24"/>
                    </a:lnTo>
                    <a:lnTo>
                      <a:pt x="116" y="21"/>
                    </a:lnTo>
                    <a:lnTo>
                      <a:pt x="121" y="14"/>
                    </a:lnTo>
                    <a:lnTo>
                      <a:pt x="121" y="8"/>
                    </a:lnTo>
                    <a:lnTo>
                      <a:pt x="126" y="3"/>
                    </a:lnTo>
                    <a:lnTo>
                      <a:pt x="142" y="0"/>
                    </a:lnTo>
                    <a:lnTo>
                      <a:pt x="157" y="1"/>
                    </a:lnTo>
                    <a:lnTo>
                      <a:pt x="139" y="143"/>
                    </a:lnTo>
                    <a:lnTo>
                      <a:pt x="126" y="156"/>
                    </a:lnTo>
                    <a:lnTo>
                      <a:pt x="110" y="169"/>
                    </a:lnTo>
                    <a:lnTo>
                      <a:pt x="87" y="179"/>
                    </a:lnTo>
                    <a:lnTo>
                      <a:pt x="61" y="182"/>
                    </a:lnTo>
                    <a:lnTo>
                      <a:pt x="25" y="184"/>
                    </a:lnTo>
                    <a:lnTo>
                      <a:pt x="5" y="181"/>
                    </a:lnTo>
                    <a:lnTo>
                      <a:pt x="0" y="171"/>
                    </a:lnTo>
                    <a:lnTo>
                      <a:pt x="3" y="158"/>
                    </a:lnTo>
                    <a:lnTo>
                      <a:pt x="17" y="119"/>
                    </a:lnTo>
                    <a:lnTo>
                      <a:pt x="30" y="78"/>
                    </a:lnTo>
                    <a:lnTo>
                      <a:pt x="36" y="49"/>
                    </a:lnTo>
                    <a:lnTo>
                      <a:pt x="36" y="41"/>
                    </a:lnTo>
                    <a:lnTo>
                      <a:pt x="44" y="30"/>
                    </a:lnTo>
                    <a:lnTo>
                      <a:pt x="53" y="27"/>
                    </a:lnTo>
                    <a:lnTo>
                      <a:pt x="70" y="27"/>
                    </a:lnTo>
                  </a:path>
                </a:pathLst>
              </a:custGeom>
              <a:solidFill>
                <a:srgbClr val="40404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2279" name="Freeform 444"/>
              <p:cNvSpPr>
                <a:spLocks/>
              </p:cNvSpPr>
              <p:nvPr/>
            </p:nvSpPr>
            <p:spPr bwMode="auto">
              <a:xfrm>
                <a:off x="5096" y="3473"/>
                <a:ext cx="128" cy="163"/>
              </a:xfrm>
              <a:custGeom>
                <a:avLst/>
                <a:gdLst>
                  <a:gd name="T0" fmla="*/ 44 w 128"/>
                  <a:gd name="T1" fmla="*/ 33 h 163"/>
                  <a:gd name="T2" fmla="*/ 68 w 128"/>
                  <a:gd name="T3" fmla="*/ 32 h 163"/>
                  <a:gd name="T4" fmla="*/ 93 w 128"/>
                  <a:gd name="T5" fmla="*/ 28 h 163"/>
                  <a:gd name="T6" fmla="*/ 107 w 128"/>
                  <a:gd name="T7" fmla="*/ 21 h 163"/>
                  <a:gd name="T8" fmla="*/ 116 w 128"/>
                  <a:gd name="T9" fmla="*/ 15 h 163"/>
                  <a:gd name="T10" fmla="*/ 127 w 128"/>
                  <a:gd name="T11" fmla="*/ 0 h 163"/>
                  <a:gd name="T12" fmla="*/ 111 w 128"/>
                  <a:gd name="T13" fmla="*/ 124 h 163"/>
                  <a:gd name="T14" fmla="*/ 100 w 128"/>
                  <a:gd name="T15" fmla="*/ 136 h 163"/>
                  <a:gd name="T16" fmla="*/ 88 w 128"/>
                  <a:gd name="T17" fmla="*/ 147 h 163"/>
                  <a:gd name="T18" fmla="*/ 73 w 128"/>
                  <a:gd name="T19" fmla="*/ 154 h 163"/>
                  <a:gd name="T20" fmla="*/ 60 w 128"/>
                  <a:gd name="T21" fmla="*/ 158 h 163"/>
                  <a:gd name="T22" fmla="*/ 44 w 128"/>
                  <a:gd name="T23" fmla="*/ 160 h 163"/>
                  <a:gd name="T24" fmla="*/ 29 w 128"/>
                  <a:gd name="T25" fmla="*/ 162 h 163"/>
                  <a:gd name="T26" fmla="*/ 12 w 128"/>
                  <a:gd name="T27" fmla="*/ 162 h 163"/>
                  <a:gd name="T28" fmla="*/ 5 w 128"/>
                  <a:gd name="T29" fmla="*/ 160 h 163"/>
                  <a:gd name="T30" fmla="*/ 0 w 128"/>
                  <a:gd name="T31" fmla="*/ 154 h 163"/>
                  <a:gd name="T32" fmla="*/ 3 w 128"/>
                  <a:gd name="T33" fmla="*/ 145 h 163"/>
                  <a:gd name="T34" fmla="*/ 13 w 128"/>
                  <a:gd name="T35" fmla="*/ 123 h 163"/>
                  <a:gd name="T36" fmla="*/ 32 w 128"/>
                  <a:gd name="T37" fmla="*/ 48 h 163"/>
                  <a:gd name="T38" fmla="*/ 35 w 128"/>
                  <a:gd name="T39" fmla="*/ 38 h 163"/>
                  <a:gd name="T40" fmla="*/ 44 w 128"/>
                  <a:gd name="T41" fmla="*/ 33 h 163"/>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128" h="163">
                    <a:moveTo>
                      <a:pt x="44" y="33"/>
                    </a:moveTo>
                    <a:lnTo>
                      <a:pt x="68" y="32"/>
                    </a:lnTo>
                    <a:lnTo>
                      <a:pt x="93" y="28"/>
                    </a:lnTo>
                    <a:lnTo>
                      <a:pt x="107" y="21"/>
                    </a:lnTo>
                    <a:lnTo>
                      <a:pt x="116" y="15"/>
                    </a:lnTo>
                    <a:lnTo>
                      <a:pt x="127" y="0"/>
                    </a:lnTo>
                    <a:lnTo>
                      <a:pt x="111" y="124"/>
                    </a:lnTo>
                    <a:lnTo>
                      <a:pt x="100" y="136"/>
                    </a:lnTo>
                    <a:lnTo>
                      <a:pt x="88" y="147"/>
                    </a:lnTo>
                    <a:lnTo>
                      <a:pt x="73" y="154"/>
                    </a:lnTo>
                    <a:lnTo>
                      <a:pt x="60" y="158"/>
                    </a:lnTo>
                    <a:lnTo>
                      <a:pt x="44" y="160"/>
                    </a:lnTo>
                    <a:lnTo>
                      <a:pt x="29" y="162"/>
                    </a:lnTo>
                    <a:lnTo>
                      <a:pt x="12" y="162"/>
                    </a:lnTo>
                    <a:lnTo>
                      <a:pt x="5" y="160"/>
                    </a:lnTo>
                    <a:lnTo>
                      <a:pt x="0" y="154"/>
                    </a:lnTo>
                    <a:lnTo>
                      <a:pt x="3" y="145"/>
                    </a:lnTo>
                    <a:lnTo>
                      <a:pt x="13" y="123"/>
                    </a:lnTo>
                    <a:lnTo>
                      <a:pt x="32" y="48"/>
                    </a:lnTo>
                    <a:lnTo>
                      <a:pt x="35" y="38"/>
                    </a:lnTo>
                    <a:lnTo>
                      <a:pt x="44" y="33"/>
                    </a:lnTo>
                  </a:path>
                </a:pathLst>
              </a:custGeom>
              <a:solidFill>
                <a:srgbClr val="60606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sp>
        <p:nvSpPr>
          <p:cNvPr id="52237" name="Line 445"/>
          <p:cNvSpPr>
            <a:spLocks noChangeShapeType="1"/>
          </p:cNvSpPr>
          <p:nvPr/>
        </p:nvSpPr>
        <p:spPr bwMode="auto">
          <a:xfrm flipV="1">
            <a:off x="1408113" y="3895725"/>
            <a:ext cx="3527425" cy="92710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2238" name="Line 446"/>
          <p:cNvSpPr>
            <a:spLocks noChangeShapeType="1"/>
          </p:cNvSpPr>
          <p:nvPr/>
        </p:nvSpPr>
        <p:spPr bwMode="auto">
          <a:xfrm flipV="1">
            <a:off x="3670300" y="3895725"/>
            <a:ext cx="1265238" cy="942975"/>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2239" name="Line 447"/>
          <p:cNvSpPr>
            <a:spLocks noChangeShapeType="1"/>
          </p:cNvSpPr>
          <p:nvPr/>
        </p:nvSpPr>
        <p:spPr bwMode="auto">
          <a:xfrm flipH="1" flipV="1">
            <a:off x="4935538" y="3895725"/>
            <a:ext cx="1243012" cy="92710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2240" name="Line 448"/>
          <p:cNvSpPr>
            <a:spLocks noChangeShapeType="1"/>
          </p:cNvSpPr>
          <p:nvPr/>
        </p:nvSpPr>
        <p:spPr bwMode="auto">
          <a:xfrm flipH="1" flipV="1">
            <a:off x="4935538" y="3895725"/>
            <a:ext cx="3471862" cy="942975"/>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2241" name="Line 449"/>
          <p:cNvSpPr>
            <a:spLocks noChangeShapeType="1"/>
          </p:cNvSpPr>
          <p:nvPr/>
        </p:nvSpPr>
        <p:spPr bwMode="auto">
          <a:xfrm>
            <a:off x="4949825" y="3100388"/>
            <a:ext cx="3175" cy="795337"/>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2242" name="Rectangle 450"/>
          <p:cNvSpPr>
            <a:spLocks noChangeArrowheads="1"/>
          </p:cNvSpPr>
          <p:nvPr/>
        </p:nvSpPr>
        <p:spPr bwMode="auto">
          <a:xfrm>
            <a:off x="7099300" y="2574925"/>
            <a:ext cx="2062163" cy="417513"/>
          </a:xfrm>
          <a:prstGeom prst="rect">
            <a:avLst/>
          </a:prstGeom>
          <a:noFill/>
          <a:ln>
            <a:noFill/>
          </a:ln>
          <a:effectLst/>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algn="ctr">
              <a:lnSpc>
                <a:spcPct val="90000"/>
              </a:lnSpc>
              <a:defRPr sz="2400" b="1">
                <a:solidFill>
                  <a:schemeClr val="tx1"/>
                </a:solidFill>
                <a:latin typeface="Arial" panose="020B0604020202020204" pitchFamily="34" charset="0"/>
              </a:defRPr>
            </a:lvl1pPr>
            <a:lvl2pPr marL="742950" indent="-285750" algn="ctr">
              <a:lnSpc>
                <a:spcPct val="90000"/>
              </a:lnSpc>
              <a:defRPr sz="2400" b="1">
                <a:solidFill>
                  <a:schemeClr val="tx1"/>
                </a:solidFill>
                <a:latin typeface="Arial" panose="020B0604020202020204" pitchFamily="34" charset="0"/>
              </a:defRPr>
            </a:lvl2pPr>
            <a:lvl3pPr marL="1143000" indent="-228600" algn="ctr">
              <a:lnSpc>
                <a:spcPct val="90000"/>
              </a:lnSpc>
              <a:defRPr sz="2400" b="1">
                <a:solidFill>
                  <a:schemeClr val="tx1"/>
                </a:solidFill>
                <a:latin typeface="Arial" panose="020B0604020202020204" pitchFamily="34" charset="0"/>
              </a:defRPr>
            </a:lvl3pPr>
            <a:lvl4pPr marL="1600200" indent="-228600" algn="ctr">
              <a:lnSpc>
                <a:spcPct val="90000"/>
              </a:lnSpc>
              <a:defRPr sz="2400" b="1">
                <a:solidFill>
                  <a:schemeClr val="tx1"/>
                </a:solidFill>
                <a:latin typeface="Arial" panose="020B0604020202020204" pitchFamily="34" charset="0"/>
              </a:defRPr>
            </a:lvl4pPr>
            <a:lvl5pPr marL="2057400" indent="-228600" algn="ctr">
              <a:lnSpc>
                <a:spcPct val="90000"/>
              </a:lnSpc>
              <a:defRPr sz="2400" b="1">
                <a:solidFill>
                  <a:schemeClr val="tx1"/>
                </a:solidFill>
                <a:latin typeface="Arial" panose="020B0604020202020204" pitchFamily="34" charset="0"/>
              </a:defRPr>
            </a:lvl5pPr>
            <a:lvl6pPr marL="25146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6pPr>
            <a:lvl7pPr marL="29718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7pPr>
            <a:lvl8pPr marL="34290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8pPr>
            <a:lvl9pPr marL="38862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9pPr>
          </a:lstStyle>
          <a:p>
            <a:pPr algn="l"/>
            <a:r>
              <a:rPr lang="en-US" altLang="en-US" i="1">
                <a:solidFill>
                  <a:srgbClr val="F95AB7"/>
                </a:solidFill>
              </a:rPr>
              <a:t>Star Network</a:t>
            </a:r>
          </a:p>
        </p:txBody>
      </p:sp>
      <p:grpSp>
        <p:nvGrpSpPr>
          <p:cNvPr id="52243" name="Group 454"/>
          <p:cNvGrpSpPr>
            <a:grpSpLocks/>
          </p:cNvGrpSpPr>
          <p:nvPr/>
        </p:nvGrpSpPr>
        <p:grpSpPr bwMode="auto">
          <a:xfrm>
            <a:off x="3254375" y="1371600"/>
            <a:ext cx="3402013" cy="1709738"/>
            <a:chOff x="2050" y="864"/>
            <a:chExt cx="2143" cy="1077"/>
          </a:xfrm>
        </p:grpSpPr>
        <p:sp>
          <p:nvSpPr>
            <p:cNvPr id="52245" name="AutoShape 4"/>
            <p:cNvSpPr>
              <a:spLocks noChangeArrowheads="1"/>
            </p:cNvSpPr>
            <p:nvPr/>
          </p:nvSpPr>
          <p:spPr bwMode="auto">
            <a:xfrm>
              <a:off x="2050" y="868"/>
              <a:ext cx="2143" cy="1073"/>
            </a:xfrm>
            <a:prstGeom prst="roundRect">
              <a:avLst>
                <a:gd name="adj" fmla="val 12495"/>
              </a:avLst>
            </a:prstGeom>
            <a:solidFill>
              <a:schemeClr val="hlink"/>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ctr">
                <a:lnSpc>
                  <a:spcPct val="90000"/>
                </a:lnSpc>
                <a:defRPr sz="2400" b="1">
                  <a:solidFill>
                    <a:schemeClr val="tx1"/>
                  </a:solidFill>
                  <a:latin typeface="Arial" panose="020B0604020202020204" pitchFamily="34" charset="0"/>
                </a:defRPr>
              </a:lvl1pPr>
              <a:lvl2pPr marL="742950" indent="-285750" algn="ctr">
                <a:lnSpc>
                  <a:spcPct val="90000"/>
                </a:lnSpc>
                <a:defRPr sz="2400" b="1">
                  <a:solidFill>
                    <a:schemeClr val="tx1"/>
                  </a:solidFill>
                  <a:latin typeface="Arial" panose="020B0604020202020204" pitchFamily="34" charset="0"/>
                </a:defRPr>
              </a:lvl2pPr>
              <a:lvl3pPr marL="1143000" indent="-228600" algn="ctr">
                <a:lnSpc>
                  <a:spcPct val="90000"/>
                </a:lnSpc>
                <a:defRPr sz="2400" b="1">
                  <a:solidFill>
                    <a:schemeClr val="tx1"/>
                  </a:solidFill>
                  <a:latin typeface="Arial" panose="020B0604020202020204" pitchFamily="34" charset="0"/>
                </a:defRPr>
              </a:lvl3pPr>
              <a:lvl4pPr marL="1600200" indent="-228600" algn="ctr">
                <a:lnSpc>
                  <a:spcPct val="90000"/>
                </a:lnSpc>
                <a:defRPr sz="2400" b="1">
                  <a:solidFill>
                    <a:schemeClr val="tx1"/>
                  </a:solidFill>
                  <a:latin typeface="Arial" panose="020B0604020202020204" pitchFamily="34" charset="0"/>
                </a:defRPr>
              </a:lvl4pPr>
              <a:lvl5pPr marL="2057400" indent="-228600" algn="ctr">
                <a:lnSpc>
                  <a:spcPct val="90000"/>
                </a:lnSpc>
                <a:defRPr sz="2400" b="1">
                  <a:solidFill>
                    <a:schemeClr val="tx1"/>
                  </a:solidFill>
                  <a:latin typeface="Arial" panose="020B0604020202020204" pitchFamily="34" charset="0"/>
                </a:defRPr>
              </a:lvl5pPr>
              <a:lvl6pPr marL="25146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6pPr>
              <a:lvl7pPr marL="29718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7pPr>
              <a:lvl8pPr marL="34290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8pPr>
              <a:lvl9pPr marL="38862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9pPr>
            </a:lstStyle>
            <a:p>
              <a:endParaRPr lang="en-US" altLang="en-US"/>
            </a:p>
          </p:txBody>
        </p:sp>
        <p:grpSp>
          <p:nvGrpSpPr>
            <p:cNvPr id="52246" name="Group 453"/>
            <p:cNvGrpSpPr>
              <a:grpSpLocks/>
            </p:cNvGrpSpPr>
            <p:nvPr/>
          </p:nvGrpSpPr>
          <p:grpSpPr bwMode="auto">
            <a:xfrm>
              <a:off x="2136" y="1119"/>
              <a:ext cx="1969" cy="759"/>
              <a:chOff x="2136" y="1119"/>
              <a:chExt cx="1969" cy="759"/>
            </a:xfrm>
          </p:grpSpPr>
          <p:sp>
            <p:nvSpPr>
              <p:cNvPr id="52248" name="Rectangle 5"/>
              <p:cNvSpPr>
                <a:spLocks noChangeArrowheads="1"/>
              </p:cNvSpPr>
              <p:nvPr/>
            </p:nvSpPr>
            <p:spPr bwMode="auto">
              <a:xfrm>
                <a:off x="2136" y="1130"/>
                <a:ext cx="408" cy="748"/>
              </a:xfrm>
              <a:prstGeom prst="rect">
                <a:avLst/>
              </a:prstGeom>
              <a:solidFill>
                <a:srgbClr val="FFA27C"/>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ctr">
                  <a:lnSpc>
                    <a:spcPct val="90000"/>
                  </a:lnSpc>
                  <a:defRPr sz="2400" b="1">
                    <a:solidFill>
                      <a:schemeClr val="tx1"/>
                    </a:solidFill>
                    <a:latin typeface="Arial" panose="020B0604020202020204" pitchFamily="34" charset="0"/>
                  </a:defRPr>
                </a:lvl1pPr>
                <a:lvl2pPr marL="742950" indent="-285750" algn="ctr">
                  <a:lnSpc>
                    <a:spcPct val="90000"/>
                  </a:lnSpc>
                  <a:defRPr sz="2400" b="1">
                    <a:solidFill>
                      <a:schemeClr val="tx1"/>
                    </a:solidFill>
                    <a:latin typeface="Arial" panose="020B0604020202020204" pitchFamily="34" charset="0"/>
                  </a:defRPr>
                </a:lvl2pPr>
                <a:lvl3pPr marL="1143000" indent="-228600" algn="ctr">
                  <a:lnSpc>
                    <a:spcPct val="90000"/>
                  </a:lnSpc>
                  <a:defRPr sz="2400" b="1">
                    <a:solidFill>
                      <a:schemeClr val="tx1"/>
                    </a:solidFill>
                    <a:latin typeface="Arial" panose="020B0604020202020204" pitchFamily="34" charset="0"/>
                  </a:defRPr>
                </a:lvl3pPr>
                <a:lvl4pPr marL="1600200" indent="-228600" algn="ctr">
                  <a:lnSpc>
                    <a:spcPct val="90000"/>
                  </a:lnSpc>
                  <a:defRPr sz="2400" b="1">
                    <a:solidFill>
                      <a:schemeClr val="tx1"/>
                    </a:solidFill>
                    <a:latin typeface="Arial" panose="020B0604020202020204" pitchFamily="34" charset="0"/>
                  </a:defRPr>
                </a:lvl4pPr>
                <a:lvl5pPr marL="2057400" indent="-228600" algn="ctr">
                  <a:lnSpc>
                    <a:spcPct val="90000"/>
                  </a:lnSpc>
                  <a:defRPr sz="2400" b="1">
                    <a:solidFill>
                      <a:schemeClr val="tx1"/>
                    </a:solidFill>
                    <a:latin typeface="Arial" panose="020B0604020202020204" pitchFamily="34" charset="0"/>
                  </a:defRPr>
                </a:lvl5pPr>
                <a:lvl6pPr marL="25146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6pPr>
                <a:lvl7pPr marL="29718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7pPr>
                <a:lvl8pPr marL="34290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8pPr>
                <a:lvl9pPr marL="38862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9pPr>
              </a:lstStyle>
              <a:p>
                <a:endParaRPr lang="en-US" altLang="en-US"/>
              </a:p>
            </p:txBody>
          </p:sp>
          <p:sp>
            <p:nvSpPr>
              <p:cNvPr id="52249" name="AutoShape 6"/>
              <p:cNvSpPr>
                <a:spLocks noChangeArrowheads="1"/>
              </p:cNvSpPr>
              <p:nvPr/>
            </p:nvSpPr>
            <p:spPr bwMode="auto">
              <a:xfrm>
                <a:off x="2197" y="1432"/>
                <a:ext cx="286" cy="144"/>
              </a:xfrm>
              <a:prstGeom prst="roundRect">
                <a:avLst>
                  <a:gd name="adj" fmla="val 12495"/>
                </a:avLst>
              </a:prstGeom>
              <a:solidFill>
                <a:srgbClr val="AD6900"/>
              </a:solidFill>
              <a:ln w="38100" cmpd="dbl">
                <a:solidFill>
                  <a:schemeClr val="accent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ctr">
                  <a:lnSpc>
                    <a:spcPct val="90000"/>
                  </a:lnSpc>
                  <a:defRPr sz="2400" b="1">
                    <a:solidFill>
                      <a:schemeClr val="tx1"/>
                    </a:solidFill>
                    <a:latin typeface="Arial" panose="020B0604020202020204" pitchFamily="34" charset="0"/>
                  </a:defRPr>
                </a:lvl1pPr>
                <a:lvl2pPr marL="742950" indent="-285750" algn="ctr">
                  <a:lnSpc>
                    <a:spcPct val="90000"/>
                  </a:lnSpc>
                  <a:defRPr sz="2400" b="1">
                    <a:solidFill>
                      <a:schemeClr val="tx1"/>
                    </a:solidFill>
                    <a:latin typeface="Arial" panose="020B0604020202020204" pitchFamily="34" charset="0"/>
                  </a:defRPr>
                </a:lvl2pPr>
                <a:lvl3pPr marL="1143000" indent="-228600" algn="ctr">
                  <a:lnSpc>
                    <a:spcPct val="90000"/>
                  </a:lnSpc>
                  <a:defRPr sz="2400" b="1">
                    <a:solidFill>
                      <a:schemeClr val="tx1"/>
                    </a:solidFill>
                    <a:latin typeface="Arial" panose="020B0604020202020204" pitchFamily="34" charset="0"/>
                  </a:defRPr>
                </a:lvl3pPr>
                <a:lvl4pPr marL="1600200" indent="-228600" algn="ctr">
                  <a:lnSpc>
                    <a:spcPct val="90000"/>
                  </a:lnSpc>
                  <a:defRPr sz="2400" b="1">
                    <a:solidFill>
                      <a:schemeClr val="tx1"/>
                    </a:solidFill>
                    <a:latin typeface="Arial" panose="020B0604020202020204" pitchFamily="34" charset="0"/>
                  </a:defRPr>
                </a:lvl4pPr>
                <a:lvl5pPr marL="2057400" indent="-228600" algn="ctr">
                  <a:lnSpc>
                    <a:spcPct val="90000"/>
                  </a:lnSpc>
                  <a:defRPr sz="2400" b="1">
                    <a:solidFill>
                      <a:schemeClr val="tx1"/>
                    </a:solidFill>
                    <a:latin typeface="Arial" panose="020B0604020202020204" pitchFamily="34" charset="0"/>
                  </a:defRPr>
                </a:lvl5pPr>
                <a:lvl6pPr marL="25146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6pPr>
                <a:lvl7pPr marL="29718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7pPr>
                <a:lvl8pPr marL="34290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8pPr>
                <a:lvl9pPr marL="38862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9pPr>
              </a:lstStyle>
              <a:p>
                <a:endParaRPr lang="en-US" altLang="en-US"/>
              </a:p>
            </p:txBody>
          </p:sp>
          <p:sp>
            <p:nvSpPr>
              <p:cNvPr id="52250" name="AutoShape 7"/>
              <p:cNvSpPr>
                <a:spLocks noChangeArrowheads="1"/>
              </p:cNvSpPr>
              <p:nvPr/>
            </p:nvSpPr>
            <p:spPr bwMode="auto">
              <a:xfrm>
                <a:off x="2396" y="1802"/>
                <a:ext cx="96" cy="34"/>
              </a:xfrm>
              <a:prstGeom prst="roundRect">
                <a:avLst>
                  <a:gd name="adj" fmla="val 12495"/>
                </a:avLst>
              </a:prstGeom>
              <a:solidFill>
                <a:srgbClr val="00279F"/>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ctr">
                  <a:lnSpc>
                    <a:spcPct val="90000"/>
                  </a:lnSpc>
                  <a:defRPr sz="2400" b="1">
                    <a:solidFill>
                      <a:schemeClr val="tx1"/>
                    </a:solidFill>
                    <a:latin typeface="Arial" panose="020B0604020202020204" pitchFamily="34" charset="0"/>
                  </a:defRPr>
                </a:lvl1pPr>
                <a:lvl2pPr marL="742950" indent="-285750" algn="ctr">
                  <a:lnSpc>
                    <a:spcPct val="90000"/>
                  </a:lnSpc>
                  <a:defRPr sz="2400" b="1">
                    <a:solidFill>
                      <a:schemeClr val="tx1"/>
                    </a:solidFill>
                    <a:latin typeface="Arial" panose="020B0604020202020204" pitchFamily="34" charset="0"/>
                  </a:defRPr>
                </a:lvl2pPr>
                <a:lvl3pPr marL="1143000" indent="-228600" algn="ctr">
                  <a:lnSpc>
                    <a:spcPct val="90000"/>
                  </a:lnSpc>
                  <a:defRPr sz="2400" b="1">
                    <a:solidFill>
                      <a:schemeClr val="tx1"/>
                    </a:solidFill>
                    <a:latin typeface="Arial" panose="020B0604020202020204" pitchFamily="34" charset="0"/>
                  </a:defRPr>
                </a:lvl3pPr>
                <a:lvl4pPr marL="1600200" indent="-228600" algn="ctr">
                  <a:lnSpc>
                    <a:spcPct val="90000"/>
                  </a:lnSpc>
                  <a:defRPr sz="2400" b="1">
                    <a:solidFill>
                      <a:schemeClr val="tx1"/>
                    </a:solidFill>
                    <a:latin typeface="Arial" panose="020B0604020202020204" pitchFamily="34" charset="0"/>
                  </a:defRPr>
                </a:lvl4pPr>
                <a:lvl5pPr marL="2057400" indent="-228600" algn="ctr">
                  <a:lnSpc>
                    <a:spcPct val="90000"/>
                  </a:lnSpc>
                  <a:defRPr sz="2400" b="1">
                    <a:solidFill>
                      <a:schemeClr val="tx1"/>
                    </a:solidFill>
                    <a:latin typeface="Arial" panose="020B0604020202020204" pitchFamily="34" charset="0"/>
                  </a:defRPr>
                </a:lvl5pPr>
                <a:lvl6pPr marL="25146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6pPr>
                <a:lvl7pPr marL="29718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7pPr>
                <a:lvl8pPr marL="34290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8pPr>
                <a:lvl9pPr marL="38862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9pPr>
              </a:lstStyle>
              <a:p>
                <a:endParaRPr lang="en-US" altLang="en-US"/>
              </a:p>
            </p:txBody>
          </p:sp>
          <p:sp>
            <p:nvSpPr>
              <p:cNvPr id="52251" name="Oval 8"/>
              <p:cNvSpPr>
                <a:spLocks noChangeArrowheads="1"/>
              </p:cNvSpPr>
              <p:nvPr/>
            </p:nvSpPr>
            <p:spPr bwMode="auto">
              <a:xfrm>
                <a:off x="2448" y="1172"/>
                <a:ext cx="44" cy="34"/>
              </a:xfrm>
              <a:prstGeom prst="ellipse">
                <a:avLst/>
              </a:prstGeom>
              <a:solidFill>
                <a:srgbClr val="00279F"/>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ctr">
                  <a:lnSpc>
                    <a:spcPct val="90000"/>
                  </a:lnSpc>
                  <a:defRPr sz="2400" b="1">
                    <a:solidFill>
                      <a:schemeClr val="tx1"/>
                    </a:solidFill>
                    <a:latin typeface="Arial" panose="020B0604020202020204" pitchFamily="34" charset="0"/>
                  </a:defRPr>
                </a:lvl1pPr>
                <a:lvl2pPr marL="742950" indent="-285750" algn="ctr">
                  <a:lnSpc>
                    <a:spcPct val="90000"/>
                  </a:lnSpc>
                  <a:defRPr sz="2400" b="1">
                    <a:solidFill>
                      <a:schemeClr val="tx1"/>
                    </a:solidFill>
                    <a:latin typeface="Arial" panose="020B0604020202020204" pitchFamily="34" charset="0"/>
                  </a:defRPr>
                </a:lvl2pPr>
                <a:lvl3pPr marL="1143000" indent="-228600" algn="ctr">
                  <a:lnSpc>
                    <a:spcPct val="90000"/>
                  </a:lnSpc>
                  <a:defRPr sz="2400" b="1">
                    <a:solidFill>
                      <a:schemeClr val="tx1"/>
                    </a:solidFill>
                    <a:latin typeface="Arial" panose="020B0604020202020204" pitchFamily="34" charset="0"/>
                  </a:defRPr>
                </a:lvl3pPr>
                <a:lvl4pPr marL="1600200" indent="-228600" algn="ctr">
                  <a:lnSpc>
                    <a:spcPct val="90000"/>
                  </a:lnSpc>
                  <a:defRPr sz="2400" b="1">
                    <a:solidFill>
                      <a:schemeClr val="tx1"/>
                    </a:solidFill>
                    <a:latin typeface="Arial" panose="020B0604020202020204" pitchFamily="34" charset="0"/>
                  </a:defRPr>
                </a:lvl4pPr>
                <a:lvl5pPr marL="2057400" indent="-228600" algn="ctr">
                  <a:lnSpc>
                    <a:spcPct val="90000"/>
                  </a:lnSpc>
                  <a:defRPr sz="2400" b="1">
                    <a:solidFill>
                      <a:schemeClr val="tx1"/>
                    </a:solidFill>
                    <a:latin typeface="Arial" panose="020B0604020202020204" pitchFamily="34" charset="0"/>
                  </a:defRPr>
                </a:lvl5pPr>
                <a:lvl6pPr marL="25146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6pPr>
                <a:lvl7pPr marL="29718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7pPr>
                <a:lvl8pPr marL="34290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8pPr>
                <a:lvl9pPr marL="38862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9pPr>
              </a:lstStyle>
              <a:p>
                <a:endParaRPr lang="en-US" altLang="en-US"/>
              </a:p>
            </p:txBody>
          </p:sp>
          <p:sp>
            <p:nvSpPr>
              <p:cNvPr id="52252" name="Rectangle 9"/>
              <p:cNvSpPr>
                <a:spLocks noChangeArrowheads="1"/>
              </p:cNvSpPr>
              <p:nvPr/>
            </p:nvSpPr>
            <p:spPr bwMode="auto">
              <a:xfrm>
                <a:off x="2656" y="1130"/>
                <a:ext cx="408" cy="748"/>
              </a:xfrm>
              <a:prstGeom prst="rect">
                <a:avLst/>
              </a:prstGeom>
              <a:solidFill>
                <a:srgbClr val="FFA27C"/>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ctr">
                  <a:lnSpc>
                    <a:spcPct val="90000"/>
                  </a:lnSpc>
                  <a:defRPr sz="2400" b="1">
                    <a:solidFill>
                      <a:schemeClr val="tx1"/>
                    </a:solidFill>
                    <a:latin typeface="Arial" panose="020B0604020202020204" pitchFamily="34" charset="0"/>
                  </a:defRPr>
                </a:lvl1pPr>
                <a:lvl2pPr marL="742950" indent="-285750" algn="ctr">
                  <a:lnSpc>
                    <a:spcPct val="90000"/>
                  </a:lnSpc>
                  <a:defRPr sz="2400" b="1">
                    <a:solidFill>
                      <a:schemeClr val="tx1"/>
                    </a:solidFill>
                    <a:latin typeface="Arial" panose="020B0604020202020204" pitchFamily="34" charset="0"/>
                  </a:defRPr>
                </a:lvl2pPr>
                <a:lvl3pPr marL="1143000" indent="-228600" algn="ctr">
                  <a:lnSpc>
                    <a:spcPct val="90000"/>
                  </a:lnSpc>
                  <a:defRPr sz="2400" b="1">
                    <a:solidFill>
                      <a:schemeClr val="tx1"/>
                    </a:solidFill>
                    <a:latin typeface="Arial" panose="020B0604020202020204" pitchFamily="34" charset="0"/>
                  </a:defRPr>
                </a:lvl3pPr>
                <a:lvl4pPr marL="1600200" indent="-228600" algn="ctr">
                  <a:lnSpc>
                    <a:spcPct val="90000"/>
                  </a:lnSpc>
                  <a:defRPr sz="2400" b="1">
                    <a:solidFill>
                      <a:schemeClr val="tx1"/>
                    </a:solidFill>
                    <a:latin typeface="Arial" panose="020B0604020202020204" pitchFamily="34" charset="0"/>
                  </a:defRPr>
                </a:lvl4pPr>
                <a:lvl5pPr marL="2057400" indent="-228600" algn="ctr">
                  <a:lnSpc>
                    <a:spcPct val="90000"/>
                  </a:lnSpc>
                  <a:defRPr sz="2400" b="1">
                    <a:solidFill>
                      <a:schemeClr val="tx1"/>
                    </a:solidFill>
                    <a:latin typeface="Arial" panose="020B0604020202020204" pitchFamily="34" charset="0"/>
                  </a:defRPr>
                </a:lvl5pPr>
                <a:lvl6pPr marL="25146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6pPr>
                <a:lvl7pPr marL="29718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7pPr>
                <a:lvl8pPr marL="34290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8pPr>
                <a:lvl9pPr marL="38862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9pPr>
              </a:lstStyle>
              <a:p>
                <a:endParaRPr lang="en-US" altLang="en-US"/>
              </a:p>
            </p:txBody>
          </p:sp>
          <p:sp>
            <p:nvSpPr>
              <p:cNvPr id="52253" name="AutoShape 10"/>
              <p:cNvSpPr>
                <a:spLocks noChangeArrowheads="1"/>
              </p:cNvSpPr>
              <p:nvPr/>
            </p:nvSpPr>
            <p:spPr bwMode="auto">
              <a:xfrm>
                <a:off x="2916" y="1802"/>
                <a:ext cx="96" cy="34"/>
              </a:xfrm>
              <a:prstGeom prst="roundRect">
                <a:avLst>
                  <a:gd name="adj" fmla="val 12495"/>
                </a:avLst>
              </a:prstGeom>
              <a:solidFill>
                <a:srgbClr val="00279F"/>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ctr">
                  <a:lnSpc>
                    <a:spcPct val="90000"/>
                  </a:lnSpc>
                  <a:defRPr sz="2400" b="1">
                    <a:solidFill>
                      <a:schemeClr val="tx1"/>
                    </a:solidFill>
                    <a:latin typeface="Arial" panose="020B0604020202020204" pitchFamily="34" charset="0"/>
                  </a:defRPr>
                </a:lvl1pPr>
                <a:lvl2pPr marL="742950" indent="-285750" algn="ctr">
                  <a:lnSpc>
                    <a:spcPct val="90000"/>
                  </a:lnSpc>
                  <a:defRPr sz="2400" b="1">
                    <a:solidFill>
                      <a:schemeClr val="tx1"/>
                    </a:solidFill>
                    <a:latin typeface="Arial" panose="020B0604020202020204" pitchFamily="34" charset="0"/>
                  </a:defRPr>
                </a:lvl2pPr>
                <a:lvl3pPr marL="1143000" indent="-228600" algn="ctr">
                  <a:lnSpc>
                    <a:spcPct val="90000"/>
                  </a:lnSpc>
                  <a:defRPr sz="2400" b="1">
                    <a:solidFill>
                      <a:schemeClr val="tx1"/>
                    </a:solidFill>
                    <a:latin typeface="Arial" panose="020B0604020202020204" pitchFamily="34" charset="0"/>
                  </a:defRPr>
                </a:lvl3pPr>
                <a:lvl4pPr marL="1600200" indent="-228600" algn="ctr">
                  <a:lnSpc>
                    <a:spcPct val="90000"/>
                  </a:lnSpc>
                  <a:defRPr sz="2400" b="1">
                    <a:solidFill>
                      <a:schemeClr val="tx1"/>
                    </a:solidFill>
                    <a:latin typeface="Arial" panose="020B0604020202020204" pitchFamily="34" charset="0"/>
                  </a:defRPr>
                </a:lvl4pPr>
                <a:lvl5pPr marL="2057400" indent="-228600" algn="ctr">
                  <a:lnSpc>
                    <a:spcPct val="90000"/>
                  </a:lnSpc>
                  <a:defRPr sz="2400" b="1">
                    <a:solidFill>
                      <a:schemeClr val="tx1"/>
                    </a:solidFill>
                    <a:latin typeface="Arial" panose="020B0604020202020204" pitchFamily="34" charset="0"/>
                  </a:defRPr>
                </a:lvl5pPr>
                <a:lvl6pPr marL="25146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6pPr>
                <a:lvl7pPr marL="29718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7pPr>
                <a:lvl8pPr marL="34290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8pPr>
                <a:lvl9pPr marL="38862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9pPr>
              </a:lstStyle>
              <a:p>
                <a:endParaRPr lang="en-US" altLang="en-US"/>
              </a:p>
            </p:txBody>
          </p:sp>
          <p:sp>
            <p:nvSpPr>
              <p:cNvPr id="52254" name="Rectangle 11"/>
              <p:cNvSpPr>
                <a:spLocks noChangeArrowheads="1"/>
              </p:cNvSpPr>
              <p:nvPr/>
            </p:nvSpPr>
            <p:spPr bwMode="auto">
              <a:xfrm>
                <a:off x="2685" y="1152"/>
                <a:ext cx="349" cy="195"/>
              </a:xfrm>
              <a:prstGeom prst="rect">
                <a:avLst/>
              </a:prstGeom>
              <a:solidFill>
                <a:srgbClr val="AD6900"/>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ctr">
                  <a:lnSpc>
                    <a:spcPct val="90000"/>
                  </a:lnSpc>
                  <a:defRPr sz="2400" b="1">
                    <a:solidFill>
                      <a:schemeClr val="tx1"/>
                    </a:solidFill>
                    <a:latin typeface="Arial" panose="020B0604020202020204" pitchFamily="34" charset="0"/>
                  </a:defRPr>
                </a:lvl1pPr>
                <a:lvl2pPr marL="742950" indent="-285750" algn="ctr">
                  <a:lnSpc>
                    <a:spcPct val="90000"/>
                  </a:lnSpc>
                  <a:defRPr sz="2400" b="1">
                    <a:solidFill>
                      <a:schemeClr val="tx1"/>
                    </a:solidFill>
                    <a:latin typeface="Arial" panose="020B0604020202020204" pitchFamily="34" charset="0"/>
                  </a:defRPr>
                </a:lvl2pPr>
                <a:lvl3pPr marL="1143000" indent="-228600" algn="ctr">
                  <a:lnSpc>
                    <a:spcPct val="90000"/>
                  </a:lnSpc>
                  <a:defRPr sz="2400" b="1">
                    <a:solidFill>
                      <a:schemeClr val="tx1"/>
                    </a:solidFill>
                    <a:latin typeface="Arial" panose="020B0604020202020204" pitchFamily="34" charset="0"/>
                  </a:defRPr>
                </a:lvl3pPr>
                <a:lvl4pPr marL="1600200" indent="-228600" algn="ctr">
                  <a:lnSpc>
                    <a:spcPct val="90000"/>
                  </a:lnSpc>
                  <a:defRPr sz="2400" b="1">
                    <a:solidFill>
                      <a:schemeClr val="tx1"/>
                    </a:solidFill>
                    <a:latin typeface="Arial" panose="020B0604020202020204" pitchFamily="34" charset="0"/>
                  </a:defRPr>
                </a:lvl4pPr>
                <a:lvl5pPr marL="2057400" indent="-228600" algn="ctr">
                  <a:lnSpc>
                    <a:spcPct val="90000"/>
                  </a:lnSpc>
                  <a:defRPr sz="2400" b="1">
                    <a:solidFill>
                      <a:schemeClr val="tx1"/>
                    </a:solidFill>
                    <a:latin typeface="Arial" panose="020B0604020202020204" pitchFamily="34" charset="0"/>
                  </a:defRPr>
                </a:lvl5pPr>
                <a:lvl6pPr marL="25146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6pPr>
                <a:lvl7pPr marL="29718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7pPr>
                <a:lvl8pPr marL="34290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8pPr>
                <a:lvl9pPr marL="38862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9pPr>
              </a:lstStyle>
              <a:p>
                <a:endParaRPr lang="en-US" altLang="en-US"/>
              </a:p>
            </p:txBody>
          </p:sp>
          <p:sp>
            <p:nvSpPr>
              <p:cNvPr id="52255" name="Oval 12"/>
              <p:cNvSpPr>
                <a:spLocks noChangeArrowheads="1"/>
              </p:cNvSpPr>
              <p:nvPr/>
            </p:nvSpPr>
            <p:spPr bwMode="auto">
              <a:xfrm>
                <a:off x="2708" y="1214"/>
                <a:ext cx="96" cy="76"/>
              </a:xfrm>
              <a:prstGeom prst="ellipse">
                <a:avLst/>
              </a:prstGeom>
              <a:solidFill>
                <a:srgbClr val="00279F"/>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ctr">
                  <a:lnSpc>
                    <a:spcPct val="90000"/>
                  </a:lnSpc>
                  <a:defRPr sz="2400" b="1">
                    <a:solidFill>
                      <a:schemeClr val="tx1"/>
                    </a:solidFill>
                    <a:latin typeface="Arial" panose="020B0604020202020204" pitchFamily="34" charset="0"/>
                  </a:defRPr>
                </a:lvl1pPr>
                <a:lvl2pPr marL="742950" indent="-285750" algn="ctr">
                  <a:lnSpc>
                    <a:spcPct val="90000"/>
                  </a:lnSpc>
                  <a:defRPr sz="2400" b="1">
                    <a:solidFill>
                      <a:schemeClr val="tx1"/>
                    </a:solidFill>
                    <a:latin typeface="Arial" panose="020B0604020202020204" pitchFamily="34" charset="0"/>
                  </a:defRPr>
                </a:lvl2pPr>
                <a:lvl3pPr marL="1143000" indent="-228600" algn="ctr">
                  <a:lnSpc>
                    <a:spcPct val="90000"/>
                  </a:lnSpc>
                  <a:defRPr sz="2400" b="1">
                    <a:solidFill>
                      <a:schemeClr val="tx1"/>
                    </a:solidFill>
                    <a:latin typeface="Arial" panose="020B0604020202020204" pitchFamily="34" charset="0"/>
                  </a:defRPr>
                </a:lvl3pPr>
                <a:lvl4pPr marL="1600200" indent="-228600" algn="ctr">
                  <a:lnSpc>
                    <a:spcPct val="90000"/>
                  </a:lnSpc>
                  <a:defRPr sz="2400" b="1">
                    <a:solidFill>
                      <a:schemeClr val="tx1"/>
                    </a:solidFill>
                    <a:latin typeface="Arial" panose="020B0604020202020204" pitchFamily="34" charset="0"/>
                  </a:defRPr>
                </a:lvl4pPr>
                <a:lvl5pPr marL="2057400" indent="-228600" algn="ctr">
                  <a:lnSpc>
                    <a:spcPct val="90000"/>
                  </a:lnSpc>
                  <a:defRPr sz="2400" b="1">
                    <a:solidFill>
                      <a:schemeClr val="tx1"/>
                    </a:solidFill>
                    <a:latin typeface="Arial" panose="020B0604020202020204" pitchFamily="34" charset="0"/>
                  </a:defRPr>
                </a:lvl5pPr>
                <a:lvl6pPr marL="25146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6pPr>
                <a:lvl7pPr marL="29718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7pPr>
                <a:lvl8pPr marL="34290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8pPr>
                <a:lvl9pPr marL="38862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9pPr>
              </a:lstStyle>
              <a:p>
                <a:endParaRPr lang="en-US" altLang="en-US"/>
              </a:p>
            </p:txBody>
          </p:sp>
          <p:sp>
            <p:nvSpPr>
              <p:cNvPr id="52256" name="Oval 13"/>
              <p:cNvSpPr>
                <a:spLocks noChangeArrowheads="1"/>
              </p:cNvSpPr>
              <p:nvPr/>
            </p:nvSpPr>
            <p:spPr bwMode="auto">
              <a:xfrm>
                <a:off x="2916" y="1214"/>
                <a:ext cx="96" cy="76"/>
              </a:xfrm>
              <a:prstGeom prst="ellipse">
                <a:avLst/>
              </a:prstGeom>
              <a:solidFill>
                <a:srgbClr val="00279F"/>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ctr">
                  <a:lnSpc>
                    <a:spcPct val="90000"/>
                  </a:lnSpc>
                  <a:defRPr sz="2400" b="1">
                    <a:solidFill>
                      <a:schemeClr val="tx1"/>
                    </a:solidFill>
                    <a:latin typeface="Arial" panose="020B0604020202020204" pitchFamily="34" charset="0"/>
                  </a:defRPr>
                </a:lvl1pPr>
                <a:lvl2pPr marL="742950" indent="-285750" algn="ctr">
                  <a:lnSpc>
                    <a:spcPct val="90000"/>
                  </a:lnSpc>
                  <a:defRPr sz="2400" b="1">
                    <a:solidFill>
                      <a:schemeClr val="tx1"/>
                    </a:solidFill>
                    <a:latin typeface="Arial" panose="020B0604020202020204" pitchFamily="34" charset="0"/>
                  </a:defRPr>
                </a:lvl2pPr>
                <a:lvl3pPr marL="1143000" indent="-228600" algn="ctr">
                  <a:lnSpc>
                    <a:spcPct val="90000"/>
                  </a:lnSpc>
                  <a:defRPr sz="2400" b="1">
                    <a:solidFill>
                      <a:schemeClr val="tx1"/>
                    </a:solidFill>
                    <a:latin typeface="Arial" panose="020B0604020202020204" pitchFamily="34" charset="0"/>
                  </a:defRPr>
                </a:lvl3pPr>
                <a:lvl4pPr marL="1600200" indent="-228600" algn="ctr">
                  <a:lnSpc>
                    <a:spcPct val="90000"/>
                  </a:lnSpc>
                  <a:defRPr sz="2400" b="1">
                    <a:solidFill>
                      <a:schemeClr val="tx1"/>
                    </a:solidFill>
                    <a:latin typeface="Arial" panose="020B0604020202020204" pitchFamily="34" charset="0"/>
                  </a:defRPr>
                </a:lvl4pPr>
                <a:lvl5pPr marL="2057400" indent="-228600" algn="ctr">
                  <a:lnSpc>
                    <a:spcPct val="90000"/>
                  </a:lnSpc>
                  <a:defRPr sz="2400" b="1">
                    <a:solidFill>
                      <a:schemeClr val="tx1"/>
                    </a:solidFill>
                    <a:latin typeface="Arial" panose="020B0604020202020204" pitchFamily="34" charset="0"/>
                  </a:defRPr>
                </a:lvl5pPr>
                <a:lvl6pPr marL="25146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6pPr>
                <a:lvl7pPr marL="29718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7pPr>
                <a:lvl8pPr marL="34290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8pPr>
                <a:lvl9pPr marL="38862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9pPr>
              </a:lstStyle>
              <a:p>
                <a:endParaRPr lang="en-US" altLang="en-US"/>
              </a:p>
            </p:txBody>
          </p:sp>
          <p:sp>
            <p:nvSpPr>
              <p:cNvPr id="52257" name="AutoShape 14"/>
              <p:cNvSpPr>
                <a:spLocks noChangeArrowheads="1"/>
              </p:cNvSpPr>
              <p:nvPr/>
            </p:nvSpPr>
            <p:spPr bwMode="auto">
              <a:xfrm>
                <a:off x="2799" y="1176"/>
                <a:ext cx="122" cy="19"/>
              </a:xfrm>
              <a:prstGeom prst="roundRect">
                <a:avLst>
                  <a:gd name="adj" fmla="val 12495"/>
                </a:avLst>
              </a:prstGeom>
              <a:solidFill>
                <a:srgbClr val="00279F"/>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ctr">
                  <a:lnSpc>
                    <a:spcPct val="90000"/>
                  </a:lnSpc>
                  <a:defRPr sz="2400" b="1">
                    <a:solidFill>
                      <a:schemeClr val="tx1"/>
                    </a:solidFill>
                    <a:latin typeface="Arial" panose="020B0604020202020204" pitchFamily="34" charset="0"/>
                  </a:defRPr>
                </a:lvl1pPr>
                <a:lvl2pPr marL="742950" indent="-285750" algn="ctr">
                  <a:lnSpc>
                    <a:spcPct val="90000"/>
                  </a:lnSpc>
                  <a:defRPr sz="2400" b="1">
                    <a:solidFill>
                      <a:schemeClr val="tx1"/>
                    </a:solidFill>
                    <a:latin typeface="Arial" panose="020B0604020202020204" pitchFamily="34" charset="0"/>
                  </a:defRPr>
                </a:lvl2pPr>
                <a:lvl3pPr marL="1143000" indent="-228600" algn="ctr">
                  <a:lnSpc>
                    <a:spcPct val="90000"/>
                  </a:lnSpc>
                  <a:defRPr sz="2400" b="1">
                    <a:solidFill>
                      <a:schemeClr val="tx1"/>
                    </a:solidFill>
                    <a:latin typeface="Arial" panose="020B0604020202020204" pitchFamily="34" charset="0"/>
                  </a:defRPr>
                </a:lvl3pPr>
                <a:lvl4pPr marL="1600200" indent="-228600" algn="ctr">
                  <a:lnSpc>
                    <a:spcPct val="90000"/>
                  </a:lnSpc>
                  <a:defRPr sz="2400" b="1">
                    <a:solidFill>
                      <a:schemeClr val="tx1"/>
                    </a:solidFill>
                    <a:latin typeface="Arial" panose="020B0604020202020204" pitchFamily="34" charset="0"/>
                  </a:defRPr>
                </a:lvl4pPr>
                <a:lvl5pPr marL="2057400" indent="-228600" algn="ctr">
                  <a:lnSpc>
                    <a:spcPct val="90000"/>
                  </a:lnSpc>
                  <a:defRPr sz="2400" b="1">
                    <a:solidFill>
                      <a:schemeClr val="tx1"/>
                    </a:solidFill>
                    <a:latin typeface="Arial" panose="020B0604020202020204" pitchFamily="34" charset="0"/>
                  </a:defRPr>
                </a:lvl5pPr>
                <a:lvl6pPr marL="25146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6pPr>
                <a:lvl7pPr marL="29718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7pPr>
                <a:lvl8pPr marL="34290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8pPr>
                <a:lvl9pPr marL="38862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9pPr>
              </a:lstStyle>
              <a:p>
                <a:endParaRPr lang="en-US" altLang="en-US"/>
              </a:p>
            </p:txBody>
          </p:sp>
          <p:sp>
            <p:nvSpPr>
              <p:cNvPr id="52258" name="Rectangle 15"/>
              <p:cNvSpPr>
                <a:spLocks noChangeArrowheads="1"/>
              </p:cNvSpPr>
              <p:nvPr/>
            </p:nvSpPr>
            <p:spPr bwMode="auto">
              <a:xfrm>
                <a:off x="3167" y="1126"/>
                <a:ext cx="407" cy="748"/>
              </a:xfrm>
              <a:prstGeom prst="rect">
                <a:avLst/>
              </a:prstGeom>
              <a:solidFill>
                <a:srgbClr val="FFA27C"/>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ctr">
                  <a:lnSpc>
                    <a:spcPct val="90000"/>
                  </a:lnSpc>
                  <a:defRPr sz="2400" b="1">
                    <a:solidFill>
                      <a:schemeClr val="tx1"/>
                    </a:solidFill>
                    <a:latin typeface="Arial" panose="020B0604020202020204" pitchFamily="34" charset="0"/>
                  </a:defRPr>
                </a:lvl1pPr>
                <a:lvl2pPr marL="742950" indent="-285750" algn="ctr">
                  <a:lnSpc>
                    <a:spcPct val="90000"/>
                  </a:lnSpc>
                  <a:defRPr sz="2400" b="1">
                    <a:solidFill>
                      <a:schemeClr val="tx1"/>
                    </a:solidFill>
                    <a:latin typeface="Arial" panose="020B0604020202020204" pitchFamily="34" charset="0"/>
                  </a:defRPr>
                </a:lvl2pPr>
                <a:lvl3pPr marL="1143000" indent="-228600" algn="ctr">
                  <a:lnSpc>
                    <a:spcPct val="90000"/>
                  </a:lnSpc>
                  <a:defRPr sz="2400" b="1">
                    <a:solidFill>
                      <a:schemeClr val="tx1"/>
                    </a:solidFill>
                    <a:latin typeface="Arial" panose="020B0604020202020204" pitchFamily="34" charset="0"/>
                  </a:defRPr>
                </a:lvl3pPr>
                <a:lvl4pPr marL="1600200" indent="-228600" algn="ctr">
                  <a:lnSpc>
                    <a:spcPct val="90000"/>
                  </a:lnSpc>
                  <a:defRPr sz="2400" b="1">
                    <a:solidFill>
                      <a:schemeClr val="tx1"/>
                    </a:solidFill>
                    <a:latin typeface="Arial" panose="020B0604020202020204" pitchFamily="34" charset="0"/>
                  </a:defRPr>
                </a:lvl4pPr>
                <a:lvl5pPr marL="2057400" indent="-228600" algn="ctr">
                  <a:lnSpc>
                    <a:spcPct val="90000"/>
                  </a:lnSpc>
                  <a:defRPr sz="2400" b="1">
                    <a:solidFill>
                      <a:schemeClr val="tx1"/>
                    </a:solidFill>
                    <a:latin typeface="Arial" panose="020B0604020202020204" pitchFamily="34" charset="0"/>
                  </a:defRPr>
                </a:lvl5pPr>
                <a:lvl6pPr marL="25146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6pPr>
                <a:lvl7pPr marL="29718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7pPr>
                <a:lvl8pPr marL="34290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8pPr>
                <a:lvl9pPr marL="38862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9pPr>
              </a:lstStyle>
              <a:p>
                <a:endParaRPr lang="en-US" altLang="en-US"/>
              </a:p>
            </p:txBody>
          </p:sp>
          <p:sp>
            <p:nvSpPr>
              <p:cNvPr id="52259" name="AutoShape 16"/>
              <p:cNvSpPr>
                <a:spLocks noChangeArrowheads="1"/>
              </p:cNvSpPr>
              <p:nvPr/>
            </p:nvSpPr>
            <p:spPr bwMode="auto">
              <a:xfrm>
                <a:off x="3427" y="1798"/>
                <a:ext cx="95" cy="34"/>
              </a:xfrm>
              <a:prstGeom prst="roundRect">
                <a:avLst>
                  <a:gd name="adj" fmla="val 12495"/>
                </a:avLst>
              </a:prstGeom>
              <a:solidFill>
                <a:srgbClr val="00279F"/>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ctr">
                  <a:lnSpc>
                    <a:spcPct val="90000"/>
                  </a:lnSpc>
                  <a:defRPr sz="2400" b="1">
                    <a:solidFill>
                      <a:schemeClr val="tx1"/>
                    </a:solidFill>
                    <a:latin typeface="Arial" panose="020B0604020202020204" pitchFamily="34" charset="0"/>
                  </a:defRPr>
                </a:lvl1pPr>
                <a:lvl2pPr marL="742950" indent="-285750" algn="ctr">
                  <a:lnSpc>
                    <a:spcPct val="90000"/>
                  </a:lnSpc>
                  <a:defRPr sz="2400" b="1">
                    <a:solidFill>
                      <a:schemeClr val="tx1"/>
                    </a:solidFill>
                    <a:latin typeface="Arial" panose="020B0604020202020204" pitchFamily="34" charset="0"/>
                  </a:defRPr>
                </a:lvl2pPr>
                <a:lvl3pPr marL="1143000" indent="-228600" algn="ctr">
                  <a:lnSpc>
                    <a:spcPct val="90000"/>
                  </a:lnSpc>
                  <a:defRPr sz="2400" b="1">
                    <a:solidFill>
                      <a:schemeClr val="tx1"/>
                    </a:solidFill>
                    <a:latin typeface="Arial" panose="020B0604020202020204" pitchFamily="34" charset="0"/>
                  </a:defRPr>
                </a:lvl3pPr>
                <a:lvl4pPr marL="1600200" indent="-228600" algn="ctr">
                  <a:lnSpc>
                    <a:spcPct val="90000"/>
                  </a:lnSpc>
                  <a:defRPr sz="2400" b="1">
                    <a:solidFill>
                      <a:schemeClr val="tx1"/>
                    </a:solidFill>
                    <a:latin typeface="Arial" panose="020B0604020202020204" pitchFamily="34" charset="0"/>
                  </a:defRPr>
                </a:lvl4pPr>
                <a:lvl5pPr marL="2057400" indent="-228600" algn="ctr">
                  <a:lnSpc>
                    <a:spcPct val="90000"/>
                  </a:lnSpc>
                  <a:defRPr sz="2400" b="1">
                    <a:solidFill>
                      <a:schemeClr val="tx1"/>
                    </a:solidFill>
                    <a:latin typeface="Arial" panose="020B0604020202020204" pitchFamily="34" charset="0"/>
                  </a:defRPr>
                </a:lvl5pPr>
                <a:lvl6pPr marL="25146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6pPr>
                <a:lvl7pPr marL="29718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7pPr>
                <a:lvl8pPr marL="34290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8pPr>
                <a:lvl9pPr marL="38862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9pPr>
              </a:lstStyle>
              <a:p>
                <a:endParaRPr lang="en-US" altLang="en-US"/>
              </a:p>
            </p:txBody>
          </p:sp>
          <p:sp>
            <p:nvSpPr>
              <p:cNvPr id="52260" name="Rectangle 17"/>
              <p:cNvSpPr>
                <a:spLocks noChangeArrowheads="1"/>
              </p:cNvSpPr>
              <p:nvPr/>
            </p:nvSpPr>
            <p:spPr bwMode="auto">
              <a:xfrm>
                <a:off x="3195" y="1149"/>
                <a:ext cx="350" cy="194"/>
              </a:xfrm>
              <a:prstGeom prst="rect">
                <a:avLst/>
              </a:prstGeom>
              <a:solidFill>
                <a:srgbClr val="AD6900"/>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ctr">
                  <a:lnSpc>
                    <a:spcPct val="90000"/>
                  </a:lnSpc>
                  <a:defRPr sz="2400" b="1">
                    <a:solidFill>
                      <a:schemeClr val="tx1"/>
                    </a:solidFill>
                    <a:latin typeface="Arial" panose="020B0604020202020204" pitchFamily="34" charset="0"/>
                  </a:defRPr>
                </a:lvl1pPr>
                <a:lvl2pPr marL="742950" indent="-285750" algn="ctr">
                  <a:lnSpc>
                    <a:spcPct val="90000"/>
                  </a:lnSpc>
                  <a:defRPr sz="2400" b="1">
                    <a:solidFill>
                      <a:schemeClr val="tx1"/>
                    </a:solidFill>
                    <a:latin typeface="Arial" panose="020B0604020202020204" pitchFamily="34" charset="0"/>
                  </a:defRPr>
                </a:lvl2pPr>
                <a:lvl3pPr marL="1143000" indent="-228600" algn="ctr">
                  <a:lnSpc>
                    <a:spcPct val="90000"/>
                  </a:lnSpc>
                  <a:defRPr sz="2400" b="1">
                    <a:solidFill>
                      <a:schemeClr val="tx1"/>
                    </a:solidFill>
                    <a:latin typeface="Arial" panose="020B0604020202020204" pitchFamily="34" charset="0"/>
                  </a:defRPr>
                </a:lvl3pPr>
                <a:lvl4pPr marL="1600200" indent="-228600" algn="ctr">
                  <a:lnSpc>
                    <a:spcPct val="90000"/>
                  </a:lnSpc>
                  <a:defRPr sz="2400" b="1">
                    <a:solidFill>
                      <a:schemeClr val="tx1"/>
                    </a:solidFill>
                    <a:latin typeface="Arial" panose="020B0604020202020204" pitchFamily="34" charset="0"/>
                  </a:defRPr>
                </a:lvl4pPr>
                <a:lvl5pPr marL="2057400" indent="-228600" algn="ctr">
                  <a:lnSpc>
                    <a:spcPct val="90000"/>
                  </a:lnSpc>
                  <a:defRPr sz="2400" b="1">
                    <a:solidFill>
                      <a:schemeClr val="tx1"/>
                    </a:solidFill>
                    <a:latin typeface="Arial" panose="020B0604020202020204" pitchFamily="34" charset="0"/>
                  </a:defRPr>
                </a:lvl5pPr>
                <a:lvl6pPr marL="25146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6pPr>
                <a:lvl7pPr marL="29718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7pPr>
                <a:lvl8pPr marL="34290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8pPr>
                <a:lvl9pPr marL="38862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9pPr>
              </a:lstStyle>
              <a:p>
                <a:endParaRPr lang="en-US" altLang="en-US"/>
              </a:p>
            </p:txBody>
          </p:sp>
          <p:sp>
            <p:nvSpPr>
              <p:cNvPr id="52261" name="Oval 18"/>
              <p:cNvSpPr>
                <a:spLocks noChangeArrowheads="1"/>
              </p:cNvSpPr>
              <p:nvPr/>
            </p:nvSpPr>
            <p:spPr bwMode="auto">
              <a:xfrm>
                <a:off x="3219" y="1210"/>
                <a:ext cx="95" cy="76"/>
              </a:xfrm>
              <a:prstGeom prst="ellipse">
                <a:avLst/>
              </a:prstGeom>
              <a:solidFill>
                <a:srgbClr val="00279F"/>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ctr">
                  <a:lnSpc>
                    <a:spcPct val="90000"/>
                  </a:lnSpc>
                  <a:defRPr sz="2400" b="1">
                    <a:solidFill>
                      <a:schemeClr val="tx1"/>
                    </a:solidFill>
                    <a:latin typeface="Arial" panose="020B0604020202020204" pitchFamily="34" charset="0"/>
                  </a:defRPr>
                </a:lvl1pPr>
                <a:lvl2pPr marL="742950" indent="-285750" algn="ctr">
                  <a:lnSpc>
                    <a:spcPct val="90000"/>
                  </a:lnSpc>
                  <a:defRPr sz="2400" b="1">
                    <a:solidFill>
                      <a:schemeClr val="tx1"/>
                    </a:solidFill>
                    <a:latin typeface="Arial" panose="020B0604020202020204" pitchFamily="34" charset="0"/>
                  </a:defRPr>
                </a:lvl2pPr>
                <a:lvl3pPr marL="1143000" indent="-228600" algn="ctr">
                  <a:lnSpc>
                    <a:spcPct val="90000"/>
                  </a:lnSpc>
                  <a:defRPr sz="2400" b="1">
                    <a:solidFill>
                      <a:schemeClr val="tx1"/>
                    </a:solidFill>
                    <a:latin typeface="Arial" panose="020B0604020202020204" pitchFamily="34" charset="0"/>
                  </a:defRPr>
                </a:lvl3pPr>
                <a:lvl4pPr marL="1600200" indent="-228600" algn="ctr">
                  <a:lnSpc>
                    <a:spcPct val="90000"/>
                  </a:lnSpc>
                  <a:defRPr sz="2400" b="1">
                    <a:solidFill>
                      <a:schemeClr val="tx1"/>
                    </a:solidFill>
                    <a:latin typeface="Arial" panose="020B0604020202020204" pitchFamily="34" charset="0"/>
                  </a:defRPr>
                </a:lvl4pPr>
                <a:lvl5pPr marL="2057400" indent="-228600" algn="ctr">
                  <a:lnSpc>
                    <a:spcPct val="90000"/>
                  </a:lnSpc>
                  <a:defRPr sz="2400" b="1">
                    <a:solidFill>
                      <a:schemeClr val="tx1"/>
                    </a:solidFill>
                    <a:latin typeface="Arial" panose="020B0604020202020204" pitchFamily="34" charset="0"/>
                  </a:defRPr>
                </a:lvl5pPr>
                <a:lvl6pPr marL="25146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6pPr>
                <a:lvl7pPr marL="29718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7pPr>
                <a:lvl8pPr marL="34290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8pPr>
                <a:lvl9pPr marL="38862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9pPr>
              </a:lstStyle>
              <a:p>
                <a:endParaRPr lang="en-US" altLang="en-US"/>
              </a:p>
            </p:txBody>
          </p:sp>
          <p:sp>
            <p:nvSpPr>
              <p:cNvPr id="52262" name="Oval 19"/>
              <p:cNvSpPr>
                <a:spLocks noChangeArrowheads="1"/>
              </p:cNvSpPr>
              <p:nvPr/>
            </p:nvSpPr>
            <p:spPr bwMode="auto">
              <a:xfrm>
                <a:off x="3427" y="1210"/>
                <a:ext cx="95" cy="76"/>
              </a:xfrm>
              <a:prstGeom prst="ellipse">
                <a:avLst/>
              </a:prstGeom>
              <a:solidFill>
                <a:srgbClr val="00279F"/>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ctr">
                  <a:lnSpc>
                    <a:spcPct val="90000"/>
                  </a:lnSpc>
                  <a:defRPr sz="2400" b="1">
                    <a:solidFill>
                      <a:schemeClr val="tx1"/>
                    </a:solidFill>
                    <a:latin typeface="Arial" panose="020B0604020202020204" pitchFamily="34" charset="0"/>
                  </a:defRPr>
                </a:lvl1pPr>
                <a:lvl2pPr marL="742950" indent="-285750" algn="ctr">
                  <a:lnSpc>
                    <a:spcPct val="90000"/>
                  </a:lnSpc>
                  <a:defRPr sz="2400" b="1">
                    <a:solidFill>
                      <a:schemeClr val="tx1"/>
                    </a:solidFill>
                    <a:latin typeface="Arial" panose="020B0604020202020204" pitchFamily="34" charset="0"/>
                  </a:defRPr>
                </a:lvl2pPr>
                <a:lvl3pPr marL="1143000" indent="-228600" algn="ctr">
                  <a:lnSpc>
                    <a:spcPct val="90000"/>
                  </a:lnSpc>
                  <a:defRPr sz="2400" b="1">
                    <a:solidFill>
                      <a:schemeClr val="tx1"/>
                    </a:solidFill>
                    <a:latin typeface="Arial" panose="020B0604020202020204" pitchFamily="34" charset="0"/>
                  </a:defRPr>
                </a:lvl3pPr>
                <a:lvl4pPr marL="1600200" indent="-228600" algn="ctr">
                  <a:lnSpc>
                    <a:spcPct val="90000"/>
                  </a:lnSpc>
                  <a:defRPr sz="2400" b="1">
                    <a:solidFill>
                      <a:schemeClr val="tx1"/>
                    </a:solidFill>
                    <a:latin typeface="Arial" panose="020B0604020202020204" pitchFamily="34" charset="0"/>
                  </a:defRPr>
                </a:lvl4pPr>
                <a:lvl5pPr marL="2057400" indent="-228600" algn="ctr">
                  <a:lnSpc>
                    <a:spcPct val="90000"/>
                  </a:lnSpc>
                  <a:defRPr sz="2400" b="1">
                    <a:solidFill>
                      <a:schemeClr val="tx1"/>
                    </a:solidFill>
                    <a:latin typeface="Arial" panose="020B0604020202020204" pitchFamily="34" charset="0"/>
                  </a:defRPr>
                </a:lvl5pPr>
                <a:lvl6pPr marL="25146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6pPr>
                <a:lvl7pPr marL="29718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7pPr>
                <a:lvl8pPr marL="34290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8pPr>
                <a:lvl9pPr marL="38862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9pPr>
              </a:lstStyle>
              <a:p>
                <a:endParaRPr lang="en-US" altLang="en-US"/>
              </a:p>
            </p:txBody>
          </p:sp>
          <p:sp>
            <p:nvSpPr>
              <p:cNvPr id="52263" name="AutoShape 20"/>
              <p:cNvSpPr>
                <a:spLocks noChangeArrowheads="1"/>
              </p:cNvSpPr>
              <p:nvPr/>
            </p:nvSpPr>
            <p:spPr bwMode="auto">
              <a:xfrm>
                <a:off x="3310" y="1173"/>
                <a:ext cx="121" cy="19"/>
              </a:xfrm>
              <a:prstGeom prst="roundRect">
                <a:avLst>
                  <a:gd name="adj" fmla="val 12495"/>
                </a:avLst>
              </a:prstGeom>
              <a:solidFill>
                <a:srgbClr val="00279F"/>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ctr">
                  <a:lnSpc>
                    <a:spcPct val="90000"/>
                  </a:lnSpc>
                  <a:defRPr sz="2400" b="1">
                    <a:solidFill>
                      <a:schemeClr val="tx1"/>
                    </a:solidFill>
                    <a:latin typeface="Arial" panose="020B0604020202020204" pitchFamily="34" charset="0"/>
                  </a:defRPr>
                </a:lvl1pPr>
                <a:lvl2pPr marL="742950" indent="-285750" algn="ctr">
                  <a:lnSpc>
                    <a:spcPct val="90000"/>
                  </a:lnSpc>
                  <a:defRPr sz="2400" b="1">
                    <a:solidFill>
                      <a:schemeClr val="tx1"/>
                    </a:solidFill>
                    <a:latin typeface="Arial" panose="020B0604020202020204" pitchFamily="34" charset="0"/>
                  </a:defRPr>
                </a:lvl2pPr>
                <a:lvl3pPr marL="1143000" indent="-228600" algn="ctr">
                  <a:lnSpc>
                    <a:spcPct val="90000"/>
                  </a:lnSpc>
                  <a:defRPr sz="2400" b="1">
                    <a:solidFill>
                      <a:schemeClr val="tx1"/>
                    </a:solidFill>
                    <a:latin typeface="Arial" panose="020B0604020202020204" pitchFamily="34" charset="0"/>
                  </a:defRPr>
                </a:lvl3pPr>
                <a:lvl4pPr marL="1600200" indent="-228600" algn="ctr">
                  <a:lnSpc>
                    <a:spcPct val="90000"/>
                  </a:lnSpc>
                  <a:defRPr sz="2400" b="1">
                    <a:solidFill>
                      <a:schemeClr val="tx1"/>
                    </a:solidFill>
                    <a:latin typeface="Arial" panose="020B0604020202020204" pitchFamily="34" charset="0"/>
                  </a:defRPr>
                </a:lvl4pPr>
                <a:lvl5pPr marL="2057400" indent="-228600" algn="ctr">
                  <a:lnSpc>
                    <a:spcPct val="90000"/>
                  </a:lnSpc>
                  <a:defRPr sz="2400" b="1">
                    <a:solidFill>
                      <a:schemeClr val="tx1"/>
                    </a:solidFill>
                    <a:latin typeface="Arial" panose="020B0604020202020204" pitchFamily="34" charset="0"/>
                  </a:defRPr>
                </a:lvl5pPr>
                <a:lvl6pPr marL="25146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6pPr>
                <a:lvl7pPr marL="29718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7pPr>
                <a:lvl8pPr marL="34290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8pPr>
                <a:lvl9pPr marL="38862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9pPr>
              </a:lstStyle>
              <a:p>
                <a:endParaRPr lang="en-US" altLang="en-US"/>
              </a:p>
            </p:txBody>
          </p:sp>
          <p:sp>
            <p:nvSpPr>
              <p:cNvPr id="52264" name="Rectangle 21"/>
              <p:cNvSpPr>
                <a:spLocks noChangeArrowheads="1"/>
              </p:cNvSpPr>
              <p:nvPr/>
            </p:nvSpPr>
            <p:spPr bwMode="auto">
              <a:xfrm>
                <a:off x="3697" y="1119"/>
                <a:ext cx="408" cy="748"/>
              </a:xfrm>
              <a:prstGeom prst="rect">
                <a:avLst/>
              </a:prstGeom>
              <a:solidFill>
                <a:srgbClr val="FFA27C"/>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ctr">
                  <a:lnSpc>
                    <a:spcPct val="90000"/>
                  </a:lnSpc>
                  <a:defRPr sz="2400" b="1">
                    <a:solidFill>
                      <a:schemeClr val="tx1"/>
                    </a:solidFill>
                    <a:latin typeface="Arial" panose="020B0604020202020204" pitchFamily="34" charset="0"/>
                  </a:defRPr>
                </a:lvl1pPr>
                <a:lvl2pPr marL="742950" indent="-285750" algn="ctr">
                  <a:lnSpc>
                    <a:spcPct val="90000"/>
                  </a:lnSpc>
                  <a:defRPr sz="2400" b="1">
                    <a:solidFill>
                      <a:schemeClr val="tx1"/>
                    </a:solidFill>
                    <a:latin typeface="Arial" panose="020B0604020202020204" pitchFamily="34" charset="0"/>
                  </a:defRPr>
                </a:lvl2pPr>
                <a:lvl3pPr marL="1143000" indent="-228600" algn="ctr">
                  <a:lnSpc>
                    <a:spcPct val="90000"/>
                  </a:lnSpc>
                  <a:defRPr sz="2400" b="1">
                    <a:solidFill>
                      <a:schemeClr val="tx1"/>
                    </a:solidFill>
                    <a:latin typeface="Arial" panose="020B0604020202020204" pitchFamily="34" charset="0"/>
                  </a:defRPr>
                </a:lvl3pPr>
                <a:lvl4pPr marL="1600200" indent="-228600" algn="ctr">
                  <a:lnSpc>
                    <a:spcPct val="90000"/>
                  </a:lnSpc>
                  <a:defRPr sz="2400" b="1">
                    <a:solidFill>
                      <a:schemeClr val="tx1"/>
                    </a:solidFill>
                    <a:latin typeface="Arial" panose="020B0604020202020204" pitchFamily="34" charset="0"/>
                  </a:defRPr>
                </a:lvl4pPr>
                <a:lvl5pPr marL="2057400" indent="-228600" algn="ctr">
                  <a:lnSpc>
                    <a:spcPct val="90000"/>
                  </a:lnSpc>
                  <a:defRPr sz="2400" b="1">
                    <a:solidFill>
                      <a:schemeClr val="tx1"/>
                    </a:solidFill>
                    <a:latin typeface="Arial" panose="020B0604020202020204" pitchFamily="34" charset="0"/>
                  </a:defRPr>
                </a:lvl5pPr>
                <a:lvl6pPr marL="25146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6pPr>
                <a:lvl7pPr marL="29718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7pPr>
                <a:lvl8pPr marL="34290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8pPr>
                <a:lvl9pPr marL="38862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9pPr>
              </a:lstStyle>
              <a:p>
                <a:endParaRPr lang="en-US" altLang="en-US"/>
              </a:p>
            </p:txBody>
          </p:sp>
          <p:sp>
            <p:nvSpPr>
              <p:cNvPr id="52265" name="AutoShape 22"/>
              <p:cNvSpPr>
                <a:spLocks noChangeArrowheads="1"/>
              </p:cNvSpPr>
              <p:nvPr/>
            </p:nvSpPr>
            <p:spPr bwMode="auto">
              <a:xfrm>
                <a:off x="3957" y="1791"/>
                <a:ext cx="96" cy="34"/>
              </a:xfrm>
              <a:prstGeom prst="roundRect">
                <a:avLst>
                  <a:gd name="adj" fmla="val 12495"/>
                </a:avLst>
              </a:prstGeom>
              <a:solidFill>
                <a:srgbClr val="00279F"/>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ctr">
                  <a:lnSpc>
                    <a:spcPct val="90000"/>
                  </a:lnSpc>
                  <a:defRPr sz="2400" b="1">
                    <a:solidFill>
                      <a:schemeClr val="tx1"/>
                    </a:solidFill>
                    <a:latin typeface="Arial" panose="020B0604020202020204" pitchFamily="34" charset="0"/>
                  </a:defRPr>
                </a:lvl1pPr>
                <a:lvl2pPr marL="742950" indent="-285750" algn="ctr">
                  <a:lnSpc>
                    <a:spcPct val="90000"/>
                  </a:lnSpc>
                  <a:defRPr sz="2400" b="1">
                    <a:solidFill>
                      <a:schemeClr val="tx1"/>
                    </a:solidFill>
                    <a:latin typeface="Arial" panose="020B0604020202020204" pitchFamily="34" charset="0"/>
                  </a:defRPr>
                </a:lvl2pPr>
                <a:lvl3pPr marL="1143000" indent="-228600" algn="ctr">
                  <a:lnSpc>
                    <a:spcPct val="90000"/>
                  </a:lnSpc>
                  <a:defRPr sz="2400" b="1">
                    <a:solidFill>
                      <a:schemeClr val="tx1"/>
                    </a:solidFill>
                    <a:latin typeface="Arial" panose="020B0604020202020204" pitchFamily="34" charset="0"/>
                  </a:defRPr>
                </a:lvl3pPr>
                <a:lvl4pPr marL="1600200" indent="-228600" algn="ctr">
                  <a:lnSpc>
                    <a:spcPct val="90000"/>
                  </a:lnSpc>
                  <a:defRPr sz="2400" b="1">
                    <a:solidFill>
                      <a:schemeClr val="tx1"/>
                    </a:solidFill>
                    <a:latin typeface="Arial" panose="020B0604020202020204" pitchFamily="34" charset="0"/>
                  </a:defRPr>
                </a:lvl4pPr>
                <a:lvl5pPr marL="2057400" indent="-228600" algn="ctr">
                  <a:lnSpc>
                    <a:spcPct val="90000"/>
                  </a:lnSpc>
                  <a:defRPr sz="2400" b="1">
                    <a:solidFill>
                      <a:schemeClr val="tx1"/>
                    </a:solidFill>
                    <a:latin typeface="Arial" panose="020B0604020202020204" pitchFamily="34" charset="0"/>
                  </a:defRPr>
                </a:lvl5pPr>
                <a:lvl6pPr marL="25146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6pPr>
                <a:lvl7pPr marL="29718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7pPr>
                <a:lvl8pPr marL="34290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8pPr>
                <a:lvl9pPr marL="38862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9pPr>
              </a:lstStyle>
              <a:p>
                <a:endParaRPr lang="en-US" altLang="en-US"/>
              </a:p>
            </p:txBody>
          </p:sp>
          <p:sp>
            <p:nvSpPr>
              <p:cNvPr id="52266" name="Rectangle 23"/>
              <p:cNvSpPr>
                <a:spLocks noChangeArrowheads="1"/>
              </p:cNvSpPr>
              <p:nvPr/>
            </p:nvSpPr>
            <p:spPr bwMode="auto">
              <a:xfrm>
                <a:off x="3726" y="1142"/>
                <a:ext cx="350" cy="194"/>
              </a:xfrm>
              <a:prstGeom prst="rect">
                <a:avLst/>
              </a:prstGeom>
              <a:solidFill>
                <a:srgbClr val="AD6900"/>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ctr">
                  <a:lnSpc>
                    <a:spcPct val="90000"/>
                  </a:lnSpc>
                  <a:defRPr sz="2400" b="1">
                    <a:solidFill>
                      <a:schemeClr val="tx1"/>
                    </a:solidFill>
                    <a:latin typeface="Arial" panose="020B0604020202020204" pitchFamily="34" charset="0"/>
                  </a:defRPr>
                </a:lvl1pPr>
                <a:lvl2pPr marL="742950" indent="-285750" algn="ctr">
                  <a:lnSpc>
                    <a:spcPct val="90000"/>
                  </a:lnSpc>
                  <a:defRPr sz="2400" b="1">
                    <a:solidFill>
                      <a:schemeClr val="tx1"/>
                    </a:solidFill>
                    <a:latin typeface="Arial" panose="020B0604020202020204" pitchFamily="34" charset="0"/>
                  </a:defRPr>
                </a:lvl2pPr>
                <a:lvl3pPr marL="1143000" indent="-228600" algn="ctr">
                  <a:lnSpc>
                    <a:spcPct val="90000"/>
                  </a:lnSpc>
                  <a:defRPr sz="2400" b="1">
                    <a:solidFill>
                      <a:schemeClr val="tx1"/>
                    </a:solidFill>
                    <a:latin typeface="Arial" panose="020B0604020202020204" pitchFamily="34" charset="0"/>
                  </a:defRPr>
                </a:lvl3pPr>
                <a:lvl4pPr marL="1600200" indent="-228600" algn="ctr">
                  <a:lnSpc>
                    <a:spcPct val="90000"/>
                  </a:lnSpc>
                  <a:defRPr sz="2400" b="1">
                    <a:solidFill>
                      <a:schemeClr val="tx1"/>
                    </a:solidFill>
                    <a:latin typeface="Arial" panose="020B0604020202020204" pitchFamily="34" charset="0"/>
                  </a:defRPr>
                </a:lvl4pPr>
                <a:lvl5pPr marL="2057400" indent="-228600" algn="ctr">
                  <a:lnSpc>
                    <a:spcPct val="90000"/>
                  </a:lnSpc>
                  <a:defRPr sz="2400" b="1">
                    <a:solidFill>
                      <a:schemeClr val="tx1"/>
                    </a:solidFill>
                    <a:latin typeface="Arial" panose="020B0604020202020204" pitchFamily="34" charset="0"/>
                  </a:defRPr>
                </a:lvl5pPr>
                <a:lvl6pPr marL="25146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6pPr>
                <a:lvl7pPr marL="29718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7pPr>
                <a:lvl8pPr marL="34290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8pPr>
                <a:lvl9pPr marL="38862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9pPr>
              </a:lstStyle>
              <a:p>
                <a:endParaRPr lang="en-US" altLang="en-US"/>
              </a:p>
            </p:txBody>
          </p:sp>
          <p:sp>
            <p:nvSpPr>
              <p:cNvPr id="52267" name="Oval 24"/>
              <p:cNvSpPr>
                <a:spLocks noChangeArrowheads="1"/>
              </p:cNvSpPr>
              <p:nvPr/>
            </p:nvSpPr>
            <p:spPr bwMode="auto">
              <a:xfrm>
                <a:off x="3749" y="1203"/>
                <a:ext cx="96" cy="76"/>
              </a:xfrm>
              <a:prstGeom prst="ellipse">
                <a:avLst/>
              </a:prstGeom>
              <a:solidFill>
                <a:srgbClr val="00279F"/>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ctr">
                  <a:lnSpc>
                    <a:spcPct val="90000"/>
                  </a:lnSpc>
                  <a:defRPr sz="2400" b="1">
                    <a:solidFill>
                      <a:schemeClr val="tx1"/>
                    </a:solidFill>
                    <a:latin typeface="Arial" panose="020B0604020202020204" pitchFamily="34" charset="0"/>
                  </a:defRPr>
                </a:lvl1pPr>
                <a:lvl2pPr marL="742950" indent="-285750" algn="ctr">
                  <a:lnSpc>
                    <a:spcPct val="90000"/>
                  </a:lnSpc>
                  <a:defRPr sz="2400" b="1">
                    <a:solidFill>
                      <a:schemeClr val="tx1"/>
                    </a:solidFill>
                    <a:latin typeface="Arial" panose="020B0604020202020204" pitchFamily="34" charset="0"/>
                  </a:defRPr>
                </a:lvl2pPr>
                <a:lvl3pPr marL="1143000" indent="-228600" algn="ctr">
                  <a:lnSpc>
                    <a:spcPct val="90000"/>
                  </a:lnSpc>
                  <a:defRPr sz="2400" b="1">
                    <a:solidFill>
                      <a:schemeClr val="tx1"/>
                    </a:solidFill>
                    <a:latin typeface="Arial" panose="020B0604020202020204" pitchFamily="34" charset="0"/>
                  </a:defRPr>
                </a:lvl3pPr>
                <a:lvl4pPr marL="1600200" indent="-228600" algn="ctr">
                  <a:lnSpc>
                    <a:spcPct val="90000"/>
                  </a:lnSpc>
                  <a:defRPr sz="2400" b="1">
                    <a:solidFill>
                      <a:schemeClr val="tx1"/>
                    </a:solidFill>
                    <a:latin typeface="Arial" panose="020B0604020202020204" pitchFamily="34" charset="0"/>
                  </a:defRPr>
                </a:lvl4pPr>
                <a:lvl5pPr marL="2057400" indent="-228600" algn="ctr">
                  <a:lnSpc>
                    <a:spcPct val="90000"/>
                  </a:lnSpc>
                  <a:defRPr sz="2400" b="1">
                    <a:solidFill>
                      <a:schemeClr val="tx1"/>
                    </a:solidFill>
                    <a:latin typeface="Arial" panose="020B0604020202020204" pitchFamily="34" charset="0"/>
                  </a:defRPr>
                </a:lvl5pPr>
                <a:lvl6pPr marL="25146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6pPr>
                <a:lvl7pPr marL="29718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7pPr>
                <a:lvl8pPr marL="34290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8pPr>
                <a:lvl9pPr marL="38862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9pPr>
              </a:lstStyle>
              <a:p>
                <a:endParaRPr lang="en-US" altLang="en-US"/>
              </a:p>
            </p:txBody>
          </p:sp>
          <p:sp>
            <p:nvSpPr>
              <p:cNvPr id="52268" name="Oval 25"/>
              <p:cNvSpPr>
                <a:spLocks noChangeArrowheads="1"/>
              </p:cNvSpPr>
              <p:nvPr/>
            </p:nvSpPr>
            <p:spPr bwMode="auto">
              <a:xfrm>
                <a:off x="3957" y="1203"/>
                <a:ext cx="96" cy="76"/>
              </a:xfrm>
              <a:prstGeom prst="ellipse">
                <a:avLst/>
              </a:prstGeom>
              <a:solidFill>
                <a:srgbClr val="00279F"/>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ctr">
                  <a:lnSpc>
                    <a:spcPct val="90000"/>
                  </a:lnSpc>
                  <a:defRPr sz="2400" b="1">
                    <a:solidFill>
                      <a:schemeClr val="tx1"/>
                    </a:solidFill>
                    <a:latin typeface="Arial" panose="020B0604020202020204" pitchFamily="34" charset="0"/>
                  </a:defRPr>
                </a:lvl1pPr>
                <a:lvl2pPr marL="742950" indent="-285750" algn="ctr">
                  <a:lnSpc>
                    <a:spcPct val="90000"/>
                  </a:lnSpc>
                  <a:defRPr sz="2400" b="1">
                    <a:solidFill>
                      <a:schemeClr val="tx1"/>
                    </a:solidFill>
                    <a:latin typeface="Arial" panose="020B0604020202020204" pitchFamily="34" charset="0"/>
                  </a:defRPr>
                </a:lvl2pPr>
                <a:lvl3pPr marL="1143000" indent="-228600" algn="ctr">
                  <a:lnSpc>
                    <a:spcPct val="90000"/>
                  </a:lnSpc>
                  <a:defRPr sz="2400" b="1">
                    <a:solidFill>
                      <a:schemeClr val="tx1"/>
                    </a:solidFill>
                    <a:latin typeface="Arial" panose="020B0604020202020204" pitchFamily="34" charset="0"/>
                  </a:defRPr>
                </a:lvl3pPr>
                <a:lvl4pPr marL="1600200" indent="-228600" algn="ctr">
                  <a:lnSpc>
                    <a:spcPct val="90000"/>
                  </a:lnSpc>
                  <a:defRPr sz="2400" b="1">
                    <a:solidFill>
                      <a:schemeClr val="tx1"/>
                    </a:solidFill>
                    <a:latin typeface="Arial" panose="020B0604020202020204" pitchFamily="34" charset="0"/>
                  </a:defRPr>
                </a:lvl4pPr>
                <a:lvl5pPr marL="2057400" indent="-228600" algn="ctr">
                  <a:lnSpc>
                    <a:spcPct val="90000"/>
                  </a:lnSpc>
                  <a:defRPr sz="2400" b="1">
                    <a:solidFill>
                      <a:schemeClr val="tx1"/>
                    </a:solidFill>
                    <a:latin typeface="Arial" panose="020B0604020202020204" pitchFamily="34" charset="0"/>
                  </a:defRPr>
                </a:lvl5pPr>
                <a:lvl6pPr marL="25146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6pPr>
                <a:lvl7pPr marL="29718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7pPr>
                <a:lvl8pPr marL="34290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8pPr>
                <a:lvl9pPr marL="38862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9pPr>
              </a:lstStyle>
              <a:p>
                <a:endParaRPr lang="en-US" altLang="en-US"/>
              </a:p>
            </p:txBody>
          </p:sp>
          <p:sp>
            <p:nvSpPr>
              <p:cNvPr id="52269" name="AutoShape 26"/>
              <p:cNvSpPr>
                <a:spLocks noChangeArrowheads="1"/>
              </p:cNvSpPr>
              <p:nvPr/>
            </p:nvSpPr>
            <p:spPr bwMode="auto">
              <a:xfrm>
                <a:off x="3840" y="1166"/>
                <a:ext cx="122" cy="19"/>
              </a:xfrm>
              <a:prstGeom prst="roundRect">
                <a:avLst>
                  <a:gd name="adj" fmla="val 12495"/>
                </a:avLst>
              </a:prstGeom>
              <a:solidFill>
                <a:srgbClr val="00279F"/>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ctr">
                  <a:lnSpc>
                    <a:spcPct val="90000"/>
                  </a:lnSpc>
                  <a:defRPr sz="2400" b="1">
                    <a:solidFill>
                      <a:schemeClr val="tx1"/>
                    </a:solidFill>
                    <a:latin typeface="Arial" panose="020B0604020202020204" pitchFamily="34" charset="0"/>
                  </a:defRPr>
                </a:lvl1pPr>
                <a:lvl2pPr marL="742950" indent="-285750" algn="ctr">
                  <a:lnSpc>
                    <a:spcPct val="90000"/>
                  </a:lnSpc>
                  <a:defRPr sz="2400" b="1">
                    <a:solidFill>
                      <a:schemeClr val="tx1"/>
                    </a:solidFill>
                    <a:latin typeface="Arial" panose="020B0604020202020204" pitchFamily="34" charset="0"/>
                  </a:defRPr>
                </a:lvl2pPr>
                <a:lvl3pPr marL="1143000" indent="-228600" algn="ctr">
                  <a:lnSpc>
                    <a:spcPct val="90000"/>
                  </a:lnSpc>
                  <a:defRPr sz="2400" b="1">
                    <a:solidFill>
                      <a:schemeClr val="tx1"/>
                    </a:solidFill>
                    <a:latin typeface="Arial" panose="020B0604020202020204" pitchFamily="34" charset="0"/>
                  </a:defRPr>
                </a:lvl3pPr>
                <a:lvl4pPr marL="1600200" indent="-228600" algn="ctr">
                  <a:lnSpc>
                    <a:spcPct val="90000"/>
                  </a:lnSpc>
                  <a:defRPr sz="2400" b="1">
                    <a:solidFill>
                      <a:schemeClr val="tx1"/>
                    </a:solidFill>
                    <a:latin typeface="Arial" panose="020B0604020202020204" pitchFamily="34" charset="0"/>
                  </a:defRPr>
                </a:lvl4pPr>
                <a:lvl5pPr marL="2057400" indent="-228600" algn="ctr">
                  <a:lnSpc>
                    <a:spcPct val="90000"/>
                  </a:lnSpc>
                  <a:defRPr sz="2400" b="1">
                    <a:solidFill>
                      <a:schemeClr val="tx1"/>
                    </a:solidFill>
                    <a:latin typeface="Arial" panose="020B0604020202020204" pitchFamily="34" charset="0"/>
                  </a:defRPr>
                </a:lvl5pPr>
                <a:lvl6pPr marL="25146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6pPr>
                <a:lvl7pPr marL="29718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7pPr>
                <a:lvl8pPr marL="34290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8pPr>
                <a:lvl9pPr marL="38862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9pPr>
              </a:lstStyle>
              <a:p>
                <a:endParaRPr lang="en-US" altLang="en-US"/>
              </a:p>
            </p:txBody>
          </p:sp>
        </p:grpSp>
        <p:sp>
          <p:nvSpPr>
            <p:cNvPr id="52247" name="Rectangle 451"/>
            <p:cNvSpPr>
              <a:spLocks noChangeArrowheads="1"/>
            </p:cNvSpPr>
            <p:nvPr/>
          </p:nvSpPr>
          <p:spPr bwMode="auto">
            <a:xfrm>
              <a:off x="2259" y="864"/>
              <a:ext cx="1713" cy="229"/>
            </a:xfrm>
            <a:prstGeom prst="rect">
              <a:avLst/>
            </a:prstGeom>
            <a:noFill/>
            <a:ln>
              <a:noFill/>
            </a:ln>
            <a:effectLst/>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algn="ctr">
                <a:lnSpc>
                  <a:spcPct val="90000"/>
                </a:lnSpc>
                <a:defRPr sz="2400" b="1">
                  <a:solidFill>
                    <a:schemeClr val="tx1"/>
                  </a:solidFill>
                  <a:latin typeface="Arial" panose="020B0604020202020204" pitchFamily="34" charset="0"/>
                </a:defRPr>
              </a:lvl1pPr>
              <a:lvl2pPr marL="742950" indent="-285750" algn="ctr">
                <a:lnSpc>
                  <a:spcPct val="90000"/>
                </a:lnSpc>
                <a:defRPr sz="2400" b="1">
                  <a:solidFill>
                    <a:schemeClr val="tx1"/>
                  </a:solidFill>
                  <a:latin typeface="Arial" panose="020B0604020202020204" pitchFamily="34" charset="0"/>
                </a:defRPr>
              </a:lvl2pPr>
              <a:lvl3pPr marL="1143000" indent="-228600" algn="ctr">
                <a:lnSpc>
                  <a:spcPct val="90000"/>
                </a:lnSpc>
                <a:defRPr sz="2400" b="1">
                  <a:solidFill>
                    <a:schemeClr val="tx1"/>
                  </a:solidFill>
                  <a:latin typeface="Arial" panose="020B0604020202020204" pitchFamily="34" charset="0"/>
                </a:defRPr>
              </a:lvl3pPr>
              <a:lvl4pPr marL="1600200" indent="-228600" algn="ctr">
                <a:lnSpc>
                  <a:spcPct val="90000"/>
                </a:lnSpc>
                <a:defRPr sz="2400" b="1">
                  <a:solidFill>
                    <a:schemeClr val="tx1"/>
                  </a:solidFill>
                  <a:latin typeface="Arial" panose="020B0604020202020204" pitchFamily="34" charset="0"/>
                </a:defRPr>
              </a:lvl4pPr>
              <a:lvl5pPr marL="2057400" indent="-228600" algn="ctr">
                <a:lnSpc>
                  <a:spcPct val="90000"/>
                </a:lnSpc>
                <a:defRPr sz="2400" b="1">
                  <a:solidFill>
                    <a:schemeClr val="tx1"/>
                  </a:solidFill>
                  <a:latin typeface="Arial" panose="020B0604020202020204" pitchFamily="34" charset="0"/>
                </a:defRPr>
              </a:lvl5pPr>
              <a:lvl6pPr marL="25146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6pPr>
              <a:lvl7pPr marL="29718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7pPr>
              <a:lvl8pPr marL="34290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8pPr>
              <a:lvl9pPr marL="38862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9pPr>
            </a:lstStyle>
            <a:p>
              <a:r>
                <a:rPr lang="en-US" altLang="en-US" sz="2000" i="1">
                  <a:solidFill>
                    <a:srgbClr val="FF5008"/>
                  </a:solidFill>
                </a:rPr>
                <a:t>Mainframe Computer</a:t>
              </a:r>
            </a:p>
          </p:txBody>
        </p:sp>
      </p:grpSp>
      <p:sp>
        <p:nvSpPr>
          <p:cNvPr id="52244" name="Rectangle 452"/>
          <p:cNvSpPr>
            <a:spLocks noChangeArrowheads="1"/>
          </p:cNvSpPr>
          <p:nvPr/>
        </p:nvSpPr>
        <p:spPr bwMode="auto">
          <a:xfrm>
            <a:off x="3660775" y="5997575"/>
            <a:ext cx="2568575" cy="417513"/>
          </a:xfrm>
          <a:prstGeom prst="rect">
            <a:avLst/>
          </a:prstGeom>
          <a:noFill/>
          <a:ln>
            <a:noFill/>
          </a:ln>
          <a:effectLst/>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algn="ctr">
              <a:lnSpc>
                <a:spcPct val="90000"/>
              </a:lnSpc>
              <a:defRPr sz="2400" b="1">
                <a:solidFill>
                  <a:schemeClr val="tx1"/>
                </a:solidFill>
                <a:latin typeface="Arial" panose="020B0604020202020204" pitchFamily="34" charset="0"/>
              </a:defRPr>
            </a:lvl1pPr>
            <a:lvl2pPr marL="742950" indent="-285750" algn="ctr">
              <a:lnSpc>
                <a:spcPct val="90000"/>
              </a:lnSpc>
              <a:defRPr sz="2400" b="1">
                <a:solidFill>
                  <a:schemeClr val="tx1"/>
                </a:solidFill>
                <a:latin typeface="Arial" panose="020B0604020202020204" pitchFamily="34" charset="0"/>
              </a:defRPr>
            </a:lvl2pPr>
            <a:lvl3pPr marL="1143000" indent="-228600" algn="ctr">
              <a:lnSpc>
                <a:spcPct val="90000"/>
              </a:lnSpc>
              <a:defRPr sz="2400" b="1">
                <a:solidFill>
                  <a:schemeClr val="tx1"/>
                </a:solidFill>
                <a:latin typeface="Arial" panose="020B0604020202020204" pitchFamily="34" charset="0"/>
              </a:defRPr>
            </a:lvl3pPr>
            <a:lvl4pPr marL="1600200" indent="-228600" algn="ctr">
              <a:lnSpc>
                <a:spcPct val="90000"/>
              </a:lnSpc>
              <a:defRPr sz="2400" b="1">
                <a:solidFill>
                  <a:schemeClr val="tx1"/>
                </a:solidFill>
                <a:latin typeface="Arial" panose="020B0604020202020204" pitchFamily="34" charset="0"/>
              </a:defRPr>
            </a:lvl4pPr>
            <a:lvl5pPr marL="2057400" indent="-228600" algn="ctr">
              <a:lnSpc>
                <a:spcPct val="90000"/>
              </a:lnSpc>
              <a:defRPr sz="2400" b="1">
                <a:solidFill>
                  <a:schemeClr val="tx1"/>
                </a:solidFill>
                <a:latin typeface="Arial" panose="020B0604020202020204" pitchFamily="34" charset="0"/>
              </a:defRPr>
            </a:lvl5pPr>
            <a:lvl6pPr marL="25146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6pPr>
            <a:lvl7pPr marL="29718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7pPr>
            <a:lvl8pPr marL="34290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8pPr>
            <a:lvl9pPr marL="38862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9pPr>
          </a:lstStyle>
          <a:p>
            <a:r>
              <a:rPr lang="en-US" altLang="en-US" i="1">
                <a:solidFill>
                  <a:schemeClr val="tx2"/>
                </a:solidFill>
              </a:rPr>
              <a:t>Dumb Terminals</a:t>
            </a:r>
          </a:p>
        </p:txBody>
      </p:sp>
    </p:spTree>
  </p:cSld>
  <p:clrMapOvr>
    <a:masterClrMapping/>
  </p:clrMapOv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Slide Number Placeholder 3"/>
          <p:cNvSpPr>
            <a:spLocks noGrp="1"/>
          </p:cNvSpPr>
          <p:nvPr>
            <p:ph type="sldNum" sz="quarter" idx="10"/>
          </p:nvPr>
        </p:nvSpPr>
        <p:spPr>
          <a:noFill/>
        </p:spPr>
        <p:txBody>
          <a:bodyPr/>
          <a:lstStyle>
            <a:lvl1pPr algn="ctr">
              <a:lnSpc>
                <a:spcPct val="90000"/>
              </a:lnSpc>
              <a:defRPr sz="2400" b="1">
                <a:solidFill>
                  <a:schemeClr val="tx1"/>
                </a:solidFill>
                <a:latin typeface="Arial" panose="020B0604020202020204" pitchFamily="34" charset="0"/>
              </a:defRPr>
            </a:lvl1pPr>
            <a:lvl2pPr marL="742950" indent="-285750" algn="ctr">
              <a:lnSpc>
                <a:spcPct val="90000"/>
              </a:lnSpc>
              <a:defRPr sz="2400" b="1">
                <a:solidFill>
                  <a:schemeClr val="tx1"/>
                </a:solidFill>
                <a:latin typeface="Arial" panose="020B0604020202020204" pitchFamily="34" charset="0"/>
              </a:defRPr>
            </a:lvl2pPr>
            <a:lvl3pPr marL="1143000" indent="-228600" algn="ctr">
              <a:lnSpc>
                <a:spcPct val="90000"/>
              </a:lnSpc>
              <a:defRPr sz="2400" b="1">
                <a:solidFill>
                  <a:schemeClr val="tx1"/>
                </a:solidFill>
                <a:latin typeface="Arial" panose="020B0604020202020204" pitchFamily="34" charset="0"/>
              </a:defRPr>
            </a:lvl3pPr>
            <a:lvl4pPr marL="1600200" indent="-228600" algn="ctr">
              <a:lnSpc>
                <a:spcPct val="90000"/>
              </a:lnSpc>
              <a:defRPr sz="2400" b="1">
                <a:solidFill>
                  <a:schemeClr val="tx1"/>
                </a:solidFill>
                <a:latin typeface="Arial" panose="020B0604020202020204" pitchFamily="34" charset="0"/>
              </a:defRPr>
            </a:lvl4pPr>
            <a:lvl5pPr marL="2057400" indent="-228600" algn="ctr">
              <a:lnSpc>
                <a:spcPct val="90000"/>
              </a:lnSpc>
              <a:defRPr sz="2400" b="1">
                <a:solidFill>
                  <a:schemeClr val="tx1"/>
                </a:solidFill>
                <a:latin typeface="Arial" panose="020B0604020202020204" pitchFamily="34" charset="0"/>
              </a:defRPr>
            </a:lvl5pPr>
            <a:lvl6pPr marL="25146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6pPr>
            <a:lvl7pPr marL="29718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7pPr>
            <a:lvl8pPr marL="34290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8pPr>
            <a:lvl9pPr marL="38862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9pPr>
          </a:lstStyle>
          <a:p>
            <a:pPr algn="r"/>
            <a:fld id="{7895EFF8-26F7-48B9-8DA0-13348652AAF9}" type="slidenum">
              <a:rPr lang="en-US" altLang="en-US" sz="1400">
                <a:solidFill>
                  <a:schemeClr val="tx2"/>
                </a:solidFill>
              </a:rPr>
              <a:pPr algn="r"/>
              <a:t>20</a:t>
            </a:fld>
            <a:endParaRPr lang="en-US" altLang="en-US" sz="1400">
              <a:solidFill>
                <a:schemeClr val="tx2"/>
              </a:solidFill>
            </a:endParaRPr>
          </a:p>
        </p:txBody>
      </p:sp>
      <p:sp>
        <p:nvSpPr>
          <p:cNvPr id="101379" name="Rectangle 2"/>
          <p:cNvSpPr>
            <a:spLocks noGrp="1" noChangeArrowheads="1"/>
          </p:cNvSpPr>
          <p:nvPr>
            <p:ph type="title"/>
          </p:nvPr>
        </p:nvSpPr>
        <p:spPr>
          <a:xfrm>
            <a:off x="1743075" y="211138"/>
            <a:ext cx="6429375" cy="1084262"/>
          </a:xfrm>
        </p:spPr>
        <p:txBody>
          <a:bodyPr/>
          <a:lstStyle/>
          <a:p>
            <a:r>
              <a:rPr lang="en-US" altLang="en-US" sz="4400" smtClean="0"/>
              <a:t>The Internet of Things</a:t>
            </a:r>
            <a:br>
              <a:rPr lang="en-US" altLang="en-US" sz="4400" smtClean="0"/>
            </a:br>
            <a:r>
              <a:rPr lang="en-US" altLang="en-US" sz="2400" smtClean="0"/>
              <a:t>Stand-alone Sensor and Actuator Networks</a:t>
            </a:r>
            <a:endParaRPr lang="en-US" altLang="en-US" sz="4400" smtClean="0"/>
          </a:p>
        </p:txBody>
      </p:sp>
      <p:sp>
        <p:nvSpPr>
          <p:cNvPr id="101380" name="Content Placeholder 1"/>
          <p:cNvSpPr>
            <a:spLocks noGrp="1"/>
          </p:cNvSpPr>
          <p:nvPr>
            <p:ph idx="1"/>
          </p:nvPr>
        </p:nvSpPr>
        <p:spPr bwMode="auto">
          <a:xfrm>
            <a:off x="334963" y="1295400"/>
            <a:ext cx="9290050" cy="49466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buFont typeface="Wingdings" panose="05000000000000000000" pitchFamily="2" charset="2"/>
              <a:buChar char="§"/>
            </a:pPr>
            <a:r>
              <a:rPr lang="en-US" altLang="en-US" smtClean="0"/>
              <a:t>Low cost intelligent sensors and actuators  </a:t>
            </a:r>
          </a:p>
          <a:p>
            <a:pPr>
              <a:buFont typeface="Wingdings" panose="05000000000000000000" pitchFamily="2" charset="2"/>
              <a:buChar char="§"/>
            </a:pPr>
            <a:r>
              <a:rPr lang="en-US" altLang="en-US" smtClean="0"/>
              <a:t>For </a:t>
            </a:r>
          </a:p>
          <a:p>
            <a:pPr lvl="1">
              <a:buFont typeface="Wingdings" panose="05000000000000000000" pitchFamily="2" charset="2"/>
              <a:buChar char="§"/>
            </a:pPr>
            <a:r>
              <a:rPr lang="en-US" altLang="en-US" sz="2400" smtClean="0"/>
              <a:t>Industrial process control</a:t>
            </a:r>
          </a:p>
          <a:p>
            <a:pPr lvl="1">
              <a:buFont typeface="Wingdings" panose="05000000000000000000" pitchFamily="2" charset="2"/>
              <a:buChar char="§"/>
            </a:pPr>
            <a:r>
              <a:rPr lang="en-US" altLang="en-US" sz="2400" smtClean="0"/>
              <a:t>Drivers assistance in cars: GPS, slippery roads, etc.</a:t>
            </a:r>
          </a:p>
          <a:p>
            <a:pPr lvl="1">
              <a:buFont typeface="Wingdings" panose="05000000000000000000" pitchFamily="2" charset="2"/>
              <a:buChar char="§"/>
            </a:pPr>
            <a:r>
              <a:rPr lang="en-US" altLang="en-US" sz="2400" smtClean="0"/>
              <a:t>Domotics: temperature control, lights, etc.</a:t>
            </a:r>
          </a:p>
          <a:p>
            <a:pPr lvl="1">
              <a:buFont typeface="Wingdings" panose="05000000000000000000" pitchFamily="2" charset="2"/>
              <a:buChar char="§"/>
            </a:pPr>
            <a:r>
              <a:rPr lang="en-US" altLang="en-US" sz="2400" smtClean="0"/>
              <a:t>Security: movement, broken windows, doors, sirens, etc. </a:t>
            </a:r>
          </a:p>
          <a:p>
            <a:pPr lvl="1">
              <a:buFont typeface="Wingdings" panose="05000000000000000000" pitchFamily="2" charset="2"/>
              <a:buChar char="§"/>
            </a:pPr>
            <a:r>
              <a:rPr lang="en-US" altLang="en-US" sz="2400" smtClean="0"/>
              <a:t>Personal health management: sports monitoring</a:t>
            </a:r>
          </a:p>
          <a:p>
            <a:pPr>
              <a:buFont typeface="Wingdings" panose="05000000000000000000" pitchFamily="2" charset="2"/>
              <a:buChar char="§"/>
            </a:pPr>
            <a:r>
              <a:rPr lang="en-US" altLang="en-US" smtClean="0"/>
              <a:t>Wires costly and inconvenient: Wireless, battery powered</a:t>
            </a:r>
          </a:p>
          <a:p>
            <a:pPr>
              <a:buFont typeface="Wingdings" panose="05000000000000000000" pitchFamily="2" charset="2"/>
              <a:buChar char="§"/>
            </a:pPr>
            <a:r>
              <a:rPr lang="en-US" altLang="en-US" smtClean="0"/>
              <a:t>Remote control and reporting desired</a:t>
            </a:r>
          </a:p>
          <a:p>
            <a:pPr lvl="1">
              <a:buFont typeface="Wingdings" panose="05000000000000000000" pitchFamily="2" charset="2"/>
              <a:buChar char="§"/>
            </a:pPr>
            <a:r>
              <a:rPr lang="en-US" altLang="en-US" sz="2400" smtClean="0"/>
              <a:t>Via telephone or GSM</a:t>
            </a:r>
          </a:p>
          <a:p>
            <a:pPr lvl="1">
              <a:buFont typeface="Wingdings" panose="05000000000000000000" pitchFamily="2" charset="2"/>
              <a:buChar char="§"/>
            </a:pPr>
            <a:r>
              <a:rPr lang="en-US" altLang="en-US" sz="2400" smtClean="0"/>
              <a:t>Via the Internet</a:t>
            </a:r>
          </a:p>
          <a:p>
            <a:pPr>
              <a:buFont typeface="Wingdings" panose="05000000000000000000" pitchFamily="2" charset="2"/>
              <a:buChar char="§"/>
            </a:pPr>
            <a:endParaRPr lang="en-US" altLang="en-US" smtClean="0"/>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11585" y="466725"/>
            <a:ext cx="4892365" cy="592470"/>
          </a:xfrm>
        </p:spPr>
        <p:txBody>
          <a:bodyPr/>
          <a:lstStyle/>
          <a:p>
            <a:r>
              <a:rPr lang="en-US" dirty="0" smtClean="0"/>
              <a:t>A wireless thermostat</a:t>
            </a:r>
            <a:endParaRPr lang="en-US" dirty="0"/>
          </a:p>
        </p:txBody>
      </p:sp>
      <p:sp>
        <p:nvSpPr>
          <p:cNvPr id="3" name="Slide Number Placeholder 2"/>
          <p:cNvSpPr>
            <a:spLocks noGrp="1"/>
          </p:cNvSpPr>
          <p:nvPr>
            <p:ph type="sldNum" sz="quarter" idx="10"/>
          </p:nvPr>
        </p:nvSpPr>
        <p:spPr/>
        <p:txBody>
          <a:bodyPr/>
          <a:lstStyle/>
          <a:p>
            <a:pPr>
              <a:defRPr/>
            </a:pPr>
            <a:fld id="{6566CD19-F140-44C3-8471-55B47598713C}" type="slidenum">
              <a:rPr lang="en-US" smtClean="0"/>
              <a:pPr>
                <a:defRPr/>
              </a:pPr>
              <a:t>21</a:t>
            </a:fld>
            <a:endParaRPr lang="en-US"/>
          </a:p>
        </p:txBody>
      </p:sp>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01172" y="1600200"/>
            <a:ext cx="3860564" cy="2584344"/>
          </a:xfrm>
          <a:prstGeom prst="rect">
            <a:avLst/>
          </a:prstGeom>
        </p:spPr>
      </p:pic>
      <p:pic>
        <p:nvPicPr>
          <p:cNvPr id="5" name="Picture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205120" y="1600200"/>
            <a:ext cx="3996031" cy="2584344"/>
          </a:xfrm>
          <a:prstGeom prst="rect">
            <a:avLst/>
          </a:prstGeom>
        </p:spPr>
      </p:pic>
      <p:sp>
        <p:nvSpPr>
          <p:cNvPr id="6" name="TextBox 5"/>
          <p:cNvSpPr txBox="1"/>
          <p:nvPr/>
        </p:nvSpPr>
        <p:spPr>
          <a:xfrm>
            <a:off x="1023911" y="4637142"/>
            <a:ext cx="7023076" cy="1384995"/>
          </a:xfrm>
          <a:prstGeom prst="rect">
            <a:avLst/>
          </a:prstGeom>
          <a:noFill/>
        </p:spPr>
        <p:txBody>
          <a:bodyPr wrap="none" rtlCol="0">
            <a:spAutoFit/>
          </a:bodyPr>
          <a:lstStyle/>
          <a:p>
            <a:r>
              <a:rPr lang="en-US" dirty="0"/>
              <a:t>Remote control via Internet: available and OK</a:t>
            </a:r>
          </a:p>
          <a:p>
            <a:pPr>
              <a:lnSpc>
                <a:spcPct val="150000"/>
              </a:lnSpc>
            </a:pPr>
            <a:r>
              <a:rPr lang="en-US" dirty="0"/>
              <a:t>Interfacing with physical systems: a nightmare</a:t>
            </a:r>
          </a:p>
          <a:p>
            <a:pPr algn="ctr"/>
            <a:r>
              <a:rPr lang="en-US" dirty="0">
                <a:solidFill>
                  <a:srgbClr val="FFFF00"/>
                </a:solidFill>
              </a:rPr>
              <a:t>Too many proprietary systems !!!</a:t>
            </a:r>
          </a:p>
        </p:txBody>
      </p:sp>
    </p:spTree>
    <p:extLst>
      <p:ext uri="{BB962C8B-B14F-4D97-AF65-F5344CB8AC3E}">
        <p14:creationId xmlns:p14="http://schemas.microsoft.com/office/powerpoint/2010/main" val="131831595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Slide Number Placeholder 3"/>
          <p:cNvSpPr>
            <a:spLocks noGrp="1"/>
          </p:cNvSpPr>
          <p:nvPr>
            <p:ph type="sldNum" sz="quarter" idx="10"/>
          </p:nvPr>
        </p:nvSpPr>
        <p:spPr>
          <a:noFill/>
        </p:spPr>
        <p:txBody>
          <a:bodyPr/>
          <a:lstStyle>
            <a:lvl1pPr algn="ctr">
              <a:lnSpc>
                <a:spcPct val="90000"/>
              </a:lnSpc>
              <a:defRPr sz="2400" b="1">
                <a:solidFill>
                  <a:schemeClr val="tx1"/>
                </a:solidFill>
                <a:latin typeface="Arial" panose="020B0604020202020204" pitchFamily="34" charset="0"/>
              </a:defRPr>
            </a:lvl1pPr>
            <a:lvl2pPr marL="742950" indent="-285750" algn="ctr">
              <a:lnSpc>
                <a:spcPct val="90000"/>
              </a:lnSpc>
              <a:defRPr sz="2400" b="1">
                <a:solidFill>
                  <a:schemeClr val="tx1"/>
                </a:solidFill>
                <a:latin typeface="Arial" panose="020B0604020202020204" pitchFamily="34" charset="0"/>
              </a:defRPr>
            </a:lvl2pPr>
            <a:lvl3pPr marL="1143000" indent="-228600" algn="ctr">
              <a:lnSpc>
                <a:spcPct val="90000"/>
              </a:lnSpc>
              <a:defRPr sz="2400" b="1">
                <a:solidFill>
                  <a:schemeClr val="tx1"/>
                </a:solidFill>
                <a:latin typeface="Arial" panose="020B0604020202020204" pitchFamily="34" charset="0"/>
              </a:defRPr>
            </a:lvl3pPr>
            <a:lvl4pPr marL="1600200" indent="-228600" algn="ctr">
              <a:lnSpc>
                <a:spcPct val="90000"/>
              </a:lnSpc>
              <a:defRPr sz="2400" b="1">
                <a:solidFill>
                  <a:schemeClr val="tx1"/>
                </a:solidFill>
                <a:latin typeface="Arial" panose="020B0604020202020204" pitchFamily="34" charset="0"/>
              </a:defRPr>
            </a:lvl4pPr>
            <a:lvl5pPr marL="2057400" indent="-228600" algn="ctr">
              <a:lnSpc>
                <a:spcPct val="90000"/>
              </a:lnSpc>
              <a:defRPr sz="2400" b="1">
                <a:solidFill>
                  <a:schemeClr val="tx1"/>
                </a:solidFill>
                <a:latin typeface="Arial" panose="020B0604020202020204" pitchFamily="34" charset="0"/>
              </a:defRPr>
            </a:lvl5pPr>
            <a:lvl6pPr marL="25146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6pPr>
            <a:lvl7pPr marL="29718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7pPr>
            <a:lvl8pPr marL="34290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8pPr>
            <a:lvl9pPr marL="38862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9pPr>
          </a:lstStyle>
          <a:p>
            <a:pPr algn="r"/>
            <a:fld id="{10574CA1-9DD2-45C0-AD1E-2260BD713DCE}" type="slidenum">
              <a:rPr lang="en-US" altLang="en-US" sz="1400">
                <a:solidFill>
                  <a:schemeClr val="tx2"/>
                </a:solidFill>
              </a:rPr>
              <a:pPr algn="r"/>
              <a:t>3</a:t>
            </a:fld>
            <a:endParaRPr lang="en-US" altLang="en-US" sz="1400">
              <a:solidFill>
                <a:schemeClr val="tx2"/>
              </a:solidFill>
            </a:endParaRPr>
          </a:p>
        </p:txBody>
      </p:sp>
      <p:sp>
        <p:nvSpPr>
          <p:cNvPr id="54275" name="Rectangle 2"/>
          <p:cNvSpPr>
            <a:spLocks noGrp="1" noChangeArrowheads="1"/>
          </p:cNvSpPr>
          <p:nvPr>
            <p:ph type="title"/>
          </p:nvPr>
        </p:nvSpPr>
        <p:spPr>
          <a:xfrm>
            <a:off x="1016000" y="211138"/>
            <a:ext cx="8623300" cy="952500"/>
          </a:xfrm>
        </p:spPr>
        <p:txBody>
          <a:bodyPr/>
          <a:lstStyle/>
          <a:p>
            <a:r>
              <a:rPr lang="en-US" altLang="en-US" sz="4000" u="sng" smtClean="0"/>
              <a:t>I</a:t>
            </a:r>
            <a:r>
              <a:rPr lang="en-US" altLang="en-US" sz="4000" smtClean="0"/>
              <a:t>ntegrated </a:t>
            </a:r>
            <a:r>
              <a:rPr lang="en-US" altLang="en-US" sz="4000" u="sng" smtClean="0"/>
              <a:t>S</a:t>
            </a:r>
            <a:r>
              <a:rPr lang="en-US" altLang="en-US" sz="4000" smtClean="0"/>
              <a:t>ervices </a:t>
            </a:r>
            <a:r>
              <a:rPr lang="en-US" altLang="en-US" sz="4000" u="sng" smtClean="0"/>
              <a:t>D</a:t>
            </a:r>
            <a:r>
              <a:rPr lang="en-US" altLang="en-US" sz="4000" smtClean="0"/>
              <a:t>igital </a:t>
            </a:r>
            <a:r>
              <a:rPr lang="en-US" altLang="en-US" sz="4000" u="sng" smtClean="0"/>
              <a:t>N</a:t>
            </a:r>
            <a:r>
              <a:rPr lang="en-US" altLang="en-US" sz="4000" smtClean="0"/>
              <a:t>etwork</a:t>
            </a:r>
            <a:br>
              <a:rPr lang="en-US" altLang="en-US" sz="4000" smtClean="0"/>
            </a:br>
            <a:r>
              <a:rPr lang="en-US" altLang="en-US" sz="2000" smtClean="0"/>
              <a:t>The first attempt to integrate voice and data</a:t>
            </a:r>
            <a:endParaRPr lang="en-US" altLang="en-US" sz="4000" smtClean="0"/>
          </a:p>
        </p:txBody>
      </p:sp>
      <p:sp>
        <p:nvSpPr>
          <p:cNvPr id="54276" name="Rectangle 3"/>
          <p:cNvSpPr>
            <a:spLocks noGrp="1" noChangeArrowheads="1"/>
          </p:cNvSpPr>
          <p:nvPr>
            <p:ph type="body" idx="1"/>
          </p:nvPr>
        </p:nvSpPr>
        <p:spPr bwMode="auto">
          <a:xfrm>
            <a:off x="762000" y="1981200"/>
            <a:ext cx="8382000" cy="4114800"/>
          </a:xfrm>
          <a:noFill/>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r>
              <a:rPr lang="en-US" altLang="en-US" dirty="0" smtClean="0"/>
              <a:t>Voice digitized at 64 Kb/s (8000 samples/s, 8 bit)</a:t>
            </a:r>
          </a:p>
          <a:p>
            <a:r>
              <a:rPr lang="en-US" altLang="en-US" dirty="0" smtClean="0"/>
              <a:t>Truly digital signaling</a:t>
            </a:r>
          </a:p>
          <a:p>
            <a:r>
              <a:rPr lang="en-US" altLang="en-US" dirty="0" smtClean="0"/>
              <a:t>A telephone connection = a 64 Kb/s digital link</a:t>
            </a:r>
          </a:p>
          <a:p>
            <a:endParaRPr lang="en-US" altLang="en-US" dirty="0" smtClean="0"/>
          </a:p>
          <a:p>
            <a:pPr>
              <a:buFontTx/>
              <a:buChar char="+"/>
            </a:pPr>
            <a:r>
              <a:rPr lang="en-US" altLang="en-US" dirty="0" smtClean="0"/>
              <a:t>A 64 Kb/s digital link is excellent for connecting a dumb terminal to a mainframe computer</a:t>
            </a:r>
          </a:p>
          <a:p>
            <a:pPr>
              <a:buFontTx/>
              <a:buChar char="-"/>
            </a:pPr>
            <a:r>
              <a:rPr lang="en-US" altLang="en-US" dirty="0" smtClean="0"/>
              <a:t>Connection time billing inadequate for data</a:t>
            </a:r>
          </a:p>
          <a:p>
            <a:pPr>
              <a:buFont typeface="Webdings" panose="05030102010509060703" pitchFamily="18" charset="2"/>
              <a:buChar char="4"/>
            </a:pPr>
            <a:endParaRPr lang="en-US" altLang="en-US" dirty="0" smtClean="0"/>
          </a:p>
          <a:p>
            <a:pPr>
              <a:buFont typeface="Webdings" panose="05030102010509060703" pitchFamily="18" charset="2"/>
              <a:buChar char="4"/>
            </a:pPr>
            <a:r>
              <a:rPr lang="en-US" altLang="en-US" dirty="0" smtClean="0"/>
              <a:t>ISDN widely used for telephony</a:t>
            </a:r>
          </a:p>
          <a:p>
            <a:pPr>
              <a:buFont typeface="Webdings" panose="05030102010509060703" pitchFamily="18" charset="2"/>
              <a:buChar char="4"/>
            </a:pPr>
            <a:r>
              <a:rPr lang="en-US" altLang="en-US" dirty="0" smtClean="0"/>
              <a:t>ISDN marginal for data applications</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Slide Number Placeholder 2"/>
          <p:cNvSpPr>
            <a:spLocks noGrp="1"/>
          </p:cNvSpPr>
          <p:nvPr>
            <p:ph type="sldNum" sz="quarter" idx="10"/>
          </p:nvPr>
        </p:nvSpPr>
        <p:spPr>
          <a:noFill/>
        </p:spPr>
        <p:txBody>
          <a:bodyPr/>
          <a:lstStyle>
            <a:lvl1pPr algn="ctr">
              <a:lnSpc>
                <a:spcPct val="90000"/>
              </a:lnSpc>
              <a:defRPr sz="2400" b="1">
                <a:solidFill>
                  <a:schemeClr val="tx1"/>
                </a:solidFill>
                <a:latin typeface="Arial" panose="020B0604020202020204" pitchFamily="34" charset="0"/>
              </a:defRPr>
            </a:lvl1pPr>
            <a:lvl2pPr marL="742950" indent="-285750" algn="ctr">
              <a:lnSpc>
                <a:spcPct val="90000"/>
              </a:lnSpc>
              <a:defRPr sz="2400" b="1">
                <a:solidFill>
                  <a:schemeClr val="tx1"/>
                </a:solidFill>
                <a:latin typeface="Arial" panose="020B0604020202020204" pitchFamily="34" charset="0"/>
              </a:defRPr>
            </a:lvl2pPr>
            <a:lvl3pPr marL="1143000" indent="-228600" algn="ctr">
              <a:lnSpc>
                <a:spcPct val="90000"/>
              </a:lnSpc>
              <a:defRPr sz="2400" b="1">
                <a:solidFill>
                  <a:schemeClr val="tx1"/>
                </a:solidFill>
                <a:latin typeface="Arial" panose="020B0604020202020204" pitchFamily="34" charset="0"/>
              </a:defRPr>
            </a:lvl3pPr>
            <a:lvl4pPr marL="1600200" indent="-228600" algn="ctr">
              <a:lnSpc>
                <a:spcPct val="90000"/>
              </a:lnSpc>
              <a:defRPr sz="2400" b="1">
                <a:solidFill>
                  <a:schemeClr val="tx1"/>
                </a:solidFill>
                <a:latin typeface="Arial" panose="020B0604020202020204" pitchFamily="34" charset="0"/>
              </a:defRPr>
            </a:lvl4pPr>
            <a:lvl5pPr marL="2057400" indent="-228600" algn="ctr">
              <a:lnSpc>
                <a:spcPct val="90000"/>
              </a:lnSpc>
              <a:defRPr sz="2400" b="1">
                <a:solidFill>
                  <a:schemeClr val="tx1"/>
                </a:solidFill>
                <a:latin typeface="Arial" panose="020B0604020202020204" pitchFamily="34" charset="0"/>
              </a:defRPr>
            </a:lvl5pPr>
            <a:lvl6pPr marL="25146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6pPr>
            <a:lvl7pPr marL="29718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7pPr>
            <a:lvl8pPr marL="34290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8pPr>
            <a:lvl9pPr marL="38862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9pPr>
          </a:lstStyle>
          <a:p>
            <a:pPr algn="r"/>
            <a:fld id="{69622AA7-15B6-4697-B1B8-6318D35670E5}" type="slidenum">
              <a:rPr lang="en-US" altLang="en-US" sz="1400">
                <a:solidFill>
                  <a:schemeClr val="tx2"/>
                </a:solidFill>
              </a:rPr>
              <a:pPr algn="r"/>
              <a:t>4</a:t>
            </a:fld>
            <a:endParaRPr lang="en-US" altLang="en-US" sz="1400">
              <a:solidFill>
                <a:schemeClr val="tx2"/>
              </a:solidFill>
            </a:endParaRPr>
          </a:p>
        </p:txBody>
      </p:sp>
      <p:sp>
        <p:nvSpPr>
          <p:cNvPr id="56323" name="Rectangle 2"/>
          <p:cNvSpPr>
            <a:spLocks noGrp="1" noChangeArrowheads="1"/>
          </p:cNvSpPr>
          <p:nvPr>
            <p:ph type="title"/>
          </p:nvPr>
        </p:nvSpPr>
        <p:spPr>
          <a:xfrm>
            <a:off x="2168525" y="211138"/>
            <a:ext cx="5626100" cy="1073150"/>
          </a:xfrm>
        </p:spPr>
        <p:txBody>
          <a:bodyPr/>
          <a:lstStyle/>
          <a:p>
            <a:r>
              <a:rPr lang="en-US" altLang="en-US" sz="4400" smtClean="0"/>
              <a:t>Local Area Networks</a:t>
            </a:r>
            <a:br>
              <a:rPr lang="en-US" altLang="en-US" sz="4400" smtClean="0"/>
            </a:br>
            <a:r>
              <a:rPr lang="en-US" altLang="en-US" sz="2400" smtClean="0"/>
              <a:t>(1970)</a:t>
            </a:r>
            <a:endParaRPr lang="en-US" altLang="en-US" sz="4400" smtClean="0"/>
          </a:p>
        </p:txBody>
      </p:sp>
      <p:grpSp>
        <p:nvGrpSpPr>
          <p:cNvPr id="56324" name="Group 21"/>
          <p:cNvGrpSpPr>
            <a:grpSpLocks/>
          </p:cNvGrpSpPr>
          <p:nvPr/>
        </p:nvGrpSpPr>
        <p:grpSpPr bwMode="auto">
          <a:xfrm>
            <a:off x="985838" y="3500438"/>
            <a:ext cx="1576387" cy="1087437"/>
            <a:chOff x="333" y="3285"/>
            <a:chExt cx="993" cy="685"/>
          </a:xfrm>
        </p:grpSpPr>
        <p:sp>
          <p:nvSpPr>
            <p:cNvPr id="56366" name="AutoShape 4"/>
            <p:cNvSpPr>
              <a:spLocks noChangeArrowheads="1"/>
            </p:cNvSpPr>
            <p:nvPr/>
          </p:nvSpPr>
          <p:spPr bwMode="auto">
            <a:xfrm>
              <a:off x="333" y="3285"/>
              <a:ext cx="993" cy="685"/>
            </a:xfrm>
            <a:prstGeom prst="roundRect">
              <a:avLst>
                <a:gd name="adj" fmla="val 12495"/>
              </a:avLst>
            </a:prstGeom>
            <a:solidFill>
              <a:schemeClr val="tx2"/>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ctr">
                <a:lnSpc>
                  <a:spcPct val="90000"/>
                </a:lnSpc>
                <a:defRPr sz="2400" b="1">
                  <a:solidFill>
                    <a:schemeClr val="tx1"/>
                  </a:solidFill>
                  <a:latin typeface="Arial" panose="020B0604020202020204" pitchFamily="34" charset="0"/>
                </a:defRPr>
              </a:lvl1pPr>
              <a:lvl2pPr marL="742950" indent="-285750" algn="ctr">
                <a:lnSpc>
                  <a:spcPct val="90000"/>
                </a:lnSpc>
                <a:defRPr sz="2400" b="1">
                  <a:solidFill>
                    <a:schemeClr val="tx1"/>
                  </a:solidFill>
                  <a:latin typeface="Arial" panose="020B0604020202020204" pitchFamily="34" charset="0"/>
                </a:defRPr>
              </a:lvl2pPr>
              <a:lvl3pPr marL="1143000" indent="-228600" algn="ctr">
                <a:lnSpc>
                  <a:spcPct val="90000"/>
                </a:lnSpc>
                <a:defRPr sz="2400" b="1">
                  <a:solidFill>
                    <a:schemeClr val="tx1"/>
                  </a:solidFill>
                  <a:latin typeface="Arial" panose="020B0604020202020204" pitchFamily="34" charset="0"/>
                </a:defRPr>
              </a:lvl3pPr>
              <a:lvl4pPr marL="1600200" indent="-228600" algn="ctr">
                <a:lnSpc>
                  <a:spcPct val="90000"/>
                </a:lnSpc>
                <a:defRPr sz="2400" b="1">
                  <a:solidFill>
                    <a:schemeClr val="tx1"/>
                  </a:solidFill>
                  <a:latin typeface="Arial" panose="020B0604020202020204" pitchFamily="34" charset="0"/>
                </a:defRPr>
              </a:lvl4pPr>
              <a:lvl5pPr marL="2057400" indent="-228600" algn="ctr">
                <a:lnSpc>
                  <a:spcPct val="90000"/>
                </a:lnSpc>
                <a:defRPr sz="2400" b="1">
                  <a:solidFill>
                    <a:schemeClr val="tx1"/>
                  </a:solidFill>
                  <a:latin typeface="Arial" panose="020B0604020202020204" pitchFamily="34" charset="0"/>
                </a:defRPr>
              </a:lvl5pPr>
              <a:lvl6pPr marL="25146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6pPr>
              <a:lvl7pPr marL="29718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7pPr>
              <a:lvl8pPr marL="34290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8pPr>
              <a:lvl9pPr marL="38862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9pPr>
            </a:lstStyle>
            <a:p>
              <a:endParaRPr lang="en-US" altLang="en-US"/>
            </a:p>
          </p:txBody>
        </p:sp>
        <p:graphicFrame>
          <p:nvGraphicFramePr>
            <p:cNvPr id="56367" name="Object 5">
              <a:hlinkClick r:id="" action="ppaction://ole?verb=0"/>
            </p:cNvPr>
            <p:cNvGraphicFramePr>
              <a:graphicFrameLocks/>
            </p:cNvGraphicFramePr>
            <p:nvPr/>
          </p:nvGraphicFramePr>
          <p:xfrm>
            <a:off x="424" y="3371"/>
            <a:ext cx="806" cy="517"/>
          </p:xfrm>
          <a:graphic>
            <a:graphicData uri="http://schemas.openxmlformats.org/presentationml/2006/ole">
              <mc:AlternateContent xmlns:mc="http://schemas.openxmlformats.org/markup-compatibility/2006">
                <mc:Choice xmlns:v="urn:schemas-microsoft-com:vml" Requires="v">
                  <p:oleObj spid="_x0000_s56528" name="Microsoft ClipArt Gallery" r:id="rId4" imgW="6080125" imgH="4716463" progId="MS_ClipArt_Gallery">
                    <p:embed/>
                  </p:oleObj>
                </mc:Choice>
                <mc:Fallback>
                  <p:oleObj name="Microsoft ClipArt Gallery" r:id="rId4" imgW="6080125" imgH="4716463" progId="MS_ClipArt_Gallery">
                    <p:embed/>
                    <p:pic>
                      <p:nvPicPr>
                        <p:cNvPr id="0" name="Object 5"/>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24" y="3371"/>
                          <a:ext cx="806" cy="517"/>
                        </a:xfrm>
                        <a:prstGeom prst="rect">
                          <a:avLst/>
                        </a:prstGeom>
                        <a:noFill/>
                        <a:ln>
                          <a:noFill/>
                        </a:ln>
                        <a:effectLst/>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pSp>
      <p:grpSp>
        <p:nvGrpSpPr>
          <p:cNvPr id="56325" name="Group 23"/>
          <p:cNvGrpSpPr>
            <a:grpSpLocks/>
          </p:cNvGrpSpPr>
          <p:nvPr/>
        </p:nvGrpSpPr>
        <p:grpSpPr bwMode="auto">
          <a:xfrm>
            <a:off x="7323138" y="3508375"/>
            <a:ext cx="1592262" cy="1079500"/>
            <a:chOff x="4325" y="3289"/>
            <a:chExt cx="1003" cy="680"/>
          </a:xfrm>
        </p:grpSpPr>
        <p:sp>
          <p:nvSpPr>
            <p:cNvPr id="56364" name="AutoShape 8"/>
            <p:cNvSpPr>
              <a:spLocks noChangeArrowheads="1"/>
            </p:cNvSpPr>
            <p:nvPr/>
          </p:nvSpPr>
          <p:spPr bwMode="auto">
            <a:xfrm>
              <a:off x="4325" y="3289"/>
              <a:ext cx="1003" cy="680"/>
            </a:xfrm>
            <a:prstGeom prst="roundRect">
              <a:avLst>
                <a:gd name="adj" fmla="val 12495"/>
              </a:avLst>
            </a:prstGeom>
            <a:solidFill>
              <a:schemeClr val="tx2"/>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ctr">
                <a:lnSpc>
                  <a:spcPct val="90000"/>
                </a:lnSpc>
                <a:defRPr sz="2400" b="1">
                  <a:solidFill>
                    <a:schemeClr val="tx1"/>
                  </a:solidFill>
                  <a:latin typeface="Arial" panose="020B0604020202020204" pitchFamily="34" charset="0"/>
                </a:defRPr>
              </a:lvl1pPr>
              <a:lvl2pPr marL="742950" indent="-285750" algn="ctr">
                <a:lnSpc>
                  <a:spcPct val="90000"/>
                </a:lnSpc>
                <a:defRPr sz="2400" b="1">
                  <a:solidFill>
                    <a:schemeClr val="tx1"/>
                  </a:solidFill>
                  <a:latin typeface="Arial" panose="020B0604020202020204" pitchFamily="34" charset="0"/>
                </a:defRPr>
              </a:lvl2pPr>
              <a:lvl3pPr marL="1143000" indent="-228600" algn="ctr">
                <a:lnSpc>
                  <a:spcPct val="90000"/>
                </a:lnSpc>
                <a:defRPr sz="2400" b="1">
                  <a:solidFill>
                    <a:schemeClr val="tx1"/>
                  </a:solidFill>
                  <a:latin typeface="Arial" panose="020B0604020202020204" pitchFamily="34" charset="0"/>
                </a:defRPr>
              </a:lvl3pPr>
              <a:lvl4pPr marL="1600200" indent="-228600" algn="ctr">
                <a:lnSpc>
                  <a:spcPct val="90000"/>
                </a:lnSpc>
                <a:defRPr sz="2400" b="1">
                  <a:solidFill>
                    <a:schemeClr val="tx1"/>
                  </a:solidFill>
                  <a:latin typeface="Arial" panose="020B0604020202020204" pitchFamily="34" charset="0"/>
                </a:defRPr>
              </a:lvl4pPr>
              <a:lvl5pPr marL="2057400" indent="-228600" algn="ctr">
                <a:lnSpc>
                  <a:spcPct val="90000"/>
                </a:lnSpc>
                <a:defRPr sz="2400" b="1">
                  <a:solidFill>
                    <a:schemeClr val="tx1"/>
                  </a:solidFill>
                  <a:latin typeface="Arial" panose="020B0604020202020204" pitchFamily="34" charset="0"/>
                </a:defRPr>
              </a:lvl5pPr>
              <a:lvl6pPr marL="25146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6pPr>
              <a:lvl7pPr marL="29718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7pPr>
              <a:lvl8pPr marL="34290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8pPr>
              <a:lvl9pPr marL="38862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9pPr>
            </a:lstStyle>
            <a:p>
              <a:endParaRPr lang="en-US" altLang="en-US"/>
            </a:p>
          </p:txBody>
        </p:sp>
        <p:graphicFrame>
          <p:nvGraphicFramePr>
            <p:cNvPr id="56365" name="Object 9">
              <a:hlinkClick r:id="" action="ppaction://ole?verb=0"/>
            </p:cNvPr>
            <p:cNvGraphicFramePr>
              <a:graphicFrameLocks/>
            </p:cNvGraphicFramePr>
            <p:nvPr/>
          </p:nvGraphicFramePr>
          <p:xfrm>
            <a:off x="4495" y="3387"/>
            <a:ext cx="660" cy="493"/>
          </p:xfrm>
          <a:graphic>
            <a:graphicData uri="http://schemas.openxmlformats.org/presentationml/2006/ole">
              <mc:AlternateContent xmlns:mc="http://schemas.openxmlformats.org/markup-compatibility/2006">
                <mc:Choice xmlns:v="urn:schemas-microsoft-com:vml" Requires="v">
                  <p:oleObj spid="_x0000_s56529" name="Microsoft ClipArt Gallery" r:id="rId6" imgW="6148388" imgH="5129213" progId="MS_ClipArt_Gallery">
                    <p:embed/>
                  </p:oleObj>
                </mc:Choice>
                <mc:Fallback>
                  <p:oleObj name="Microsoft ClipArt Gallery" r:id="rId6" imgW="6148388" imgH="5129213" progId="MS_ClipArt_Gallery">
                    <p:embed/>
                    <p:pic>
                      <p:nvPicPr>
                        <p:cNvPr id="0" name="Object 9"/>
                        <p:cNvPicPr>
                          <a:picLocks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495" y="3387"/>
                          <a:ext cx="660" cy="493"/>
                        </a:xfrm>
                        <a:prstGeom prst="rect">
                          <a:avLst/>
                        </a:prstGeom>
                        <a:noFill/>
                        <a:ln>
                          <a:noFill/>
                        </a:ln>
                        <a:effectLst/>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pSp>
      <p:grpSp>
        <p:nvGrpSpPr>
          <p:cNvPr id="56326" name="Group 22"/>
          <p:cNvGrpSpPr>
            <a:grpSpLocks/>
          </p:cNvGrpSpPr>
          <p:nvPr/>
        </p:nvGrpSpPr>
        <p:grpSpPr bwMode="auto">
          <a:xfrm>
            <a:off x="5214938" y="3500438"/>
            <a:ext cx="1576387" cy="1087437"/>
            <a:chOff x="2822" y="3275"/>
            <a:chExt cx="993" cy="685"/>
          </a:xfrm>
        </p:grpSpPr>
        <p:sp>
          <p:nvSpPr>
            <p:cNvPr id="56362" name="AutoShape 12"/>
            <p:cNvSpPr>
              <a:spLocks noChangeArrowheads="1"/>
            </p:cNvSpPr>
            <p:nvPr/>
          </p:nvSpPr>
          <p:spPr bwMode="auto">
            <a:xfrm>
              <a:off x="2822" y="3275"/>
              <a:ext cx="993" cy="685"/>
            </a:xfrm>
            <a:prstGeom prst="roundRect">
              <a:avLst>
                <a:gd name="adj" fmla="val 12495"/>
              </a:avLst>
            </a:prstGeom>
            <a:solidFill>
              <a:schemeClr val="tx2"/>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ctr">
                <a:lnSpc>
                  <a:spcPct val="90000"/>
                </a:lnSpc>
                <a:defRPr sz="2400" b="1">
                  <a:solidFill>
                    <a:schemeClr val="tx1"/>
                  </a:solidFill>
                  <a:latin typeface="Arial" panose="020B0604020202020204" pitchFamily="34" charset="0"/>
                </a:defRPr>
              </a:lvl1pPr>
              <a:lvl2pPr marL="742950" indent="-285750" algn="ctr">
                <a:lnSpc>
                  <a:spcPct val="90000"/>
                </a:lnSpc>
                <a:defRPr sz="2400" b="1">
                  <a:solidFill>
                    <a:schemeClr val="tx1"/>
                  </a:solidFill>
                  <a:latin typeface="Arial" panose="020B0604020202020204" pitchFamily="34" charset="0"/>
                </a:defRPr>
              </a:lvl2pPr>
              <a:lvl3pPr marL="1143000" indent="-228600" algn="ctr">
                <a:lnSpc>
                  <a:spcPct val="90000"/>
                </a:lnSpc>
                <a:defRPr sz="2400" b="1">
                  <a:solidFill>
                    <a:schemeClr val="tx1"/>
                  </a:solidFill>
                  <a:latin typeface="Arial" panose="020B0604020202020204" pitchFamily="34" charset="0"/>
                </a:defRPr>
              </a:lvl3pPr>
              <a:lvl4pPr marL="1600200" indent="-228600" algn="ctr">
                <a:lnSpc>
                  <a:spcPct val="90000"/>
                </a:lnSpc>
                <a:defRPr sz="2400" b="1">
                  <a:solidFill>
                    <a:schemeClr val="tx1"/>
                  </a:solidFill>
                  <a:latin typeface="Arial" panose="020B0604020202020204" pitchFamily="34" charset="0"/>
                </a:defRPr>
              </a:lvl4pPr>
              <a:lvl5pPr marL="2057400" indent="-228600" algn="ctr">
                <a:lnSpc>
                  <a:spcPct val="90000"/>
                </a:lnSpc>
                <a:defRPr sz="2400" b="1">
                  <a:solidFill>
                    <a:schemeClr val="tx1"/>
                  </a:solidFill>
                  <a:latin typeface="Arial" panose="020B0604020202020204" pitchFamily="34" charset="0"/>
                </a:defRPr>
              </a:lvl5pPr>
              <a:lvl6pPr marL="25146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6pPr>
              <a:lvl7pPr marL="29718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7pPr>
              <a:lvl8pPr marL="34290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8pPr>
              <a:lvl9pPr marL="38862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9pPr>
            </a:lstStyle>
            <a:p>
              <a:endParaRPr lang="en-US" altLang="en-US"/>
            </a:p>
          </p:txBody>
        </p:sp>
        <p:graphicFrame>
          <p:nvGraphicFramePr>
            <p:cNvPr id="56363" name="Object 14">
              <a:hlinkClick r:id="" action="ppaction://ole?verb=0"/>
            </p:cNvPr>
            <p:cNvGraphicFramePr>
              <a:graphicFrameLocks/>
            </p:cNvGraphicFramePr>
            <p:nvPr/>
          </p:nvGraphicFramePr>
          <p:xfrm>
            <a:off x="2938" y="3370"/>
            <a:ext cx="806" cy="517"/>
          </p:xfrm>
          <a:graphic>
            <a:graphicData uri="http://schemas.openxmlformats.org/presentationml/2006/ole">
              <mc:AlternateContent xmlns:mc="http://schemas.openxmlformats.org/markup-compatibility/2006">
                <mc:Choice xmlns:v="urn:schemas-microsoft-com:vml" Requires="v">
                  <p:oleObj spid="_x0000_s56530" name="Microsoft ClipArt Gallery" r:id="rId8" imgW="6080125" imgH="4716463" progId="MS_ClipArt_Gallery">
                    <p:embed/>
                  </p:oleObj>
                </mc:Choice>
                <mc:Fallback>
                  <p:oleObj name="Microsoft ClipArt Gallery" r:id="rId8" imgW="6080125" imgH="4716463" progId="MS_ClipArt_Gallery">
                    <p:embed/>
                    <p:pic>
                      <p:nvPicPr>
                        <p:cNvPr id="0" name="Object 14"/>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938" y="3370"/>
                          <a:ext cx="806" cy="517"/>
                        </a:xfrm>
                        <a:prstGeom prst="rect">
                          <a:avLst/>
                        </a:prstGeom>
                        <a:noFill/>
                        <a:ln>
                          <a:noFill/>
                        </a:ln>
                        <a:effectLst/>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pSp>
      <p:grpSp>
        <p:nvGrpSpPr>
          <p:cNvPr id="56327" name="Group 17"/>
          <p:cNvGrpSpPr>
            <a:grpSpLocks/>
          </p:cNvGrpSpPr>
          <p:nvPr/>
        </p:nvGrpSpPr>
        <p:grpSpPr bwMode="auto">
          <a:xfrm>
            <a:off x="3092450" y="3508375"/>
            <a:ext cx="1592263" cy="1079500"/>
            <a:chOff x="1563" y="3290"/>
            <a:chExt cx="1003" cy="680"/>
          </a:xfrm>
        </p:grpSpPr>
        <p:sp>
          <p:nvSpPr>
            <p:cNvPr id="56360" name="AutoShape 18"/>
            <p:cNvSpPr>
              <a:spLocks noChangeArrowheads="1"/>
            </p:cNvSpPr>
            <p:nvPr/>
          </p:nvSpPr>
          <p:spPr bwMode="auto">
            <a:xfrm>
              <a:off x="1563" y="3290"/>
              <a:ext cx="1003" cy="680"/>
            </a:xfrm>
            <a:prstGeom prst="roundRect">
              <a:avLst>
                <a:gd name="adj" fmla="val 12495"/>
              </a:avLst>
            </a:prstGeom>
            <a:solidFill>
              <a:schemeClr val="tx2"/>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ctr">
                <a:lnSpc>
                  <a:spcPct val="90000"/>
                </a:lnSpc>
                <a:defRPr sz="2400" b="1">
                  <a:solidFill>
                    <a:schemeClr val="tx1"/>
                  </a:solidFill>
                  <a:latin typeface="Arial" panose="020B0604020202020204" pitchFamily="34" charset="0"/>
                </a:defRPr>
              </a:lvl1pPr>
              <a:lvl2pPr marL="742950" indent="-285750" algn="ctr">
                <a:lnSpc>
                  <a:spcPct val="90000"/>
                </a:lnSpc>
                <a:defRPr sz="2400" b="1">
                  <a:solidFill>
                    <a:schemeClr val="tx1"/>
                  </a:solidFill>
                  <a:latin typeface="Arial" panose="020B0604020202020204" pitchFamily="34" charset="0"/>
                </a:defRPr>
              </a:lvl2pPr>
              <a:lvl3pPr marL="1143000" indent="-228600" algn="ctr">
                <a:lnSpc>
                  <a:spcPct val="90000"/>
                </a:lnSpc>
                <a:defRPr sz="2400" b="1">
                  <a:solidFill>
                    <a:schemeClr val="tx1"/>
                  </a:solidFill>
                  <a:latin typeface="Arial" panose="020B0604020202020204" pitchFamily="34" charset="0"/>
                </a:defRPr>
              </a:lvl3pPr>
              <a:lvl4pPr marL="1600200" indent="-228600" algn="ctr">
                <a:lnSpc>
                  <a:spcPct val="90000"/>
                </a:lnSpc>
                <a:defRPr sz="2400" b="1">
                  <a:solidFill>
                    <a:schemeClr val="tx1"/>
                  </a:solidFill>
                  <a:latin typeface="Arial" panose="020B0604020202020204" pitchFamily="34" charset="0"/>
                </a:defRPr>
              </a:lvl4pPr>
              <a:lvl5pPr marL="2057400" indent="-228600" algn="ctr">
                <a:lnSpc>
                  <a:spcPct val="90000"/>
                </a:lnSpc>
                <a:defRPr sz="2400" b="1">
                  <a:solidFill>
                    <a:schemeClr val="tx1"/>
                  </a:solidFill>
                  <a:latin typeface="Arial" panose="020B0604020202020204" pitchFamily="34" charset="0"/>
                </a:defRPr>
              </a:lvl5pPr>
              <a:lvl6pPr marL="25146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6pPr>
              <a:lvl7pPr marL="29718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7pPr>
              <a:lvl8pPr marL="34290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8pPr>
              <a:lvl9pPr marL="38862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9pPr>
            </a:lstStyle>
            <a:p>
              <a:endParaRPr lang="en-US" altLang="en-US"/>
            </a:p>
          </p:txBody>
        </p:sp>
        <p:graphicFrame>
          <p:nvGraphicFramePr>
            <p:cNvPr id="56361" name="Object 19">
              <a:hlinkClick r:id="" action="ppaction://ole?verb=0"/>
            </p:cNvPr>
            <p:cNvGraphicFramePr>
              <a:graphicFrameLocks/>
            </p:cNvGraphicFramePr>
            <p:nvPr/>
          </p:nvGraphicFramePr>
          <p:xfrm>
            <a:off x="1733" y="3388"/>
            <a:ext cx="660" cy="493"/>
          </p:xfrm>
          <a:graphic>
            <a:graphicData uri="http://schemas.openxmlformats.org/presentationml/2006/ole">
              <mc:AlternateContent xmlns:mc="http://schemas.openxmlformats.org/markup-compatibility/2006">
                <mc:Choice xmlns:v="urn:schemas-microsoft-com:vml" Requires="v">
                  <p:oleObj spid="_x0000_s56531" name="Microsoft ClipArt Gallery" r:id="rId9" imgW="6148388" imgH="5129213" progId="MS_ClipArt_Gallery">
                    <p:embed/>
                  </p:oleObj>
                </mc:Choice>
                <mc:Fallback>
                  <p:oleObj name="Microsoft ClipArt Gallery" r:id="rId9" imgW="6148388" imgH="5129213" progId="MS_ClipArt_Gallery">
                    <p:embed/>
                    <p:pic>
                      <p:nvPicPr>
                        <p:cNvPr id="0" name="Object 19"/>
                        <p:cNvPicPr>
                          <a:picLocks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733" y="3388"/>
                          <a:ext cx="660" cy="493"/>
                        </a:xfrm>
                        <a:prstGeom prst="rect">
                          <a:avLst/>
                        </a:prstGeom>
                        <a:solidFill>
                          <a:schemeClr val="tx2"/>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pSp>
      <p:sp>
        <p:nvSpPr>
          <p:cNvPr id="56328" name="Line 25"/>
          <p:cNvSpPr>
            <a:spLocks noChangeShapeType="1"/>
          </p:cNvSpPr>
          <p:nvPr/>
        </p:nvSpPr>
        <p:spPr bwMode="auto">
          <a:xfrm>
            <a:off x="990600" y="3149600"/>
            <a:ext cx="7950200" cy="0"/>
          </a:xfrm>
          <a:prstGeom prst="line">
            <a:avLst/>
          </a:prstGeom>
          <a:noFill/>
          <a:ln w="57150">
            <a:solidFill>
              <a:schemeClr val="tx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6329" name="Line 26"/>
          <p:cNvSpPr>
            <a:spLocks noChangeShapeType="1"/>
          </p:cNvSpPr>
          <p:nvPr/>
        </p:nvSpPr>
        <p:spPr bwMode="auto">
          <a:xfrm>
            <a:off x="1773238" y="3149600"/>
            <a:ext cx="0" cy="368300"/>
          </a:xfrm>
          <a:prstGeom prst="line">
            <a:avLst/>
          </a:prstGeom>
          <a:noFill/>
          <a:ln w="57150">
            <a:solidFill>
              <a:schemeClr val="tx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6330" name="Line 27"/>
          <p:cNvSpPr>
            <a:spLocks noChangeShapeType="1"/>
          </p:cNvSpPr>
          <p:nvPr/>
        </p:nvSpPr>
        <p:spPr bwMode="auto">
          <a:xfrm>
            <a:off x="3890963" y="3149600"/>
            <a:ext cx="0" cy="355600"/>
          </a:xfrm>
          <a:prstGeom prst="line">
            <a:avLst/>
          </a:prstGeom>
          <a:noFill/>
          <a:ln w="57150">
            <a:solidFill>
              <a:schemeClr val="tx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6331" name="Line 28"/>
          <p:cNvSpPr>
            <a:spLocks noChangeShapeType="1"/>
          </p:cNvSpPr>
          <p:nvPr/>
        </p:nvSpPr>
        <p:spPr bwMode="auto">
          <a:xfrm>
            <a:off x="6003925" y="3136900"/>
            <a:ext cx="0" cy="431800"/>
          </a:xfrm>
          <a:prstGeom prst="line">
            <a:avLst/>
          </a:prstGeom>
          <a:noFill/>
          <a:ln w="57150">
            <a:solidFill>
              <a:schemeClr val="tx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6332" name="Line 29"/>
          <p:cNvSpPr>
            <a:spLocks noChangeShapeType="1"/>
          </p:cNvSpPr>
          <p:nvPr/>
        </p:nvSpPr>
        <p:spPr bwMode="auto">
          <a:xfrm>
            <a:off x="8118475" y="3149600"/>
            <a:ext cx="0" cy="406400"/>
          </a:xfrm>
          <a:prstGeom prst="line">
            <a:avLst/>
          </a:prstGeom>
          <a:noFill/>
          <a:ln w="57150">
            <a:solidFill>
              <a:schemeClr val="tx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6333" name="AutoShape 73"/>
          <p:cNvSpPr>
            <a:spLocks noChangeArrowheads="1"/>
          </p:cNvSpPr>
          <p:nvPr/>
        </p:nvSpPr>
        <p:spPr bwMode="auto">
          <a:xfrm>
            <a:off x="2044700" y="1460500"/>
            <a:ext cx="1587500" cy="1320800"/>
          </a:xfrm>
          <a:prstGeom prst="roundRect">
            <a:avLst>
              <a:gd name="adj" fmla="val 16667"/>
            </a:avLst>
          </a:prstGeom>
          <a:solidFill>
            <a:srgbClr val="FAAB5C"/>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ctr">
              <a:lnSpc>
                <a:spcPct val="90000"/>
              </a:lnSpc>
              <a:defRPr sz="2400" b="1">
                <a:solidFill>
                  <a:schemeClr val="tx1"/>
                </a:solidFill>
                <a:latin typeface="Arial" panose="020B0604020202020204" pitchFamily="34" charset="0"/>
              </a:defRPr>
            </a:lvl1pPr>
            <a:lvl2pPr marL="742950" indent="-285750" algn="ctr">
              <a:lnSpc>
                <a:spcPct val="90000"/>
              </a:lnSpc>
              <a:defRPr sz="2400" b="1">
                <a:solidFill>
                  <a:schemeClr val="tx1"/>
                </a:solidFill>
                <a:latin typeface="Arial" panose="020B0604020202020204" pitchFamily="34" charset="0"/>
              </a:defRPr>
            </a:lvl2pPr>
            <a:lvl3pPr marL="1143000" indent="-228600" algn="ctr">
              <a:lnSpc>
                <a:spcPct val="90000"/>
              </a:lnSpc>
              <a:defRPr sz="2400" b="1">
                <a:solidFill>
                  <a:schemeClr val="tx1"/>
                </a:solidFill>
                <a:latin typeface="Arial" panose="020B0604020202020204" pitchFamily="34" charset="0"/>
              </a:defRPr>
            </a:lvl3pPr>
            <a:lvl4pPr marL="1600200" indent="-228600" algn="ctr">
              <a:lnSpc>
                <a:spcPct val="90000"/>
              </a:lnSpc>
              <a:defRPr sz="2400" b="1">
                <a:solidFill>
                  <a:schemeClr val="tx1"/>
                </a:solidFill>
                <a:latin typeface="Arial" panose="020B0604020202020204" pitchFamily="34" charset="0"/>
              </a:defRPr>
            </a:lvl4pPr>
            <a:lvl5pPr marL="2057400" indent="-228600" algn="ctr">
              <a:lnSpc>
                <a:spcPct val="90000"/>
              </a:lnSpc>
              <a:defRPr sz="2400" b="1">
                <a:solidFill>
                  <a:schemeClr val="tx1"/>
                </a:solidFill>
                <a:latin typeface="Arial" panose="020B0604020202020204" pitchFamily="34" charset="0"/>
              </a:defRPr>
            </a:lvl5pPr>
            <a:lvl6pPr marL="25146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6pPr>
            <a:lvl7pPr marL="29718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7pPr>
            <a:lvl8pPr marL="34290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8pPr>
            <a:lvl9pPr marL="38862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9pPr>
          </a:lstStyle>
          <a:p>
            <a:endParaRPr lang="en-US" altLang="en-US"/>
          </a:p>
        </p:txBody>
      </p:sp>
      <p:grpSp>
        <p:nvGrpSpPr>
          <p:cNvPr id="56334" name="Group 72"/>
          <p:cNvGrpSpPr>
            <a:grpSpLocks/>
          </p:cNvGrpSpPr>
          <p:nvPr/>
        </p:nvGrpSpPr>
        <p:grpSpPr bwMode="auto">
          <a:xfrm>
            <a:off x="2281238" y="1643063"/>
            <a:ext cx="1114425" cy="955675"/>
            <a:chOff x="4803" y="1073"/>
            <a:chExt cx="701" cy="602"/>
          </a:xfrm>
        </p:grpSpPr>
        <p:graphicFrame>
          <p:nvGraphicFramePr>
            <p:cNvPr id="56344" name="Object 32">
              <a:hlinkClick r:id="" action="ppaction://ole?verb=0"/>
            </p:cNvPr>
            <p:cNvGraphicFramePr>
              <a:graphicFrameLocks/>
            </p:cNvGraphicFramePr>
            <p:nvPr/>
          </p:nvGraphicFramePr>
          <p:xfrm>
            <a:off x="4803" y="1073"/>
            <a:ext cx="701" cy="602"/>
          </p:xfrm>
          <a:graphic>
            <a:graphicData uri="http://schemas.openxmlformats.org/presentationml/2006/ole">
              <mc:AlternateContent xmlns:mc="http://schemas.openxmlformats.org/markup-compatibility/2006">
                <mc:Choice xmlns:v="urn:schemas-microsoft-com:vml" Requires="v">
                  <p:oleObj spid="_x0000_s56532" name="Microsoft ClipArt Gallery" r:id="rId10" imgW="3390900" imgH="2582863" progId="MS_ClipArt_Gallery">
                    <p:embed/>
                  </p:oleObj>
                </mc:Choice>
                <mc:Fallback>
                  <p:oleObj name="Microsoft ClipArt Gallery" r:id="rId10" imgW="3390900" imgH="2582863" progId="MS_ClipArt_Gallery">
                    <p:embed/>
                    <p:pic>
                      <p:nvPicPr>
                        <p:cNvPr id="0" name="Object 32"/>
                        <p:cNvPicPr>
                          <a:picLocks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4803" y="1073"/>
                          <a:ext cx="701" cy="602"/>
                        </a:xfrm>
                        <a:prstGeom prst="rect">
                          <a:avLst/>
                        </a:prstGeom>
                        <a:noFill/>
                        <a:ln>
                          <a:noFill/>
                        </a:ln>
                        <a:effectLst/>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56345" name="AutoShape 33"/>
            <p:cNvSpPr>
              <a:spLocks noChangeArrowheads="1"/>
            </p:cNvSpPr>
            <p:nvPr/>
          </p:nvSpPr>
          <p:spPr bwMode="auto">
            <a:xfrm rot="19140000" flipH="1">
              <a:off x="4807" y="1504"/>
              <a:ext cx="248" cy="126"/>
            </a:xfrm>
            <a:prstGeom prst="parallelogram">
              <a:avLst>
                <a:gd name="adj" fmla="val 49197"/>
              </a:avLst>
            </a:prstGeom>
            <a:solidFill>
              <a:srgbClr val="FFFFFF"/>
            </a:solidFill>
            <a:ln w="12700">
              <a:solidFill>
                <a:srgbClr val="FFFFFF"/>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ctr">
                <a:lnSpc>
                  <a:spcPct val="90000"/>
                </a:lnSpc>
                <a:defRPr sz="2400" b="1">
                  <a:solidFill>
                    <a:schemeClr val="tx1"/>
                  </a:solidFill>
                  <a:latin typeface="Arial" panose="020B0604020202020204" pitchFamily="34" charset="0"/>
                </a:defRPr>
              </a:lvl1pPr>
              <a:lvl2pPr marL="742950" indent="-285750" algn="ctr">
                <a:lnSpc>
                  <a:spcPct val="90000"/>
                </a:lnSpc>
                <a:defRPr sz="2400" b="1">
                  <a:solidFill>
                    <a:schemeClr val="tx1"/>
                  </a:solidFill>
                  <a:latin typeface="Arial" panose="020B0604020202020204" pitchFamily="34" charset="0"/>
                </a:defRPr>
              </a:lvl2pPr>
              <a:lvl3pPr marL="1143000" indent="-228600" algn="ctr">
                <a:lnSpc>
                  <a:spcPct val="90000"/>
                </a:lnSpc>
                <a:defRPr sz="2400" b="1">
                  <a:solidFill>
                    <a:schemeClr val="tx1"/>
                  </a:solidFill>
                  <a:latin typeface="Arial" panose="020B0604020202020204" pitchFamily="34" charset="0"/>
                </a:defRPr>
              </a:lvl3pPr>
              <a:lvl4pPr marL="1600200" indent="-228600" algn="ctr">
                <a:lnSpc>
                  <a:spcPct val="90000"/>
                </a:lnSpc>
                <a:defRPr sz="2400" b="1">
                  <a:solidFill>
                    <a:schemeClr val="tx1"/>
                  </a:solidFill>
                  <a:latin typeface="Arial" panose="020B0604020202020204" pitchFamily="34" charset="0"/>
                </a:defRPr>
              </a:lvl4pPr>
              <a:lvl5pPr marL="2057400" indent="-228600" algn="ctr">
                <a:lnSpc>
                  <a:spcPct val="90000"/>
                </a:lnSpc>
                <a:defRPr sz="2400" b="1">
                  <a:solidFill>
                    <a:schemeClr val="tx1"/>
                  </a:solidFill>
                  <a:latin typeface="Arial" panose="020B0604020202020204" pitchFamily="34" charset="0"/>
                </a:defRPr>
              </a:lvl5pPr>
              <a:lvl6pPr marL="25146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6pPr>
              <a:lvl7pPr marL="29718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7pPr>
              <a:lvl8pPr marL="34290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8pPr>
              <a:lvl9pPr marL="38862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9pPr>
            </a:lstStyle>
            <a:p>
              <a:endParaRPr lang="en-US" altLang="en-US"/>
            </a:p>
          </p:txBody>
        </p:sp>
        <p:sp>
          <p:nvSpPr>
            <p:cNvPr id="56346" name="Freeform 47"/>
            <p:cNvSpPr>
              <a:spLocks/>
            </p:cNvSpPr>
            <p:nvPr/>
          </p:nvSpPr>
          <p:spPr bwMode="auto">
            <a:xfrm>
              <a:off x="4946" y="1590"/>
              <a:ext cx="43" cy="8"/>
            </a:xfrm>
            <a:custGeom>
              <a:avLst/>
              <a:gdLst>
                <a:gd name="T0" fmla="*/ 42 w 43"/>
                <a:gd name="T1" fmla="*/ 7 h 8"/>
                <a:gd name="T2" fmla="*/ 35 w 43"/>
                <a:gd name="T3" fmla="*/ 5 h 8"/>
                <a:gd name="T4" fmla="*/ 29 w 43"/>
                <a:gd name="T5" fmla="*/ 4 h 8"/>
                <a:gd name="T6" fmla="*/ 22 w 43"/>
                <a:gd name="T7" fmla="*/ 3 h 8"/>
                <a:gd name="T8" fmla="*/ 16 w 43"/>
                <a:gd name="T9" fmla="*/ 2 h 8"/>
                <a:gd name="T10" fmla="*/ 7 w 43"/>
                <a:gd name="T11" fmla="*/ 2 h 8"/>
                <a:gd name="T12" fmla="*/ 0 w 43"/>
                <a:gd name="T13" fmla="*/ 3 h 8"/>
                <a:gd name="T14" fmla="*/ 10 w 43"/>
                <a:gd name="T15" fmla="*/ 1 h 8"/>
                <a:gd name="T16" fmla="*/ 18 w 43"/>
                <a:gd name="T17" fmla="*/ 0 h 8"/>
                <a:gd name="T18" fmla="*/ 29 w 43"/>
                <a:gd name="T19" fmla="*/ 3 h 8"/>
                <a:gd name="T20" fmla="*/ 35 w 43"/>
                <a:gd name="T21" fmla="*/ 4 h 8"/>
                <a:gd name="T22" fmla="*/ 41 w 43"/>
                <a:gd name="T23" fmla="*/ 6 h 8"/>
                <a:gd name="T24" fmla="*/ 42 w 43"/>
                <a:gd name="T25" fmla="*/ 7 h 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43" h="8">
                  <a:moveTo>
                    <a:pt x="42" y="7"/>
                  </a:moveTo>
                  <a:lnTo>
                    <a:pt x="35" y="5"/>
                  </a:lnTo>
                  <a:lnTo>
                    <a:pt x="29" y="4"/>
                  </a:lnTo>
                  <a:lnTo>
                    <a:pt x="22" y="3"/>
                  </a:lnTo>
                  <a:lnTo>
                    <a:pt x="16" y="2"/>
                  </a:lnTo>
                  <a:lnTo>
                    <a:pt x="7" y="2"/>
                  </a:lnTo>
                  <a:lnTo>
                    <a:pt x="0" y="3"/>
                  </a:lnTo>
                  <a:lnTo>
                    <a:pt x="10" y="1"/>
                  </a:lnTo>
                  <a:lnTo>
                    <a:pt x="18" y="0"/>
                  </a:lnTo>
                  <a:lnTo>
                    <a:pt x="29" y="3"/>
                  </a:lnTo>
                  <a:lnTo>
                    <a:pt x="35" y="4"/>
                  </a:lnTo>
                  <a:lnTo>
                    <a:pt x="41" y="6"/>
                  </a:lnTo>
                  <a:lnTo>
                    <a:pt x="42" y="7"/>
                  </a:lnTo>
                </a:path>
              </a:pathLst>
            </a:custGeom>
            <a:solidFill>
              <a:srgbClr val="402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6347" name="Freeform 48"/>
            <p:cNvSpPr>
              <a:spLocks/>
            </p:cNvSpPr>
            <p:nvPr/>
          </p:nvSpPr>
          <p:spPr bwMode="auto">
            <a:xfrm>
              <a:off x="4927" y="1572"/>
              <a:ext cx="36" cy="3"/>
            </a:xfrm>
            <a:custGeom>
              <a:avLst/>
              <a:gdLst>
                <a:gd name="T0" fmla="*/ 25 w 36"/>
                <a:gd name="T1" fmla="*/ 0 h 3"/>
                <a:gd name="T2" fmla="*/ 29 w 36"/>
                <a:gd name="T3" fmla="*/ 0 h 3"/>
                <a:gd name="T4" fmla="*/ 35 w 36"/>
                <a:gd name="T5" fmla="*/ 1 h 3"/>
                <a:gd name="T6" fmla="*/ 31 w 36"/>
                <a:gd name="T7" fmla="*/ 1 h 3"/>
                <a:gd name="T8" fmla="*/ 25 w 36"/>
                <a:gd name="T9" fmla="*/ 0 h 3"/>
                <a:gd name="T10" fmla="*/ 14 w 36"/>
                <a:gd name="T11" fmla="*/ 1 h 3"/>
                <a:gd name="T12" fmla="*/ 7 w 36"/>
                <a:gd name="T13" fmla="*/ 2 h 3"/>
                <a:gd name="T14" fmla="*/ 1 w 36"/>
                <a:gd name="T15" fmla="*/ 2 h 3"/>
                <a:gd name="T16" fmla="*/ 0 w 36"/>
                <a:gd name="T17" fmla="*/ 2 h 3"/>
                <a:gd name="T18" fmla="*/ 7 w 36"/>
                <a:gd name="T19" fmla="*/ 1 h 3"/>
                <a:gd name="T20" fmla="*/ 16 w 36"/>
                <a:gd name="T21" fmla="*/ 1 h 3"/>
                <a:gd name="T22" fmla="*/ 25 w 36"/>
                <a:gd name="T23" fmla="*/ 0 h 3"/>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36" h="3">
                  <a:moveTo>
                    <a:pt x="25" y="0"/>
                  </a:moveTo>
                  <a:lnTo>
                    <a:pt x="29" y="0"/>
                  </a:lnTo>
                  <a:lnTo>
                    <a:pt x="35" y="1"/>
                  </a:lnTo>
                  <a:lnTo>
                    <a:pt x="31" y="1"/>
                  </a:lnTo>
                  <a:lnTo>
                    <a:pt x="25" y="0"/>
                  </a:lnTo>
                  <a:lnTo>
                    <a:pt x="14" y="1"/>
                  </a:lnTo>
                  <a:lnTo>
                    <a:pt x="7" y="2"/>
                  </a:lnTo>
                  <a:lnTo>
                    <a:pt x="1" y="2"/>
                  </a:lnTo>
                  <a:lnTo>
                    <a:pt x="0" y="2"/>
                  </a:lnTo>
                  <a:lnTo>
                    <a:pt x="7" y="1"/>
                  </a:lnTo>
                  <a:lnTo>
                    <a:pt x="16" y="1"/>
                  </a:lnTo>
                  <a:lnTo>
                    <a:pt x="25" y="0"/>
                  </a:lnTo>
                </a:path>
              </a:pathLst>
            </a:custGeom>
            <a:solidFill>
              <a:srgbClr val="402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6348" name="Freeform 49"/>
            <p:cNvSpPr>
              <a:spLocks/>
            </p:cNvSpPr>
            <p:nvPr/>
          </p:nvSpPr>
          <p:spPr bwMode="auto">
            <a:xfrm>
              <a:off x="4944" y="1610"/>
              <a:ext cx="11" cy="5"/>
            </a:xfrm>
            <a:custGeom>
              <a:avLst/>
              <a:gdLst>
                <a:gd name="T0" fmla="*/ 10 w 11"/>
                <a:gd name="T1" fmla="*/ 2 h 5"/>
                <a:gd name="T2" fmla="*/ 8 w 11"/>
                <a:gd name="T3" fmla="*/ 0 h 5"/>
                <a:gd name="T4" fmla="*/ 5 w 11"/>
                <a:gd name="T5" fmla="*/ 1 h 5"/>
                <a:gd name="T6" fmla="*/ 1 w 11"/>
                <a:gd name="T7" fmla="*/ 1 h 5"/>
                <a:gd name="T8" fmla="*/ 0 w 11"/>
                <a:gd name="T9" fmla="*/ 4 h 5"/>
                <a:gd name="T10" fmla="*/ 3 w 11"/>
                <a:gd name="T11" fmla="*/ 3 h 5"/>
                <a:gd name="T12" fmla="*/ 10 w 11"/>
                <a:gd name="T13" fmla="*/ 2 h 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1" h="5">
                  <a:moveTo>
                    <a:pt x="10" y="2"/>
                  </a:moveTo>
                  <a:lnTo>
                    <a:pt x="8" y="0"/>
                  </a:lnTo>
                  <a:lnTo>
                    <a:pt x="5" y="1"/>
                  </a:lnTo>
                  <a:lnTo>
                    <a:pt x="1" y="1"/>
                  </a:lnTo>
                  <a:lnTo>
                    <a:pt x="0" y="4"/>
                  </a:lnTo>
                  <a:lnTo>
                    <a:pt x="3" y="3"/>
                  </a:lnTo>
                  <a:lnTo>
                    <a:pt x="10" y="2"/>
                  </a:lnTo>
                </a:path>
              </a:pathLst>
            </a:custGeom>
            <a:solidFill>
              <a:srgbClr val="402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6349" name="Freeform 50"/>
            <p:cNvSpPr>
              <a:spLocks/>
            </p:cNvSpPr>
            <p:nvPr/>
          </p:nvSpPr>
          <p:spPr bwMode="auto">
            <a:xfrm>
              <a:off x="4977" y="1630"/>
              <a:ext cx="5" cy="6"/>
            </a:xfrm>
            <a:custGeom>
              <a:avLst/>
              <a:gdLst>
                <a:gd name="T0" fmla="*/ 4 w 5"/>
                <a:gd name="T1" fmla="*/ 5 h 6"/>
                <a:gd name="T2" fmla="*/ 4 w 5"/>
                <a:gd name="T3" fmla="*/ 2 h 6"/>
                <a:gd name="T4" fmla="*/ 0 w 5"/>
                <a:gd name="T5" fmla="*/ 0 h 6"/>
                <a:gd name="T6" fmla="*/ 4 w 5"/>
                <a:gd name="T7" fmla="*/ 5 h 6"/>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5" h="6">
                  <a:moveTo>
                    <a:pt x="4" y="5"/>
                  </a:moveTo>
                  <a:lnTo>
                    <a:pt x="4" y="2"/>
                  </a:lnTo>
                  <a:lnTo>
                    <a:pt x="0" y="0"/>
                  </a:lnTo>
                  <a:lnTo>
                    <a:pt x="4" y="5"/>
                  </a:lnTo>
                </a:path>
              </a:pathLst>
            </a:custGeom>
            <a:solidFill>
              <a:srgbClr val="402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6350" name="Freeform 51"/>
            <p:cNvSpPr>
              <a:spLocks/>
            </p:cNvSpPr>
            <p:nvPr/>
          </p:nvSpPr>
          <p:spPr bwMode="auto">
            <a:xfrm>
              <a:off x="4920" y="1599"/>
              <a:ext cx="2" cy="5"/>
            </a:xfrm>
            <a:custGeom>
              <a:avLst/>
              <a:gdLst>
                <a:gd name="T0" fmla="*/ 1 w 2"/>
                <a:gd name="T1" fmla="*/ 0 h 5"/>
                <a:gd name="T2" fmla="*/ 1 w 2"/>
                <a:gd name="T3" fmla="*/ 1 h 5"/>
                <a:gd name="T4" fmla="*/ 1 w 2"/>
                <a:gd name="T5" fmla="*/ 3 h 5"/>
                <a:gd name="T6" fmla="*/ 0 w 2"/>
                <a:gd name="T7" fmla="*/ 4 h 5"/>
                <a:gd name="T8" fmla="*/ 1 w 2"/>
                <a:gd name="T9" fmla="*/ 0 h 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 h="5">
                  <a:moveTo>
                    <a:pt x="1" y="0"/>
                  </a:moveTo>
                  <a:lnTo>
                    <a:pt x="1" y="1"/>
                  </a:lnTo>
                  <a:lnTo>
                    <a:pt x="1" y="3"/>
                  </a:lnTo>
                  <a:lnTo>
                    <a:pt x="0" y="4"/>
                  </a:lnTo>
                  <a:lnTo>
                    <a:pt x="1" y="0"/>
                  </a:lnTo>
                </a:path>
              </a:pathLst>
            </a:custGeom>
            <a:solidFill>
              <a:srgbClr val="402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6351" name="Freeform 52"/>
            <p:cNvSpPr>
              <a:spLocks/>
            </p:cNvSpPr>
            <p:nvPr/>
          </p:nvSpPr>
          <p:spPr bwMode="auto">
            <a:xfrm>
              <a:off x="4931" y="1622"/>
              <a:ext cx="4" cy="3"/>
            </a:xfrm>
            <a:custGeom>
              <a:avLst/>
              <a:gdLst>
                <a:gd name="T0" fmla="*/ 2 w 4"/>
                <a:gd name="T1" fmla="*/ 0 h 3"/>
                <a:gd name="T2" fmla="*/ 3 w 4"/>
                <a:gd name="T3" fmla="*/ 1 h 3"/>
                <a:gd name="T4" fmla="*/ 0 w 4"/>
                <a:gd name="T5" fmla="*/ 2 h 3"/>
                <a:gd name="T6" fmla="*/ 2 w 4"/>
                <a:gd name="T7" fmla="*/ 0 h 3"/>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4" h="3">
                  <a:moveTo>
                    <a:pt x="2" y="0"/>
                  </a:moveTo>
                  <a:lnTo>
                    <a:pt x="3" y="1"/>
                  </a:lnTo>
                  <a:lnTo>
                    <a:pt x="0" y="2"/>
                  </a:lnTo>
                  <a:lnTo>
                    <a:pt x="2" y="0"/>
                  </a:lnTo>
                </a:path>
              </a:pathLst>
            </a:custGeom>
            <a:solidFill>
              <a:srgbClr val="402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6352" name="Freeform 53"/>
            <p:cNvSpPr>
              <a:spLocks/>
            </p:cNvSpPr>
            <p:nvPr/>
          </p:nvSpPr>
          <p:spPr bwMode="auto">
            <a:xfrm>
              <a:off x="4989" y="1610"/>
              <a:ext cx="5" cy="2"/>
            </a:xfrm>
            <a:custGeom>
              <a:avLst/>
              <a:gdLst>
                <a:gd name="T0" fmla="*/ 0 w 5"/>
                <a:gd name="T1" fmla="*/ 0 h 2"/>
                <a:gd name="T2" fmla="*/ 2 w 5"/>
                <a:gd name="T3" fmla="*/ 0 h 2"/>
                <a:gd name="T4" fmla="*/ 4 w 5"/>
                <a:gd name="T5" fmla="*/ 1 h 2"/>
                <a:gd name="T6" fmla="*/ 4 w 5"/>
                <a:gd name="T7" fmla="*/ 1 h 2"/>
                <a:gd name="T8" fmla="*/ 4 w 5"/>
                <a:gd name="T9" fmla="*/ 1 h 2"/>
                <a:gd name="T10" fmla="*/ 3 w 5"/>
                <a:gd name="T11" fmla="*/ 0 h 2"/>
                <a:gd name="T12" fmla="*/ 0 w 5"/>
                <a:gd name="T13" fmla="*/ 0 h 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5" h="2">
                  <a:moveTo>
                    <a:pt x="0" y="0"/>
                  </a:moveTo>
                  <a:lnTo>
                    <a:pt x="2" y="0"/>
                  </a:lnTo>
                  <a:lnTo>
                    <a:pt x="4" y="1"/>
                  </a:lnTo>
                  <a:lnTo>
                    <a:pt x="3" y="0"/>
                  </a:lnTo>
                  <a:lnTo>
                    <a:pt x="0" y="0"/>
                  </a:lnTo>
                </a:path>
              </a:pathLst>
            </a:custGeom>
            <a:solidFill>
              <a:srgbClr val="402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6353" name="Freeform 55"/>
            <p:cNvSpPr>
              <a:spLocks/>
            </p:cNvSpPr>
            <p:nvPr/>
          </p:nvSpPr>
          <p:spPr bwMode="auto">
            <a:xfrm>
              <a:off x="4941" y="1500"/>
              <a:ext cx="17" cy="6"/>
            </a:xfrm>
            <a:custGeom>
              <a:avLst/>
              <a:gdLst>
                <a:gd name="T0" fmla="*/ 16 w 17"/>
                <a:gd name="T1" fmla="*/ 5 h 6"/>
                <a:gd name="T2" fmla="*/ 14 w 17"/>
                <a:gd name="T3" fmla="*/ 5 h 6"/>
                <a:gd name="T4" fmla="*/ 12 w 17"/>
                <a:gd name="T5" fmla="*/ 3 h 6"/>
                <a:gd name="T6" fmla="*/ 9 w 17"/>
                <a:gd name="T7" fmla="*/ 2 h 6"/>
                <a:gd name="T8" fmla="*/ 8 w 17"/>
                <a:gd name="T9" fmla="*/ 1 h 6"/>
                <a:gd name="T10" fmla="*/ 6 w 17"/>
                <a:gd name="T11" fmla="*/ 1 h 6"/>
                <a:gd name="T12" fmla="*/ 2 w 17"/>
                <a:gd name="T13" fmla="*/ 0 h 6"/>
                <a:gd name="T14" fmla="*/ 0 w 17"/>
                <a:gd name="T15" fmla="*/ 0 h 6"/>
                <a:gd name="T16" fmla="*/ 4 w 17"/>
                <a:gd name="T17" fmla="*/ 0 h 6"/>
                <a:gd name="T18" fmla="*/ 7 w 17"/>
                <a:gd name="T19" fmla="*/ 0 h 6"/>
                <a:gd name="T20" fmla="*/ 9 w 17"/>
                <a:gd name="T21" fmla="*/ 1 h 6"/>
                <a:gd name="T22" fmla="*/ 11 w 17"/>
                <a:gd name="T23" fmla="*/ 2 h 6"/>
                <a:gd name="T24" fmla="*/ 16 w 17"/>
                <a:gd name="T25" fmla="*/ 5 h 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7" h="6">
                  <a:moveTo>
                    <a:pt x="16" y="5"/>
                  </a:moveTo>
                  <a:lnTo>
                    <a:pt x="14" y="5"/>
                  </a:lnTo>
                  <a:lnTo>
                    <a:pt x="12" y="3"/>
                  </a:lnTo>
                  <a:lnTo>
                    <a:pt x="9" y="2"/>
                  </a:lnTo>
                  <a:lnTo>
                    <a:pt x="8" y="1"/>
                  </a:lnTo>
                  <a:lnTo>
                    <a:pt x="6" y="1"/>
                  </a:lnTo>
                  <a:lnTo>
                    <a:pt x="2" y="0"/>
                  </a:lnTo>
                  <a:lnTo>
                    <a:pt x="0" y="0"/>
                  </a:lnTo>
                  <a:lnTo>
                    <a:pt x="4" y="0"/>
                  </a:lnTo>
                  <a:lnTo>
                    <a:pt x="7" y="0"/>
                  </a:lnTo>
                  <a:lnTo>
                    <a:pt x="9" y="1"/>
                  </a:lnTo>
                  <a:lnTo>
                    <a:pt x="11" y="2"/>
                  </a:lnTo>
                  <a:lnTo>
                    <a:pt x="16" y="5"/>
                  </a:lnTo>
                </a:path>
              </a:pathLst>
            </a:custGeom>
            <a:solidFill>
              <a:srgbClr val="402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6354" name="Freeform 56"/>
            <p:cNvSpPr>
              <a:spLocks/>
            </p:cNvSpPr>
            <p:nvPr/>
          </p:nvSpPr>
          <p:spPr bwMode="auto">
            <a:xfrm>
              <a:off x="4834" y="1571"/>
              <a:ext cx="5" cy="3"/>
            </a:xfrm>
            <a:custGeom>
              <a:avLst/>
              <a:gdLst>
                <a:gd name="T0" fmla="*/ 0 w 5"/>
                <a:gd name="T1" fmla="*/ 0 h 3"/>
                <a:gd name="T2" fmla="*/ 3 w 5"/>
                <a:gd name="T3" fmla="*/ 1 h 3"/>
                <a:gd name="T4" fmla="*/ 4 w 5"/>
                <a:gd name="T5" fmla="*/ 2 h 3"/>
                <a:gd name="T6" fmla="*/ 0 w 5"/>
                <a:gd name="T7" fmla="*/ 0 h 3"/>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5" h="3">
                  <a:moveTo>
                    <a:pt x="0" y="0"/>
                  </a:moveTo>
                  <a:lnTo>
                    <a:pt x="3" y="1"/>
                  </a:lnTo>
                  <a:lnTo>
                    <a:pt x="4" y="2"/>
                  </a:lnTo>
                  <a:lnTo>
                    <a:pt x="0" y="0"/>
                  </a:lnTo>
                </a:path>
              </a:pathLst>
            </a:custGeom>
            <a:solidFill>
              <a:srgbClr val="402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6355" name="Freeform 57"/>
            <p:cNvSpPr>
              <a:spLocks/>
            </p:cNvSpPr>
            <p:nvPr/>
          </p:nvSpPr>
          <p:spPr bwMode="auto">
            <a:xfrm>
              <a:off x="4899" y="1494"/>
              <a:ext cx="30" cy="4"/>
            </a:xfrm>
            <a:custGeom>
              <a:avLst/>
              <a:gdLst>
                <a:gd name="T0" fmla="*/ 29 w 30"/>
                <a:gd name="T1" fmla="*/ 1 h 4"/>
                <a:gd name="T2" fmla="*/ 21 w 30"/>
                <a:gd name="T3" fmla="*/ 1 h 4"/>
                <a:gd name="T4" fmla="*/ 16 w 30"/>
                <a:gd name="T5" fmla="*/ 0 h 4"/>
                <a:gd name="T6" fmla="*/ 13 w 30"/>
                <a:gd name="T7" fmla="*/ 0 h 4"/>
                <a:gd name="T8" fmla="*/ 11 w 30"/>
                <a:gd name="T9" fmla="*/ 1 h 4"/>
                <a:gd name="T10" fmla="*/ 9 w 30"/>
                <a:gd name="T11" fmla="*/ 1 h 4"/>
                <a:gd name="T12" fmla="*/ 5 w 30"/>
                <a:gd name="T13" fmla="*/ 2 h 4"/>
                <a:gd name="T14" fmla="*/ 0 w 30"/>
                <a:gd name="T15" fmla="*/ 2 h 4"/>
                <a:gd name="T16" fmla="*/ 3 w 30"/>
                <a:gd name="T17" fmla="*/ 3 h 4"/>
                <a:gd name="T18" fmla="*/ 8 w 30"/>
                <a:gd name="T19" fmla="*/ 2 h 4"/>
                <a:gd name="T20" fmla="*/ 13 w 30"/>
                <a:gd name="T21" fmla="*/ 1 h 4"/>
                <a:gd name="T22" fmla="*/ 15 w 30"/>
                <a:gd name="T23" fmla="*/ 1 h 4"/>
                <a:gd name="T24" fmla="*/ 18 w 30"/>
                <a:gd name="T25" fmla="*/ 1 h 4"/>
                <a:gd name="T26" fmla="*/ 22 w 30"/>
                <a:gd name="T27" fmla="*/ 1 h 4"/>
                <a:gd name="T28" fmla="*/ 29 w 30"/>
                <a:gd name="T29" fmla="*/ 1 h 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30" h="4">
                  <a:moveTo>
                    <a:pt x="29" y="1"/>
                  </a:moveTo>
                  <a:lnTo>
                    <a:pt x="21" y="1"/>
                  </a:lnTo>
                  <a:lnTo>
                    <a:pt x="16" y="0"/>
                  </a:lnTo>
                  <a:lnTo>
                    <a:pt x="13" y="0"/>
                  </a:lnTo>
                  <a:lnTo>
                    <a:pt x="11" y="1"/>
                  </a:lnTo>
                  <a:lnTo>
                    <a:pt x="9" y="1"/>
                  </a:lnTo>
                  <a:lnTo>
                    <a:pt x="5" y="2"/>
                  </a:lnTo>
                  <a:lnTo>
                    <a:pt x="0" y="2"/>
                  </a:lnTo>
                  <a:lnTo>
                    <a:pt x="3" y="3"/>
                  </a:lnTo>
                  <a:lnTo>
                    <a:pt x="8" y="2"/>
                  </a:lnTo>
                  <a:lnTo>
                    <a:pt x="13" y="1"/>
                  </a:lnTo>
                  <a:lnTo>
                    <a:pt x="15" y="1"/>
                  </a:lnTo>
                  <a:lnTo>
                    <a:pt x="18" y="1"/>
                  </a:lnTo>
                  <a:lnTo>
                    <a:pt x="22" y="1"/>
                  </a:lnTo>
                  <a:lnTo>
                    <a:pt x="29" y="1"/>
                  </a:lnTo>
                </a:path>
              </a:pathLst>
            </a:custGeom>
            <a:solidFill>
              <a:srgbClr val="402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6356" name="Freeform 58"/>
            <p:cNvSpPr>
              <a:spLocks/>
            </p:cNvSpPr>
            <p:nvPr/>
          </p:nvSpPr>
          <p:spPr bwMode="auto">
            <a:xfrm>
              <a:off x="4915" y="1546"/>
              <a:ext cx="6" cy="5"/>
            </a:xfrm>
            <a:custGeom>
              <a:avLst/>
              <a:gdLst>
                <a:gd name="T0" fmla="*/ 0 w 6"/>
                <a:gd name="T1" fmla="*/ 4 h 5"/>
                <a:gd name="T2" fmla="*/ 5 w 6"/>
                <a:gd name="T3" fmla="*/ 2 h 5"/>
                <a:gd name="T4" fmla="*/ 0 w 6"/>
                <a:gd name="T5" fmla="*/ 0 h 5"/>
                <a:gd name="T6" fmla="*/ 0 w 6"/>
                <a:gd name="T7" fmla="*/ 4 h 5"/>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6" h="5">
                  <a:moveTo>
                    <a:pt x="0" y="4"/>
                  </a:moveTo>
                  <a:lnTo>
                    <a:pt x="5" y="2"/>
                  </a:lnTo>
                  <a:lnTo>
                    <a:pt x="0" y="0"/>
                  </a:lnTo>
                  <a:lnTo>
                    <a:pt x="0" y="4"/>
                  </a:lnTo>
                </a:path>
              </a:pathLst>
            </a:custGeom>
            <a:solidFill>
              <a:srgbClr val="402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6357" name="Freeform 59"/>
            <p:cNvSpPr>
              <a:spLocks/>
            </p:cNvSpPr>
            <p:nvPr/>
          </p:nvSpPr>
          <p:spPr bwMode="auto">
            <a:xfrm>
              <a:off x="4953" y="1509"/>
              <a:ext cx="4" cy="6"/>
            </a:xfrm>
            <a:custGeom>
              <a:avLst/>
              <a:gdLst>
                <a:gd name="T0" fmla="*/ 1 w 4"/>
                <a:gd name="T1" fmla="*/ 0 h 6"/>
                <a:gd name="T2" fmla="*/ 0 w 4"/>
                <a:gd name="T3" fmla="*/ 1 h 6"/>
                <a:gd name="T4" fmla="*/ 1 w 4"/>
                <a:gd name="T5" fmla="*/ 4 h 6"/>
                <a:gd name="T6" fmla="*/ 3 w 4"/>
                <a:gd name="T7" fmla="*/ 5 h 6"/>
                <a:gd name="T8" fmla="*/ 1 w 4"/>
                <a:gd name="T9" fmla="*/ 0 h 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 h="6">
                  <a:moveTo>
                    <a:pt x="1" y="0"/>
                  </a:moveTo>
                  <a:lnTo>
                    <a:pt x="0" y="1"/>
                  </a:lnTo>
                  <a:lnTo>
                    <a:pt x="1" y="4"/>
                  </a:lnTo>
                  <a:lnTo>
                    <a:pt x="3" y="5"/>
                  </a:lnTo>
                  <a:lnTo>
                    <a:pt x="1" y="0"/>
                  </a:lnTo>
                </a:path>
              </a:pathLst>
            </a:custGeom>
            <a:solidFill>
              <a:srgbClr val="402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6358" name="Freeform 60"/>
            <p:cNvSpPr>
              <a:spLocks/>
            </p:cNvSpPr>
            <p:nvPr/>
          </p:nvSpPr>
          <p:spPr bwMode="auto">
            <a:xfrm>
              <a:off x="4960" y="1499"/>
              <a:ext cx="4" cy="7"/>
            </a:xfrm>
            <a:custGeom>
              <a:avLst/>
              <a:gdLst>
                <a:gd name="T0" fmla="*/ 0 w 4"/>
                <a:gd name="T1" fmla="*/ 0 h 7"/>
                <a:gd name="T2" fmla="*/ 0 w 4"/>
                <a:gd name="T3" fmla="*/ 2 h 7"/>
                <a:gd name="T4" fmla="*/ 2 w 4"/>
                <a:gd name="T5" fmla="*/ 4 h 7"/>
                <a:gd name="T6" fmla="*/ 3 w 4"/>
                <a:gd name="T7" fmla="*/ 6 h 7"/>
                <a:gd name="T8" fmla="*/ 2 w 4"/>
                <a:gd name="T9" fmla="*/ 2 h 7"/>
                <a:gd name="T10" fmla="*/ 0 w 4"/>
                <a:gd name="T11" fmla="*/ 0 h 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 h="7">
                  <a:moveTo>
                    <a:pt x="0" y="0"/>
                  </a:moveTo>
                  <a:lnTo>
                    <a:pt x="0" y="2"/>
                  </a:lnTo>
                  <a:lnTo>
                    <a:pt x="2" y="4"/>
                  </a:lnTo>
                  <a:lnTo>
                    <a:pt x="3" y="6"/>
                  </a:lnTo>
                  <a:lnTo>
                    <a:pt x="2" y="2"/>
                  </a:lnTo>
                  <a:lnTo>
                    <a:pt x="0" y="0"/>
                  </a:lnTo>
                </a:path>
              </a:pathLst>
            </a:custGeom>
            <a:solidFill>
              <a:srgbClr val="402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6359" name="Freeform 61"/>
            <p:cNvSpPr>
              <a:spLocks/>
            </p:cNvSpPr>
            <p:nvPr/>
          </p:nvSpPr>
          <p:spPr bwMode="auto">
            <a:xfrm>
              <a:off x="4881" y="1538"/>
              <a:ext cx="9" cy="5"/>
            </a:xfrm>
            <a:custGeom>
              <a:avLst/>
              <a:gdLst>
                <a:gd name="T0" fmla="*/ 8 w 9"/>
                <a:gd name="T1" fmla="*/ 2 h 5"/>
                <a:gd name="T2" fmla="*/ 8 w 9"/>
                <a:gd name="T3" fmla="*/ 0 h 5"/>
                <a:gd name="T4" fmla="*/ 6 w 9"/>
                <a:gd name="T5" fmla="*/ 1 h 5"/>
                <a:gd name="T6" fmla="*/ 4 w 9"/>
                <a:gd name="T7" fmla="*/ 1 h 5"/>
                <a:gd name="T8" fmla="*/ 1 w 9"/>
                <a:gd name="T9" fmla="*/ 1 h 5"/>
                <a:gd name="T10" fmla="*/ 0 w 9"/>
                <a:gd name="T11" fmla="*/ 0 h 5"/>
                <a:gd name="T12" fmla="*/ 2 w 9"/>
                <a:gd name="T13" fmla="*/ 2 h 5"/>
                <a:gd name="T14" fmla="*/ 4 w 9"/>
                <a:gd name="T15" fmla="*/ 2 h 5"/>
                <a:gd name="T16" fmla="*/ 6 w 9"/>
                <a:gd name="T17" fmla="*/ 4 h 5"/>
                <a:gd name="T18" fmla="*/ 5 w 9"/>
                <a:gd name="T19" fmla="*/ 2 h 5"/>
                <a:gd name="T20" fmla="*/ 7 w 9"/>
                <a:gd name="T21" fmla="*/ 2 h 5"/>
                <a:gd name="T22" fmla="*/ 8 w 9"/>
                <a:gd name="T23" fmla="*/ 2 h 5"/>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9" h="5">
                  <a:moveTo>
                    <a:pt x="8" y="2"/>
                  </a:moveTo>
                  <a:lnTo>
                    <a:pt x="8" y="0"/>
                  </a:lnTo>
                  <a:lnTo>
                    <a:pt x="6" y="1"/>
                  </a:lnTo>
                  <a:lnTo>
                    <a:pt x="4" y="1"/>
                  </a:lnTo>
                  <a:lnTo>
                    <a:pt x="1" y="1"/>
                  </a:lnTo>
                  <a:lnTo>
                    <a:pt x="0" y="0"/>
                  </a:lnTo>
                  <a:lnTo>
                    <a:pt x="2" y="2"/>
                  </a:lnTo>
                  <a:lnTo>
                    <a:pt x="4" y="2"/>
                  </a:lnTo>
                  <a:lnTo>
                    <a:pt x="6" y="4"/>
                  </a:lnTo>
                  <a:lnTo>
                    <a:pt x="5" y="2"/>
                  </a:lnTo>
                  <a:lnTo>
                    <a:pt x="7" y="2"/>
                  </a:lnTo>
                  <a:lnTo>
                    <a:pt x="8" y="2"/>
                  </a:lnTo>
                </a:path>
              </a:pathLst>
            </a:custGeom>
            <a:solidFill>
              <a:srgbClr val="402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nvGrpSpPr>
          <p:cNvPr id="56335" name="Group 82"/>
          <p:cNvGrpSpPr>
            <a:grpSpLocks/>
          </p:cNvGrpSpPr>
          <p:nvPr/>
        </p:nvGrpSpPr>
        <p:grpSpPr bwMode="auto">
          <a:xfrm>
            <a:off x="6261100" y="1460500"/>
            <a:ext cx="1587500" cy="1320800"/>
            <a:chOff x="3784" y="1024"/>
            <a:chExt cx="1000" cy="832"/>
          </a:xfrm>
        </p:grpSpPr>
        <p:sp>
          <p:nvSpPr>
            <p:cNvPr id="56339" name="AutoShape 79"/>
            <p:cNvSpPr>
              <a:spLocks noChangeArrowheads="1"/>
            </p:cNvSpPr>
            <p:nvPr/>
          </p:nvSpPr>
          <p:spPr bwMode="auto">
            <a:xfrm>
              <a:off x="3784" y="1024"/>
              <a:ext cx="1000" cy="832"/>
            </a:xfrm>
            <a:prstGeom prst="roundRect">
              <a:avLst>
                <a:gd name="adj" fmla="val 16667"/>
              </a:avLst>
            </a:prstGeom>
            <a:solidFill>
              <a:srgbClr val="FAAB5C"/>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ctr">
                <a:lnSpc>
                  <a:spcPct val="90000"/>
                </a:lnSpc>
                <a:defRPr sz="2400" b="1">
                  <a:solidFill>
                    <a:schemeClr val="tx1"/>
                  </a:solidFill>
                  <a:latin typeface="Arial" panose="020B0604020202020204" pitchFamily="34" charset="0"/>
                </a:defRPr>
              </a:lvl1pPr>
              <a:lvl2pPr marL="742950" indent="-285750" algn="ctr">
                <a:lnSpc>
                  <a:spcPct val="90000"/>
                </a:lnSpc>
                <a:defRPr sz="2400" b="1">
                  <a:solidFill>
                    <a:schemeClr val="tx1"/>
                  </a:solidFill>
                  <a:latin typeface="Arial" panose="020B0604020202020204" pitchFamily="34" charset="0"/>
                </a:defRPr>
              </a:lvl2pPr>
              <a:lvl3pPr marL="1143000" indent="-228600" algn="ctr">
                <a:lnSpc>
                  <a:spcPct val="90000"/>
                </a:lnSpc>
                <a:defRPr sz="2400" b="1">
                  <a:solidFill>
                    <a:schemeClr val="tx1"/>
                  </a:solidFill>
                  <a:latin typeface="Arial" panose="020B0604020202020204" pitchFamily="34" charset="0"/>
                </a:defRPr>
              </a:lvl3pPr>
              <a:lvl4pPr marL="1600200" indent="-228600" algn="ctr">
                <a:lnSpc>
                  <a:spcPct val="90000"/>
                </a:lnSpc>
                <a:defRPr sz="2400" b="1">
                  <a:solidFill>
                    <a:schemeClr val="tx1"/>
                  </a:solidFill>
                  <a:latin typeface="Arial" panose="020B0604020202020204" pitchFamily="34" charset="0"/>
                </a:defRPr>
              </a:lvl4pPr>
              <a:lvl5pPr marL="2057400" indent="-228600" algn="ctr">
                <a:lnSpc>
                  <a:spcPct val="90000"/>
                </a:lnSpc>
                <a:defRPr sz="2400" b="1">
                  <a:solidFill>
                    <a:schemeClr val="tx1"/>
                  </a:solidFill>
                  <a:latin typeface="Arial" panose="020B0604020202020204" pitchFamily="34" charset="0"/>
                </a:defRPr>
              </a:lvl5pPr>
              <a:lvl6pPr marL="25146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6pPr>
              <a:lvl7pPr marL="29718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7pPr>
              <a:lvl8pPr marL="34290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8pPr>
              <a:lvl9pPr marL="38862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9pPr>
            </a:lstStyle>
            <a:p>
              <a:endParaRPr lang="en-US" altLang="en-US"/>
            </a:p>
          </p:txBody>
        </p:sp>
        <p:grpSp>
          <p:nvGrpSpPr>
            <p:cNvPr id="56340" name="Group 81"/>
            <p:cNvGrpSpPr>
              <a:grpSpLocks/>
            </p:cNvGrpSpPr>
            <p:nvPr/>
          </p:nvGrpSpPr>
          <p:grpSpPr bwMode="auto">
            <a:xfrm>
              <a:off x="4011" y="1142"/>
              <a:ext cx="546" cy="595"/>
              <a:chOff x="4011" y="1142"/>
              <a:chExt cx="546" cy="595"/>
            </a:xfrm>
          </p:grpSpPr>
          <p:sp>
            <p:nvSpPr>
              <p:cNvPr id="56341" name="Oval 76"/>
              <p:cNvSpPr>
                <a:spLocks noChangeArrowheads="1"/>
              </p:cNvSpPr>
              <p:nvPr/>
            </p:nvSpPr>
            <p:spPr bwMode="auto">
              <a:xfrm>
                <a:off x="4013" y="1609"/>
                <a:ext cx="542" cy="128"/>
              </a:xfrm>
              <a:prstGeom prst="ellipse">
                <a:avLst/>
              </a:prstGeom>
              <a:solidFill>
                <a:srgbClr val="AD6900"/>
              </a:solidFill>
              <a:ln w="12700">
                <a:solidFill>
                  <a:srgbClr val="AD69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ctr">
                  <a:lnSpc>
                    <a:spcPct val="90000"/>
                  </a:lnSpc>
                  <a:defRPr sz="2400" b="1">
                    <a:solidFill>
                      <a:schemeClr val="tx1"/>
                    </a:solidFill>
                    <a:latin typeface="Arial" panose="020B0604020202020204" pitchFamily="34" charset="0"/>
                  </a:defRPr>
                </a:lvl1pPr>
                <a:lvl2pPr marL="742950" indent="-285750" algn="ctr">
                  <a:lnSpc>
                    <a:spcPct val="90000"/>
                  </a:lnSpc>
                  <a:defRPr sz="2400" b="1">
                    <a:solidFill>
                      <a:schemeClr val="tx1"/>
                    </a:solidFill>
                    <a:latin typeface="Arial" panose="020B0604020202020204" pitchFamily="34" charset="0"/>
                  </a:defRPr>
                </a:lvl2pPr>
                <a:lvl3pPr marL="1143000" indent="-228600" algn="ctr">
                  <a:lnSpc>
                    <a:spcPct val="90000"/>
                  </a:lnSpc>
                  <a:defRPr sz="2400" b="1">
                    <a:solidFill>
                      <a:schemeClr val="tx1"/>
                    </a:solidFill>
                    <a:latin typeface="Arial" panose="020B0604020202020204" pitchFamily="34" charset="0"/>
                  </a:defRPr>
                </a:lvl3pPr>
                <a:lvl4pPr marL="1600200" indent="-228600" algn="ctr">
                  <a:lnSpc>
                    <a:spcPct val="90000"/>
                  </a:lnSpc>
                  <a:defRPr sz="2400" b="1">
                    <a:solidFill>
                      <a:schemeClr val="tx1"/>
                    </a:solidFill>
                    <a:latin typeface="Arial" panose="020B0604020202020204" pitchFamily="34" charset="0"/>
                  </a:defRPr>
                </a:lvl4pPr>
                <a:lvl5pPr marL="2057400" indent="-228600" algn="ctr">
                  <a:lnSpc>
                    <a:spcPct val="90000"/>
                  </a:lnSpc>
                  <a:defRPr sz="2400" b="1">
                    <a:solidFill>
                      <a:schemeClr val="tx1"/>
                    </a:solidFill>
                    <a:latin typeface="Arial" panose="020B0604020202020204" pitchFamily="34" charset="0"/>
                  </a:defRPr>
                </a:lvl5pPr>
                <a:lvl6pPr marL="25146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6pPr>
                <a:lvl7pPr marL="29718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7pPr>
                <a:lvl8pPr marL="34290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8pPr>
                <a:lvl9pPr marL="38862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9pPr>
              </a:lstStyle>
              <a:p>
                <a:endParaRPr lang="en-US" altLang="en-US"/>
              </a:p>
            </p:txBody>
          </p:sp>
          <p:sp>
            <p:nvSpPr>
              <p:cNvPr id="56342" name="Rectangle 77"/>
              <p:cNvSpPr>
                <a:spLocks noChangeArrowheads="1"/>
              </p:cNvSpPr>
              <p:nvPr/>
            </p:nvSpPr>
            <p:spPr bwMode="auto">
              <a:xfrm>
                <a:off x="4011" y="1204"/>
                <a:ext cx="546" cy="468"/>
              </a:xfrm>
              <a:prstGeom prst="rect">
                <a:avLst/>
              </a:prstGeom>
              <a:solidFill>
                <a:srgbClr val="AD6900"/>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ctr">
                  <a:lnSpc>
                    <a:spcPct val="90000"/>
                  </a:lnSpc>
                  <a:defRPr sz="2400" b="1">
                    <a:solidFill>
                      <a:schemeClr val="tx1"/>
                    </a:solidFill>
                    <a:latin typeface="Arial" panose="020B0604020202020204" pitchFamily="34" charset="0"/>
                  </a:defRPr>
                </a:lvl1pPr>
                <a:lvl2pPr marL="742950" indent="-285750" algn="ctr">
                  <a:lnSpc>
                    <a:spcPct val="90000"/>
                  </a:lnSpc>
                  <a:defRPr sz="2400" b="1">
                    <a:solidFill>
                      <a:schemeClr val="tx1"/>
                    </a:solidFill>
                    <a:latin typeface="Arial" panose="020B0604020202020204" pitchFamily="34" charset="0"/>
                  </a:defRPr>
                </a:lvl2pPr>
                <a:lvl3pPr marL="1143000" indent="-228600" algn="ctr">
                  <a:lnSpc>
                    <a:spcPct val="90000"/>
                  </a:lnSpc>
                  <a:defRPr sz="2400" b="1">
                    <a:solidFill>
                      <a:schemeClr val="tx1"/>
                    </a:solidFill>
                    <a:latin typeface="Arial" panose="020B0604020202020204" pitchFamily="34" charset="0"/>
                  </a:defRPr>
                </a:lvl3pPr>
                <a:lvl4pPr marL="1600200" indent="-228600" algn="ctr">
                  <a:lnSpc>
                    <a:spcPct val="90000"/>
                  </a:lnSpc>
                  <a:defRPr sz="2400" b="1">
                    <a:solidFill>
                      <a:schemeClr val="tx1"/>
                    </a:solidFill>
                    <a:latin typeface="Arial" panose="020B0604020202020204" pitchFamily="34" charset="0"/>
                  </a:defRPr>
                </a:lvl4pPr>
                <a:lvl5pPr marL="2057400" indent="-228600" algn="ctr">
                  <a:lnSpc>
                    <a:spcPct val="90000"/>
                  </a:lnSpc>
                  <a:defRPr sz="2400" b="1">
                    <a:solidFill>
                      <a:schemeClr val="tx1"/>
                    </a:solidFill>
                    <a:latin typeface="Arial" panose="020B0604020202020204" pitchFamily="34" charset="0"/>
                  </a:defRPr>
                </a:lvl5pPr>
                <a:lvl6pPr marL="25146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6pPr>
                <a:lvl7pPr marL="29718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7pPr>
                <a:lvl8pPr marL="34290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8pPr>
                <a:lvl9pPr marL="38862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9pPr>
              </a:lstStyle>
              <a:p>
                <a:endParaRPr lang="en-US" altLang="en-US"/>
              </a:p>
            </p:txBody>
          </p:sp>
          <p:sp>
            <p:nvSpPr>
              <p:cNvPr id="56343" name="Oval 78" descr="50%"/>
              <p:cNvSpPr>
                <a:spLocks noChangeArrowheads="1"/>
              </p:cNvSpPr>
              <p:nvPr/>
            </p:nvSpPr>
            <p:spPr bwMode="auto">
              <a:xfrm>
                <a:off x="4013" y="1142"/>
                <a:ext cx="542" cy="128"/>
              </a:xfrm>
              <a:prstGeom prst="ellipse">
                <a:avLst/>
              </a:prstGeom>
              <a:pattFill prst="pct50">
                <a:fgClr>
                  <a:srgbClr val="AD6900"/>
                </a:fgClr>
                <a:bgClr>
                  <a:schemeClr val="bg1"/>
                </a:bgClr>
              </a:pattFill>
              <a:ln w="12700">
                <a:solidFill>
                  <a:srgbClr val="AD69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ctr">
                  <a:lnSpc>
                    <a:spcPct val="90000"/>
                  </a:lnSpc>
                  <a:defRPr sz="2400" b="1">
                    <a:solidFill>
                      <a:schemeClr val="tx1"/>
                    </a:solidFill>
                    <a:latin typeface="Arial" panose="020B0604020202020204" pitchFamily="34" charset="0"/>
                  </a:defRPr>
                </a:lvl1pPr>
                <a:lvl2pPr marL="742950" indent="-285750" algn="ctr">
                  <a:lnSpc>
                    <a:spcPct val="90000"/>
                  </a:lnSpc>
                  <a:defRPr sz="2400" b="1">
                    <a:solidFill>
                      <a:schemeClr val="tx1"/>
                    </a:solidFill>
                    <a:latin typeface="Arial" panose="020B0604020202020204" pitchFamily="34" charset="0"/>
                  </a:defRPr>
                </a:lvl2pPr>
                <a:lvl3pPr marL="1143000" indent="-228600" algn="ctr">
                  <a:lnSpc>
                    <a:spcPct val="90000"/>
                  </a:lnSpc>
                  <a:defRPr sz="2400" b="1">
                    <a:solidFill>
                      <a:schemeClr val="tx1"/>
                    </a:solidFill>
                    <a:latin typeface="Arial" panose="020B0604020202020204" pitchFamily="34" charset="0"/>
                  </a:defRPr>
                </a:lvl3pPr>
                <a:lvl4pPr marL="1600200" indent="-228600" algn="ctr">
                  <a:lnSpc>
                    <a:spcPct val="90000"/>
                  </a:lnSpc>
                  <a:defRPr sz="2400" b="1">
                    <a:solidFill>
                      <a:schemeClr val="tx1"/>
                    </a:solidFill>
                    <a:latin typeface="Arial" panose="020B0604020202020204" pitchFamily="34" charset="0"/>
                  </a:defRPr>
                </a:lvl4pPr>
                <a:lvl5pPr marL="2057400" indent="-228600" algn="ctr">
                  <a:lnSpc>
                    <a:spcPct val="90000"/>
                  </a:lnSpc>
                  <a:defRPr sz="2400" b="1">
                    <a:solidFill>
                      <a:schemeClr val="tx1"/>
                    </a:solidFill>
                    <a:latin typeface="Arial" panose="020B0604020202020204" pitchFamily="34" charset="0"/>
                  </a:defRPr>
                </a:lvl5pPr>
                <a:lvl6pPr marL="25146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6pPr>
                <a:lvl7pPr marL="29718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7pPr>
                <a:lvl8pPr marL="34290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8pPr>
                <a:lvl9pPr marL="38862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9pPr>
              </a:lstStyle>
              <a:p>
                <a:endParaRPr lang="en-US" altLang="en-US"/>
              </a:p>
            </p:txBody>
          </p:sp>
        </p:grpSp>
      </p:grpSp>
      <p:sp>
        <p:nvSpPr>
          <p:cNvPr id="56336" name="Line 83"/>
          <p:cNvSpPr>
            <a:spLocks noChangeShapeType="1"/>
          </p:cNvSpPr>
          <p:nvPr/>
        </p:nvSpPr>
        <p:spPr bwMode="auto">
          <a:xfrm>
            <a:off x="2814638" y="2794000"/>
            <a:ext cx="0" cy="368300"/>
          </a:xfrm>
          <a:prstGeom prst="line">
            <a:avLst/>
          </a:prstGeom>
          <a:noFill/>
          <a:ln w="57150">
            <a:solidFill>
              <a:schemeClr val="tx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6337" name="Line 84"/>
          <p:cNvSpPr>
            <a:spLocks noChangeShapeType="1"/>
          </p:cNvSpPr>
          <p:nvPr/>
        </p:nvSpPr>
        <p:spPr bwMode="auto">
          <a:xfrm>
            <a:off x="7081838" y="2794000"/>
            <a:ext cx="0" cy="368300"/>
          </a:xfrm>
          <a:prstGeom prst="line">
            <a:avLst/>
          </a:prstGeom>
          <a:noFill/>
          <a:ln w="57150">
            <a:solidFill>
              <a:schemeClr val="tx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6338" name="Text Box 86"/>
          <p:cNvSpPr txBox="1">
            <a:spLocks noChangeArrowheads="1"/>
          </p:cNvSpPr>
          <p:nvPr/>
        </p:nvSpPr>
        <p:spPr bwMode="auto">
          <a:xfrm>
            <a:off x="2446338" y="5026025"/>
            <a:ext cx="5046662" cy="1628775"/>
          </a:xfrm>
          <a:prstGeom prst="rect">
            <a:avLst/>
          </a:prstGeom>
          <a:noFill/>
          <a:ln>
            <a:noFill/>
          </a:ln>
          <a:effectLst/>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lgn="ctr">
              <a:lnSpc>
                <a:spcPct val="90000"/>
              </a:lnSpc>
              <a:defRPr sz="2400" b="1">
                <a:solidFill>
                  <a:schemeClr val="tx1"/>
                </a:solidFill>
                <a:latin typeface="Arial" panose="020B0604020202020204" pitchFamily="34" charset="0"/>
              </a:defRPr>
            </a:lvl1pPr>
            <a:lvl2pPr algn="ctr">
              <a:lnSpc>
                <a:spcPct val="90000"/>
              </a:lnSpc>
              <a:defRPr sz="2400" b="1">
                <a:solidFill>
                  <a:schemeClr val="tx1"/>
                </a:solidFill>
                <a:latin typeface="Arial" panose="020B0604020202020204" pitchFamily="34" charset="0"/>
              </a:defRPr>
            </a:lvl2pPr>
            <a:lvl3pPr marL="1143000" indent="-228600" algn="ctr">
              <a:lnSpc>
                <a:spcPct val="90000"/>
              </a:lnSpc>
              <a:defRPr sz="2400" b="1">
                <a:solidFill>
                  <a:schemeClr val="tx1"/>
                </a:solidFill>
                <a:latin typeface="Arial" panose="020B0604020202020204" pitchFamily="34" charset="0"/>
              </a:defRPr>
            </a:lvl3pPr>
            <a:lvl4pPr marL="1600200" indent="-228600" algn="ctr">
              <a:lnSpc>
                <a:spcPct val="90000"/>
              </a:lnSpc>
              <a:defRPr sz="2400" b="1">
                <a:solidFill>
                  <a:schemeClr val="tx1"/>
                </a:solidFill>
                <a:latin typeface="Arial" panose="020B0604020202020204" pitchFamily="34" charset="0"/>
              </a:defRPr>
            </a:lvl4pPr>
            <a:lvl5pPr marL="2057400" indent="-228600" algn="ctr">
              <a:lnSpc>
                <a:spcPct val="90000"/>
              </a:lnSpc>
              <a:defRPr sz="2400" b="1">
                <a:solidFill>
                  <a:schemeClr val="tx1"/>
                </a:solidFill>
                <a:latin typeface="Arial" panose="020B0604020202020204" pitchFamily="34" charset="0"/>
              </a:defRPr>
            </a:lvl5pPr>
            <a:lvl6pPr marL="25146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6pPr>
            <a:lvl7pPr marL="29718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7pPr>
            <a:lvl8pPr marL="34290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8pPr>
            <a:lvl9pPr marL="38862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9pPr>
          </a:lstStyle>
          <a:p>
            <a:pPr algn="l"/>
            <a:r>
              <a:rPr lang="en-US" altLang="en-US" sz="2800" dirty="0"/>
              <a:t>LAN’s initially introduced for</a:t>
            </a:r>
          </a:p>
          <a:p>
            <a:pPr lvl="1" algn="l">
              <a:buFontTx/>
              <a:buChar char="•"/>
            </a:pPr>
            <a:r>
              <a:rPr lang="en-US" altLang="en-US" sz="2800" dirty="0"/>
              <a:t> Printer sharing</a:t>
            </a:r>
          </a:p>
          <a:p>
            <a:pPr lvl="1" algn="l">
              <a:buFontTx/>
              <a:buChar char="•"/>
            </a:pPr>
            <a:r>
              <a:rPr lang="en-US" altLang="en-US" sz="2800" dirty="0"/>
              <a:t> File sharing</a:t>
            </a:r>
          </a:p>
          <a:p>
            <a:pPr lvl="1" algn="l">
              <a:buFontTx/>
              <a:buChar char="•"/>
            </a:pPr>
            <a:r>
              <a:rPr lang="en-US" altLang="en-US" sz="2800" dirty="0"/>
              <a:t> ...</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Slide Number Placeholder 2"/>
          <p:cNvSpPr>
            <a:spLocks noGrp="1"/>
          </p:cNvSpPr>
          <p:nvPr>
            <p:ph type="sldNum" sz="quarter" idx="10"/>
          </p:nvPr>
        </p:nvSpPr>
        <p:spPr>
          <a:noFill/>
        </p:spPr>
        <p:txBody>
          <a:bodyPr/>
          <a:lstStyle>
            <a:lvl1pPr algn="ctr">
              <a:lnSpc>
                <a:spcPct val="90000"/>
              </a:lnSpc>
              <a:defRPr sz="2400" b="1">
                <a:solidFill>
                  <a:schemeClr val="tx1"/>
                </a:solidFill>
                <a:latin typeface="Arial" panose="020B0604020202020204" pitchFamily="34" charset="0"/>
              </a:defRPr>
            </a:lvl1pPr>
            <a:lvl2pPr marL="742950" indent="-285750" algn="ctr">
              <a:lnSpc>
                <a:spcPct val="90000"/>
              </a:lnSpc>
              <a:defRPr sz="2400" b="1">
                <a:solidFill>
                  <a:schemeClr val="tx1"/>
                </a:solidFill>
                <a:latin typeface="Arial" panose="020B0604020202020204" pitchFamily="34" charset="0"/>
              </a:defRPr>
            </a:lvl2pPr>
            <a:lvl3pPr marL="1143000" indent="-228600" algn="ctr">
              <a:lnSpc>
                <a:spcPct val="90000"/>
              </a:lnSpc>
              <a:defRPr sz="2400" b="1">
                <a:solidFill>
                  <a:schemeClr val="tx1"/>
                </a:solidFill>
                <a:latin typeface="Arial" panose="020B0604020202020204" pitchFamily="34" charset="0"/>
              </a:defRPr>
            </a:lvl3pPr>
            <a:lvl4pPr marL="1600200" indent="-228600" algn="ctr">
              <a:lnSpc>
                <a:spcPct val="90000"/>
              </a:lnSpc>
              <a:defRPr sz="2400" b="1">
                <a:solidFill>
                  <a:schemeClr val="tx1"/>
                </a:solidFill>
                <a:latin typeface="Arial" panose="020B0604020202020204" pitchFamily="34" charset="0"/>
              </a:defRPr>
            </a:lvl4pPr>
            <a:lvl5pPr marL="2057400" indent="-228600" algn="ctr">
              <a:lnSpc>
                <a:spcPct val="90000"/>
              </a:lnSpc>
              <a:defRPr sz="2400" b="1">
                <a:solidFill>
                  <a:schemeClr val="tx1"/>
                </a:solidFill>
                <a:latin typeface="Arial" panose="020B0604020202020204" pitchFamily="34" charset="0"/>
              </a:defRPr>
            </a:lvl5pPr>
            <a:lvl6pPr marL="25146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6pPr>
            <a:lvl7pPr marL="29718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7pPr>
            <a:lvl8pPr marL="34290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8pPr>
            <a:lvl9pPr marL="38862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9pPr>
          </a:lstStyle>
          <a:p>
            <a:pPr algn="r"/>
            <a:fld id="{8797F3E4-164D-46CE-9039-E9432356948E}" type="slidenum">
              <a:rPr lang="en-US" altLang="en-US" sz="1400">
                <a:solidFill>
                  <a:schemeClr val="tx2"/>
                </a:solidFill>
              </a:rPr>
              <a:pPr algn="r"/>
              <a:t>5</a:t>
            </a:fld>
            <a:endParaRPr lang="en-US" altLang="en-US" sz="1400">
              <a:solidFill>
                <a:schemeClr val="tx2"/>
              </a:solidFill>
            </a:endParaRPr>
          </a:p>
        </p:txBody>
      </p:sp>
      <p:sp>
        <p:nvSpPr>
          <p:cNvPr id="58371" name="AutoShape 115"/>
          <p:cNvSpPr>
            <a:spLocks noChangeArrowheads="1"/>
          </p:cNvSpPr>
          <p:nvPr/>
        </p:nvSpPr>
        <p:spPr bwMode="auto">
          <a:xfrm>
            <a:off x="3787775" y="5113338"/>
            <a:ext cx="2414588" cy="1087437"/>
          </a:xfrm>
          <a:prstGeom prst="roundRect">
            <a:avLst>
              <a:gd name="adj" fmla="val 12495"/>
            </a:avLst>
          </a:prstGeom>
          <a:solidFill>
            <a:schemeClr val="tx2"/>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ctr">
              <a:lnSpc>
                <a:spcPct val="90000"/>
              </a:lnSpc>
              <a:defRPr sz="2400" b="1">
                <a:solidFill>
                  <a:schemeClr val="tx1"/>
                </a:solidFill>
                <a:latin typeface="Arial" panose="020B0604020202020204" pitchFamily="34" charset="0"/>
              </a:defRPr>
            </a:lvl1pPr>
            <a:lvl2pPr marL="742950" indent="-285750" algn="ctr">
              <a:lnSpc>
                <a:spcPct val="90000"/>
              </a:lnSpc>
              <a:defRPr sz="2400" b="1">
                <a:solidFill>
                  <a:schemeClr val="tx1"/>
                </a:solidFill>
                <a:latin typeface="Arial" panose="020B0604020202020204" pitchFamily="34" charset="0"/>
              </a:defRPr>
            </a:lvl2pPr>
            <a:lvl3pPr marL="1143000" indent="-228600" algn="ctr">
              <a:lnSpc>
                <a:spcPct val="90000"/>
              </a:lnSpc>
              <a:defRPr sz="2400" b="1">
                <a:solidFill>
                  <a:schemeClr val="tx1"/>
                </a:solidFill>
                <a:latin typeface="Arial" panose="020B0604020202020204" pitchFamily="34" charset="0"/>
              </a:defRPr>
            </a:lvl3pPr>
            <a:lvl4pPr marL="1600200" indent="-228600" algn="ctr">
              <a:lnSpc>
                <a:spcPct val="90000"/>
              </a:lnSpc>
              <a:defRPr sz="2400" b="1">
                <a:solidFill>
                  <a:schemeClr val="tx1"/>
                </a:solidFill>
                <a:latin typeface="Arial" panose="020B0604020202020204" pitchFamily="34" charset="0"/>
              </a:defRPr>
            </a:lvl4pPr>
            <a:lvl5pPr marL="2057400" indent="-228600" algn="ctr">
              <a:lnSpc>
                <a:spcPct val="90000"/>
              </a:lnSpc>
              <a:defRPr sz="2400" b="1">
                <a:solidFill>
                  <a:schemeClr val="tx1"/>
                </a:solidFill>
                <a:latin typeface="Arial" panose="020B0604020202020204" pitchFamily="34" charset="0"/>
              </a:defRPr>
            </a:lvl5pPr>
            <a:lvl6pPr marL="25146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6pPr>
            <a:lvl7pPr marL="29718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7pPr>
            <a:lvl8pPr marL="34290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8pPr>
            <a:lvl9pPr marL="38862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9pPr>
          </a:lstStyle>
          <a:p>
            <a:endParaRPr lang="en-US" altLang="en-US"/>
          </a:p>
        </p:txBody>
      </p:sp>
      <p:sp>
        <p:nvSpPr>
          <p:cNvPr id="58372" name="AutoShape 230"/>
          <p:cNvSpPr>
            <a:spLocks noChangeArrowheads="1"/>
          </p:cNvSpPr>
          <p:nvPr/>
        </p:nvSpPr>
        <p:spPr bwMode="auto">
          <a:xfrm>
            <a:off x="3773488" y="3830638"/>
            <a:ext cx="2439987" cy="1087437"/>
          </a:xfrm>
          <a:prstGeom prst="roundRect">
            <a:avLst>
              <a:gd name="adj" fmla="val 12495"/>
            </a:avLst>
          </a:prstGeom>
          <a:solidFill>
            <a:schemeClr val="tx2"/>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ctr">
              <a:lnSpc>
                <a:spcPct val="90000"/>
              </a:lnSpc>
              <a:defRPr sz="2400" b="1">
                <a:solidFill>
                  <a:schemeClr val="tx1"/>
                </a:solidFill>
                <a:latin typeface="Arial" panose="020B0604020202020204" pitchFamily="34" charset="0"/>
              </a:defRPr>
            </a:lvl1pPr>
            <a:lvl2pPr marL="742950" indent="-285750" algn="ctr">
              <a:lnSpc>
                <a:spcPct val="90000"/>
              </a:lnSpc>
              <a:defRPr sz="2400" b="1">
                <a:solidFill>
                  <a:schemeClr val="tx1"/>
                </a:solidFill>
                <a:latin typeface="Arial" panose="020B0604020202020204" pitchFamily="34" charset="0"/>
              </a:defRPr>
            </a:lvl2pPr>
            <a:lvl3pPr marL="1143000" indent="-228600" algn="ctr">
              <a:lnSpc>
                <a:spcPct val="90000"/>
              </a:lnSpc>
              <a:defRPr sz="2400" b="1">
                <a:solidFill>
                  <a:schemeClr val="tx1"/>
                </a:solidFill>
                <a:latin typeface="Arial" panose="020B0604020202020204" pitchFamily="34" charset="0"/>
              </a:defRPr>
            </a:lvl3pPr>
            <a:lvl4pPr marL="1600200" indent="-228600" algn="ctr">
              <a:lnSpc>
                <a:spcPct val="90000"/>
              </a:lnSpc>
              <a:defRPr sz="2400" b="1">
                <a:solidFill>
                  <a:schemeClr val="tx1"/>
                </a:solidFill>
                <a:latin typeface="Arial" panose="020B0604020202020204" pitchFamily="34" charset="0"/>
              </a:defRPr>
            </a:lvl4pPr>
            <a:lvl5pPr marL="2057400" indent="-228600" algn="ctr">
              <a:lnSpc>
                <a:spcPct val="90000"/>
              </a:lnSpc>
              <a:defRPr sz="2400" b="1">
                <a:solidFill>
                  <a:schemeClr val="tx1"/>
                </a:solidFill>
                <a:latin typeface="Arial" panose="020B0604020202020204" pitchFamily="34" charset="0"/>
              </a:defRPr>
            </a:lvl5pPr>
            <a:lvl6pPr marL="25146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6pPr>
            <a:lvl7pPr marL="29718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7pPr>
            <a:lvl8pPr marL="34290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8pPr>
            <a:lvl9pPr marL="38862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9pPr>
          </a:lstStyle>
          <a:p>
            <a:endParaRPr lang="en-US" altLang="en-US"/>
          </a:p>
        </p:txBody>
      </p:sp>
      <p:sp>
        <p:nvSpPr>
          <p:cNvPr id="58373" name="AutoShape 335"/>
          <p:cNvSpPr>
            <a:spLocks noChangeArrowheads="1"/>
          </p:cNvSpPr>
          <p:nvPr/>
        </p:nvSpPr>
        <p:spPr bwMode="auto">
          <a:xfrm>
            <a:off x="3787775" y="1417638"/>
            <a:ext cx="2414588" cy="1087437"/>
          </a:xfrm>
          <a:prstGeom prst="roundRect">
            <a:avLst>
              <a:gd name="adj" fmla="val 12495"/>
            </a:avLst>
          </a:prstGeom>
          <a:solidFill>
            <a:schemeClr val="tx2"/>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ctr">
              <a:lnSpc>
                <a:spcPct val="90000"/>
              </a:lnSpc>
              <a:defRPr sz="2400" b="1">
                <a:solidFill>
                  <a:schemeClr val="tx1"/>
                </a:solidFill>
                <a:latin typeface="Arial" panose="020B0604020202020204" pitchFamily="34" charset="0"/>
              </a:defRPr>
            </a:lvl1pPr>
            <a:lvl2pPr marL="742950" indent="-285750" algn="ctr">
              <a:lnSpc>
                <a:spcPct val="90000"/>
              </a:lnSpc>
              <a:defRPr sz="2400" b="1">
                <a:solidFill>
                  <a:schemeClr val="tx1"/>
                </a:solidFill>
                <a:latin typeface="Arial" panose="020B0604020202020204" pitchFamily="34" charset="0"/>
              </a:defRPr>
            </a:lvl2pPr>
            <a:lvl3pPr marL="1143000" indent="-228600" algn="ctr">
              <a:lnSpc>
                <a:spcPct val="90000"/>
              </a:lnSpc>
              <a:defRPr sz="2400" b="1">
                <a:solidFill>
                  <a:schemeClr val="tx1"/>
                </a:solidFill>
                <a:latin typeface="Arial" panose="020B0604020202020204" pitchFamily="34" charset="0"/>
              </a:defRPr>
            </a:lvl3pPr>
            <a:lvl4pPr marL="1600200" indent="-228600" algn="ctr">
              <a:lnSpc>
                <a:spcPct val="90000"/>
              </a:lnSpc>
              <a:defRPr sz="2400" b="1">
                <a:solidFill>
                  <a:schemeClr val="tx1"/>
                </a:solidFill>
                <a:latin typeface="Arial" panose="020B0604020202020204" pitchFamily="34" charset="0"/>
              </a:defRPr>
            </a:lvl4pPr>
            <a:lvl5pPr marL="2057400" indent="-228600" algn="ctr">
              <a:lnSpc>
                <a:spcPct val="90000"/>
              </a:lnSpc>
              <a:defRPr sz="2400" b="1">
                <a:solidFill>
                  <a:schemeClr val="tx1"/>
                </a:solidFill>
                <a:latin typeface="Arial" panose="020B0604020202020204" pitchFamily="34" charset="0"/>
              </a:defRPr>
            </a:lvl5pPr>
            <a:lvl6pPr marL="25146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6pPr>
            <a:lvl7pPr marL="29718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7pPr>
            <a:lvl8pPr marL="34290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8pPr>
            <a:lvl9pPr marL="38862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9pPr>
          </a:lstStyle>
          <a:p>
            <a:endParaRPr lang="en-US" altLang="en-US"/>
          </a:p>
        </p:txBody>
      </p:sp>
      <p:sp>
        <p:nvSpPr>
          <p:cNvPr id="58374" name="Line 411"/>
          <p:cNvSpPr>
            <a:spLocks noChangeShapeType="1"/>
          </p:cNvSpPr>
          <p:nvPr/>
        </p:nvSpPr>
        <p:spPr bwMode="auto">
          <a:xfrm flipH="1">
            <a:off x="2501900" y="1866900"/>
            <a:ext cx="1447800" cy="1917700"/>
          </a:xfrm>
          <a:prstGeom prst="line">
            <a:avLst/>
          </a:prstGeom>
          <a:noFill/>
          <a:ln w="38100">
            <a:solidFill>
              <a:srgbClr val="FAAB5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8375" name="Line 412"/>
          <p:cNvSpPr>
            <a:spLocks noChangeShapeType="1"/>
          </p:cNvSpPr>
          <p:nvPr/>
        </p:nvSpPr>
        <p:spPr bwMode="auto">
          <a:xfrm>
            <a:off x="2501900" y="3784600"/>
            <a:ext cx="1460500" cy="444500"/>
          </a:xfrm>
          <a:prstGeom prst="line">
            <a:avLst/>
          </a:prstGeom>
          <a:noFill/>
          <a:ln w="38100">
            <a:solidFill>
              <a:srgbClr val="FAAB5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8376" name="Line 413"/>
          <p:cNvSpPr>
            <a:spLocks noChangeShapeType="1"/>
          </p:cNvSpPr>
          <p:nvPr/>
        </p:nvSpPr>
        <p:spPr bwMode="auto">
          <a:xfrm>
            <a:off x="2501900" y="3784600"/>
            <a:ext cx="1435100" cy="1714500"/>
          </a:xfrm>
          <a:prstGeom prst="line">
            <a:avLst/>
          </a:prstGeom>
          <a:noFill/>
          <a:ln w="38100">
            <a:solidFill>
              <a:srgbClr val="FAAB5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8377" name="Rectangle 2"/>
          <p:cNvSpPr>
            <a:spLocks noGrp="1" noChangeArrowheads="1"/>
          </p:cNvSpPr>
          <p:nvPr>
            <p:ph type="title"/>
          </p:nvPr>
        </p:nvSpPr>
        <p:spPr>
          <a:xfrm>
            <a:off x="1962150" y="211138"/>
            <a:ext cx="5969000" cy="1073150"/>
          </a:xfrm>
        </p:spPr>
        <p:txBody>
          <a:bodyPr/>
          <a:lstStyle/>
          <a:p>
            <a:r>
              <a:rPr lang="en-US" altLang="en-US" sz="4400" smtClean="0"/>
              <a:t>The Dual Screen Desk</a:t>
            </a:r>
            <a:br>
              <a:rPr lang="en-US" altLang="en-US" sz="4400" smtClean="0"/>
            </a:br>
            <a:r>
              <a:rPr lang="en-US" altLang="en-US" sz="2400" smtClean="0"/>
              <a:t>(1980)</a:t>
            </a:r>
            <a:endParaRPr lang="en-US" altLang="en-US" sz="4400" smtClean="0"/>
          </a:p>
        </p:txBody>
      </p:sp>
      <p:graphicFrame>
        <p:nvGraphicFramePr>
          <p:cNvPr id="58378" name="Object 116">
            <a:hlinkClick r:id="" action="ppaction://ole?verb=0"/>
          </p:cNvPr>
          <p:cNvGraphicFramePr>
            <a:graphicFrameLocks/>
          </p:cNvGraphicFramePr>
          <p:nvPr/>
        </p:nvGraphicFramePr>
        <p:xfrm>
          <a:off x="4808538" y="5264150"/>
          <a:ext cx="1279525" cy="820738"/>
        </p:xfrm>
        <a:graphic>
          <a:graphicData uri="http://schemas.openxmlformats.org/presentationml/2006/ole">
            <mc:AlternateContent xmlns:mc="http://schemas.openxmlformats.org/markup-compatibility/2006">
              <mc:Choice xmlns:v="urn:schemas-microsoft-com:vml" Requires="v">
                <p:oleObj spid="_x0000_s58828" name="Microsoft ClipArt Gallery" r:id="rId4" imgW="6080125" imgH="4716463" progId="MS_ClipArt_Gallery">
                  <p:embed/>
                </p:oleObj>
              </mc:Choice>
              <mc:Fallback>
                <p:oleObj name="Microsoft ClipArt Gallery" r:id="rId4" imgW="6080125" imgH="4716463" progId="MS_ClipArt_Gallery">
                  <p:embed/>
                  <p:pic>
                    <p:nvPicPr>
                      <p:cNvPr id="0" name="Object 116"/>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808538" y="5264150"/>
                        <a:ext cx="1279525" cy="820738"/>
                      </a:xfrm>
                      <a:prstGeom prst="rect">
                        <a:avLst/>
                      </a:prstGeom>
                      <a:noFill/>
                      <a:ln>
                        <a:noFill/>
                      </a:ln>
                      <a:effectLst/>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pSp>
        <p:nvGrpSpPr>
          <p:cNvPr id="58379" name="Group 118"/>
          <p:cNvGrpSpPr>
            <a:grpSpLocks/>
          </p:cNvGrpSpPr>
          <p:nvPr/>
        </p:nvGrpSpPr>
        <p:grpSpPr bwMode="auto">
          <a:xfrm>
            <a:off x="3935413" y="5337175"/>
            <a:ext cx="787400" cy="558800"/>
            <a:chOff x="2851" y="2346"/>
            <a:chExt cx="496" cy="352"/>
          </a:xfrm>
        </p:grpSpPr>
        <p:sp>
          <p:nvSpPr>
            <p:cNvPr id="58656" name="Freeform 7"/>
            <p:cNvSpPr>
              <a:spLocks/>
            </p:cNvSpPr>
            <p:nvPr/>
          </p:nvSpPr>
          <p:spPr bwMode="auto">
            <a:xfrm>
              <a:off x="2952" y="2514"/>
              <a:ext cx="148" cy="98"/>
            </a:xfrm>
            <a:custGeom>
              <a:avLst/>
              <a:gdLst>
                <a:gd name="T0" fmla="*/ 0 w 137"/>
                <a:gd name="T1" fmla="*/ 55 h 83"/>
                <a:gd name="T2" fmla="*/ 0 w 137"/>
                <a:gd name="T3" fmla="*/ 86 h 83"/>
                <a:gd name="T4" fmla="*/ 69 w 137"/>
                <a:gd name="T5" fmla="*/ 97 h 83"/>
                <a:gd name="T6" fmla="*/ 147 w 137"/>
                <a:gd name="T7" fmla="*/ 61 h 83"/>
                <a:gd name="T8" fmla="*/ 147 w 137"/>
                <a:gd name="T9" fmla="*/ 0 h 83"/>
                <a:gd name="T10" fmla="*/ 0 w 137"/>
                <a:gd name="T11" fmla="*/ 55 h 83"/>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37" h="83">
                  <a:moveTo>
                    <a:pt x="0" y="47"/>
                  </a:moveTo>
                  <a:lnTo>
                    <a:pt x="0" y="73"/>
                  </a:lnTo>
                  <a:lnTo>
                    <a:pt x="64" y="82"/>
                  </a:lnTo>
                  <a:lnTo>
                    <a:pt x="136" y="52"/>
                  </a:lnTo>
                  <a:lnTo>
                    <a:pt x="136" y="0"/>
                  </a:lnTo>
                  <a:lnTo>
                    <a:pt x="0" y="47"/>
                  </a:lnTo>
                </a:path>
              </a:pathLst>
            </a:custGeom>
            <a:solidFill>
              <a:srgbClr val="60606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8657" name="Freeform 9"/>
            <p:cNvSpPr>
              <a:spLocks/>
            </p:cNvSpPr>
            <p:nvPr/>
          </p:nvSpPr>
          <p:spPr bwMode="auto">
            <a:xfrm>
              <a:off x="2992" y="2346"/>
              <a:ext cx="188" cy="194"/>
            </a:xfrm>
            <a:custGeom>
              <a:avLst/>
              <a:gdLst>
                <a:gd name="T0" fmla="*/ 26 w 174"/>
                <a:gd name="T1" fmla="*/ 193 h 163"/>
                <a:gd name="T2" fmla="*/ 0 w 174"/>
                <a:gd name="T3" fmla="*/ 6 h 163"/>
                <a:gd name="T4" fmla="*/ 161 w 174"/>
                <a:gd name="T5" fmla="*/ 0 h 163"/>
                <a:gd name="T6" fmla="*/ 187 w 174"/>
                <a:gd name="T7" fmla="*/ 165 h 163"/>
                <a:gd name="T8" fmla="*/ 26 w 174"/>
                <a:gd name="T9" fmla="*/ 193 h 16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74" h="163">
                  <a:moveTo>
                    <a:pt x="24" y="162"/>
                  </a:moveTo>
                  <a:lnTo>
                    <a:pt x="0" y="5"/>
                  </a:lnTo>
                  <a:lnTo>
                    <a:pt x="149" y="0"/>
                  </a:lnTo>
                  <a:lnTo>
                    <a:pt x="173" y="139"/>
                  </a:lnTo>
                  <a:lnTo>
                    <a:pt x="24" y="162"/>
                  </a:lnTo>
                </a:path>
              </a:pathLst>
            </a:custGeom>
            <a:solidFill>
              <a:srgbClr val="A0A0A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8658" name="Freeform 10"/>
            <p:cNvSpPr>
              <a:spLocks/>
            </p:cNvSpPr>
            <p:nvPr/>
          </p:nvSpPr>
          <p:spPr bwMode="auto">
            <a:xfrm>
              <a:off x="2851" y="2352"/>
              <a:ext cx="168" cy="191"/>
            </a:xfrm>
            <a:custGeom>
              <a:avLst/>
              <a:gdLst>
                <a:gd name="T0" fmla="*/ 141 w 155"/>
                <a:gd name="T1" fmla="*/ 0 h 161"/>
                <a:gd name="T2" fmla="*/ 0 w 155"/>
                <a:gd name="T3" fmla="*/ 43 h 161"/>
                <a:gd name="T4" fmla="*/ 21 w 155"/>
                <a:gd name="T5" fmla="*/ 190 h 161"/>
                <a:gd name="T6" fmla="*/ 167 w 155"/>
                <a:gd name="T7" fmla="*/ 186 h 161"/>
                <a:gd name="T8" fmla="*/ 141 w 155"/>
                <a:gd name="T9" fmla="*/ 0 h 16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5" h="161">
                  <a:moveTo>
                    <a:pt x="130" y="0"/>
                  </a:moveTo>
                  <a:lnTo>
                    <a:pt x="0" y="36"/>
                  </a:lnTo>
                  <a:lnTo>
                    <a:pt x="19" y="160"/>
                  </a:lnTo>
                  <a:lnTo>
                    <a:pt x="154" y="157"/>
                  </a:lnTo>
                  <a:lnTo>
                    <a:pt x="130" y="0"/>
                  </a:lnTo>
                </a:path>
              </a:pathLst>
            </a:custGeom>
            <a:solidFill>
              <a:srgbClr val="80808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8659" name="Freeform 11"/>
            <p:cNvSpPr>
              <a:spLocks/>
            </p:cNvSpPr>
            <p:nvPr/>
          </p:nvSpPr>
          <p:spPr bwMode="auto">
            <a:xfrm>
              <a:off x="3023" y="2365"/>
              <a:ext cx="136" cy="146"/>
            </a:xfrm>
            <a:custGeom>
              <a:avLst/>
              <a:gdLst>
                <a:gd name="T0" fmla="*/ 0 w 126"/>
                <a:gd name="T1" fmla="*/ 6 h 123"/>
                <a:gd name="T2" fmla="*/ 19 w 126"/>
                <a:gd name="T3" fmla="*/ 145 h 123"/>
                <a:gd name="T4" fmla="*/ 135 w 126"/>
                <a:gd name="T5" fmla="*/ 128 h 123"/>
                <a:gd name="T6" fmla="*/ 114 w 126"/>
                <a:gd name="T7" fmla="*/ 0 h 123"/>
                <a:gd name="T8" fmla="*/ 0 w 126"/>
                <a:gd name="T9" fmla="*/ 6 h 12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6" h="123">
                  <a:moveTo>
                    <a:pt x="0" y="5"/>
                  </a:moveTo>
                  <a:lnTo>
                    <a:pt x="18" y="122"/>
                  </a:lnTo>
                  <a:lnTo>
                    <a:pt x="125" y="108"/>
                  </a:lnTo>
                  <a:lnTo>
                    <a:pt x="106" y="0"/>
                  </a:lnTo>
                  <a:lnTo>
                    <a:pt x="0" y="5"/>
                  </a:lnTo>
                </a:path>
              </a:pathLst>
            </a:custGeom>
            <a:solidFill>
              <a:srgbClr val="F57B49"/>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nvGrpSpPr>
            <p:cNvPr id="58660" name="Group 12"/>
            <p:cNvGrpSpPr>
              <a:grpSpLocks/>
            </p:cNvGrpSpPr>
            <p:nvPr/>
          </p:nvGrpSpPr>
          <p:grpSpPr bwMode="auto">
            <a:xfrm>
              <a:off x="3077" y="2539"/>
              <a:ext cx="138" cy="91"/>
              <a:chOff x="4753" y="3356"/>
              <a:chExt cx="127" cy="77"/>
            </a:xfrm>
          </p:grpSpPr>
          <p:sp>
            <p:nvSpPr>
              <p:cNvPr id="58693" name="Freeform 13"/>
              <p:cNvSpPr>
                <a:spLocks/>
              </p:cNvSpPr>
              <p:nvPr/>
            </p:nvSpPr>
            <p:spPr bwMode="auto">
              <a:xfrm>
                <a:off x="4753" y="3356"/>
                <a:ext cx="123" cy="77"/>
              </a:xfrm>
              <a:custGeom>
                <a:avLst/>
                <a:gdLst>
                  <a:gd name="T0" fmla="*/ 122 w 123"/>
                  <a:gd name="T1" fmla="*/ 0 h 77"/>
                  <a:gd name="T2" fmla="*/ 0 w 123"/>
                  <a:gd name="T3" fmla="*/ 23 h 77"/>
                  <a:gd name="T4" fmla="*/ 0 w 123"/>
                  <a:gd name="T5" fmla="*/ 76 h 77"/>
                  <a:gd name="T6" fmla="*/ 122 w 123"/>
                  <a:gd name="T7" fmla="*/ 43 h 77"/>
                  <a:gd name="T8" fmla="*/ 122 w 123"/>
                  <a:gd name="T9" fmla="*/ 0 h 7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3" h="77">
                    <a:moveTo>
                      <a:pt x="122" y="0"/>
                    </a:moveTo>
                    <a:lnTo>
                      <a:pt x="0" y="23"/>
                    </a:lnTo>
                    <a:lnTo>
                      <a:pt x="0" y="76"/>
                    </a:lnTo>
                    <a:lnTo>
                      <a:pt x="122" y="43"/>
                    </a:lnTo>
                    <a:lnTo>
                      <a:pt x="122" y="0"/>
                    </a:lnTo>
                  </a:path>
                </a:pathLst>
              </a:custGeom>
              <a:solidFill>
                <a:srgbClr val="40404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8694" name="Line 14"/>
              <p:cNvSpPr>
                <a:spLocks noChangeShapeType="1"/>
              </p:cNvSpPr>
              <p:nvPr/>
            </p:nvSpPr>
            <p:spPr bwMode="auto">
              <a:xfrm flipV="1">
                <a:off x="4837" y="3371"/>
                <a:ext cx="25" cy="15"/>
              </a:xfrm>
              <a:prstGeom prst="line">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8695" name="Line 15"/>
              <p:cNvSpPr>
                <a:spLocks noChangeShapeType="1"/>
              </p:cNvSpPr>
              <p:nvPr/>
            </p:nvSpPr>
            <p:spPr bwMode="auto">
              <a:xfrm flipH="1">
                <a:off x="4770" y="3388"/>
                <a:ext cx="50" cy="2"/>
              </a:xfrm>
              <a:prstGeom prst="line">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8696" name="Line 16"/>
              <p:cNvSpPr>
                <a:spLocks noChangeShapeType="1"/>
              </p:cNvSpPr>
              <p:nvPr/>
            </p:nvSpPr>
            <p:spPr bwMode="auto">
              <a:xfrm>
                <a:off x="4824" y="3370"/>
                <a:ext cx="0" cy="41"/>
              </a:xfrm>
              <a:prstGeom prst="line">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8697" name="Line 17"/>
              <p:cNvSpPr>
                <a:spLocks noChangeShapeType="1"/>
              </p:cNvSpPr>
              <p:nvPr/>
            </p:nvSpPr>
            <p:spPr bwMode="auto">
              <a:xfrm>
                <a:off x="4765" y="3382"/>
                <a:ext cx="0" cy="45"/>
              </a:xfrm>
              <a:prstGeom prst="line">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8698" name="Line 18"/>
              <p:cNvSpPr>
                <a:spLocks noChangeShapeType="1"/>
              </p:cNvSpPr>
              <p:nvPr/>
            </p:nvSpPr>
            <p:spPr bwMode="auto">
              <a:xfrm flipH="1">
                <a:off x="4761" y="3380"/>
                <a:ext cx="119" cy="18"/>
              </a:xfrm>
              <a:prstGeom prst="line">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8699" name="Line 19"/>
              <p:cNvSpPr>
                <a:spLocks noChangeShapeType="1"/>
              </p:cNvSpPr>
              <p:nvPr/>
            </p:nvSpPr>
            <p:spPr bwMode="auto">
              <a:xfrm flipV="1">
                <a:off x="4769" y="3364"/>
                <a:ext cx="103" cy="30"/>
              </a:xfrm>
              <a:prstGeom prst="line">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58661" name="Group 20"/>
            <p:cNvGrpSpPr>
              <a:grpSpLocks/>
            </p:cNvGrpSpPr>
            <p:nvPr/>
          </p:nvGrpSpPr>
          <p:grpSpPr bwMode="auto">
            <a:xfrm>
              <a:off x="3029" y="2541"/>
              <a:ext cx="318" cy="157"/>
              <a:chOff x="4708" y="3358"/>
              <a:chExt cx="294" cy="132"/>
            </a:xfrm>
          </p:grpSpPr>
          <p:grpSp>
            <p:nvGrpSpPr>
              <p:cNvPr id="58662" name="Group 21"/>
              <p:cNvGrpSpPr>
                <a:grpSpLocks/>
              </p:cNvGrpSpPr>
              <p:nvPr/>
            </p:nvGrpSpPr>
            <p:grpSpPr bwMode="auto">
              <a:xfrm>
                <a:off x="4727" y="3430"/>
                <a:ext cx="48" cy="32"/>
                <a:chOff x="4727" y="3430"/>
                <a:chExt cx="48" cy="32"/>
              </a:xfrm>
            </p:grpSpPr>
            <p:sp>
              <p:nvSpPr>
                <p:cNvPr id="58691" name="Freeform 22"/>
                <p:cNvSpPr>
                  <a:spLocks/>
                </p:cNvSpPr>
                <p:nvPr/>
              </p:nvSpPr>
              <p:spPr bwMode="auto">
                <a:xfrm>
                  <a:off x="4727" y="3430"/>
                  <a:ext cx="15" cy="32"/>
                </a:xfrm>
                <a:custGeom>
                  <a:avLst/>
                  <a:gdLst>
                    <a:gd name="T0" fmla="*/ 4 w 15"/>
                    <a:gd name="T1" fmla="*/ 0 h 32"/>
                    <a:gd name="T2" fmla="*/ 0 w 15"/>
                    <a:gd name="T3" fmla="*/ 29 h 32"/>
                    <a:gd name="T4" fmla="*/ 10 w 15"/>
                    <a:gd name="T5" fmla="*/ 31 h 32"/>
                    <a:gd name="T6" fmla="*/ 14 w 15"/>
                    <a:gd name="T7" fmla="*/ 1 h 32"/>
                    <a:gd name="T8" fmla="*/ 4 w 15"/>
                    <a:gd name="T9" fmla="*/ 0 h 3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 h="32">
                      <a:moveTo>
                        <a:pt x="4" y="0"/>
                      </a:moveTo>
                      <a:lnTo>
                        <a:pt x="0" y="29"/>
                      </a:lnTo>
                      <a:lnTo>
                        <a:pt x="10" y="31"/>
                      </a:lnTo>
                      <a:lnTo>
                        <a:pt x="14" y="1"/>
                      </a:lnTo>
                      <a:lnTo>
                        <a:pt x="4" y="0"/>
                      </a:lnTo>
                    </a:path>
                  </a:pathLst>
                </a:custGeom>
                <a:solidFill>
                  <a:srgbClr val="60606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8692" name="Freeform 23"/>
                <p:cNvSpPr>
                  <a:spLocks/>
                </p:cNvSpPr>
                <p:nvPr/>
              </p:nvSpPr>
              <p:spPr bwMode="auto">
                <a:xfrm>
                  <a:off x="4737" y="3433"/>
                  <a:ext cx="38" cy="29"/>
                </a:xfrm>
                <a:custGeom>
                  <a:avLst/>
                  <a:gdLst>
                    <a:gd name="T0" fmla="*/ 3 w 38"/>
                    <a:gd name="T1" fmla="*/ 1 h 29"/>
                    <a:gd name="T2" fmla="*/ 0 w 38"/>
                    <a:gd name="T3" fmla="*/ 28 h 29"/>
                    <a:gd name="T4" fmla="*/ 37 w 38"/>
                    <a:gd name="T5" fmla="*/ 14 h 29"/>
                    <a:gd name="T6" fmla="*/ 23 w 38"/>
                    <a:gd name="T7" fmla="*/ 10 h 29"/>
                    <a:gd name="T8" fmla="*/ 9 w 38"/>
                    <a:gd name="T9" fmla="*/ 16 h 29"/>
                    <a:gd name="T10" fmla="*/ 13 w 38"/>
                    <a:gd name="T11" fmla="*/ 0 h 29"/>
                    <a:gd name="T12" fmla="*/ 3 w 38"/>
                    <a:gd name="T13" fmla="*/ 1 h 29"/>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8" h="29">
                      <a:moveTo>
                        <a:pt x="3" y="1"/>
                      </a:moveTo>
                      <a:lnTo>
                        <a:pt x="0" y="28"/>
                      </a:lnTo>
                      <a:lnTo>
                        <a:pt x="37" y="14"/>
                      </a:lnTo>
                      <a:lnTo>
                        <a:pt x="23" y="10"/>
                      </a:lnTo>
                      <a:lnTo>
                        <a:pt x="9" y="16"/>
                      </a:lnTo>
                      <a:lnTo>
                        <a:pt x="13" y="0"/>
                      </a:lnTo>
                      <a:lnTo>
                        <a:pt x="3" y="1"/>
                      </a:lnTo>
                    </a:path>
                  </a:pathLst>
                </a:custGeom>
                <a:solidFill>
                  <a:srgbClr val="40404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nvGrpSpPr>
              <p:cNvPr id="58663" name="Group 24"/>
              <p:cNvGrpSpPr>
                <a:grpSpLocks/>
              </p:cNvGrpSpPr>
              <p:nvPr/>
            </p:nvGrpSpPr>
            <p:grpSpPr bwMode="auto">
              <a:xfrm>
                <a:off x="4708" y="3358"/>
                <a:ext cx="294" cy="132"/>
                <a:chOff x="4708" y="3358"/>
                <a:chExt cx="294" cy="132"/>
              </a:xfrm>
            </p:grpSpPr>
            <p:sp>
              <p:nvSpPr>
                <p:cNvPr id="58664" name="Freeform 25"/>
                <p:cNvSpPr>
                  <a:spLocks/>
                </p:cNvSpPr>
                <p:nvPr/>
              </p:nvSpPr>
              <p:spPr bwMode="auto">
                <a:xfrm>
                  <a:off x="4713" y="3358"/>
                  <a:ext cx="288" cy="117"/>
                </a:xfrm>
                <a:custGeom>
                  <a:avLst/>
                  <a:gdLst>
                    <a:gd name="T0" fmla="*/ 0 w 288"/>
                    <a:gd name="T1" fmla="*/ 49 h 117"/>
                    <a:gd name="T2" fmla="*/ 138 w 288"/>
                    <a:gd name="T3" fmla="*/ 116 h 117"/>
                    <a:gd name="T4" fmla="*/ 287 w 288"/>
                    <a:gd name="T5" fmla="*/ 51 h 117"/>
                    <a:gd name="T6" fmla="*/ 173 w 288"/>
                    <a:gd name="T7" fmla="*/ 0 h 117"/>
                    <a:gd name="T8" fmla="*/ 0 w 288"/>
                    <a:gd name="T9" fmla="*/ 49 h 11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88" h="117">
                      <a:moveTo>
                        <a:pt x="0" y="49"/>
                      </a:moveTo>
                      <a:lnTo>
                        <a:pt x="138" y="116"/>
                      </a:lnTo>
                      <a:lnTo>
                        <a:pt x="287" y="51"/>
                      </a:lnTo>
                      <a:lnTo>
                        <a:pt x="173" y="0"/>
                      </a:lnTo>
                      <a:lnTo>
                        <a:pt x="0" y="49"/>
                      </a:lnTo>
                    </a:path>
                  </a:pathLst>
                </a:custGeom>
                <a:solidFill>
                  <a:srgbClr val="80808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8665" name="Freeform 26"/>
                <p:cNvSpPr>
                  <a:spLocks/>
                </p:cNvSpPr>
                <p:nvPr/>
              </p:nvSpPr>
              <p:spPr bwMode="auto">
                <a:xfrm>
                  <a:off x="4708" y="3407"/>
                  <a:ext cx="145" cy="82"/>
                </a:xfrm>
                <a:custGeom>
                  <a:avLst/>
                  <a:gdLst>
                    <a:gd name="T0" fmla="*/ 5 w 145"/>
                    <a:gd name="T1" fmla="*/ 0 h 82"/>
                    <a:gd name="T2" fmla="*/ 144 w 145"/>
                    <a:gd name="T3" fmla="*/ 67 h 82"/>
                    <a:gd name="T4" fmla="*/ 139 w 145"/>
                    <a:gd name="T5" fmla="*/ 81 h 82"/>
                    <a:gd name="T6" fmla="*/ 0 w 145"/>
                    <a:gd name="T7" fmla="*/ 13 h 82"/>
                    <a:gd name="T8" fmla="*/ 5 w 145"/>
                    <a:gd name="T9" fmla="*/ 0 h 8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45" h="82">
                      <a:moveTo>
                        <a:pt x="5" y="0"/>
                      </a:moveTo>
                      <a:lnTo>
                        <a:pt x="144" y="67"/>
                      </a:lnTo>
                      <a:lnTo>
                        <a:pt x="139" y="81"/>
                      </a:lnTo>
                      <a:lnTo>
                        <a:pt x="0" y="13"/>
                      </a:lnTo>
                      <a:lnTo>
                        <a:pt x="5" y="0"/>
                      </a:lnTo>
                    </a:path>
                  </a:pathLst>
                </a:custGeom>
                <a:solidFill>
                  <a:srgbClr val="60606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8666" name="Freeform 27"/>
                <p:cNvSpPr>
                  <a:spLocks/>
                </p:cNvSpPr>
                <p:nvPr/>
              </p:nvSpPr>
              <p:spPr bwMode="auto">
                <a:xfrm>
                  <a:off x="4847" y="3408"/>
                  <a:ext cx="155" cy="82"/>
                </a:xfrm>
                <a:custGeom>
                  <a:avLst/>
                  <a:gdLst>
                    <a:gd name="T0" fmla="*/ 0 w 155"/>
                    <a:gd name="T1" fmla="*/ 81 h 82"/>
                    <a:gd name="T2" fmla="*/ 5 w 155"/>
                    <a:gd name="T3" fmla="*/ 66 h 82"/>
                    <a:gd name="T4" fmla="*/ 154 w 155"/>
                    <a:gd name="T5" fmla="*/ 0 h 82"/>
                    <a:gd name="T6" fmla="*/ 149 w 155"/>
                    <a:gd name="T7" fmla="*/ 12 h 82"/>
                    <a:gd name="T8" fmla="*/ 0 w 155"/>
                    <a:gd name="T9" fmla="*/ 81 h 8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5" h="82">
                      <a:moveTo>
                        <a:pt x="0" y="81"/>
                      </a:moveTo>
                      <a:lnTo>
                        <a:pt x="5" y="66"/>
                      </a:lnTo>
                      <a:lnTo>
                        <a:pt x="154" y="0"/>
                      </a:lnTo>
                      <a:lnTo>
                        <a:pt x="149" y="12"/>
                      </a:lnTo>
                      <a:lnTo>
                        <a:pt x="0" y="81"/>
                      </a:lnTo>
                    </a:path>
                  </a:pathLst>
                </a:custGeom>
                <a:solidFill>
                  <a:srgbClr val="40404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8667" name="Freeform 28"/>
                <p:cNvSpPr>
                  <a:spLocks/>
                </p:cNvSpPr>
                <p:nvPr/>
              </p:nvSpPr>
              <p:spPr bwMode="auto">
                <a:xfrm>
                  <a:off x="4769" y="3414"/>
                  <a:ext cx="109" cy="43"/>
                </a:xfrm>
                <a:custGeom>
                  <a:avLst/>
                  <a:gdLst>
                    <a:gd name="T0" fmla="*/ 0 w 109"/>
                    <a:gd name="T1" fmla="*/ 11 h 43"/>
                    <a:gd name="T2" fmla="*/ 37 w 109"/>
                    <a:gd name="T3" fmla="*/ 0 h 43"/>
                    <a:gd name="T4" fmla="*/ 108 w 109"/>
                    <a:gd name="T5" fmla="*/ 29 h 43"/>
                    <a:gd name="T6" fmla="*/ 72 w 109"/>
                    <a:gd name="T7" fmla="*/ 42 h 43"/>
                    <a:gd name="T8" fmla="*/ 0 w 109"/>
                    <a:gd name="T9" fmla="*/ 11 h 4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9" h="43">
                      <a:moveTo>
                        <a:pt x="0" y="11"/>
                      </a:moveTo>
                      <a:lnTo>
                        <a:pt x="37" y="0"/>
                      </a:lnTo>
                      <a:lnTo>
                        <a:pt x="108" y="29"/>
                      </a:lnTo>
                      <a:lnTo>
                        <a:pt x="72" y="42"/>
                      </a:lnTo>
                      <a:lnTo>
                        <a:pt x="0" y="11"/>
                      </a:lnTo>
                    </a:path>
                  </a:pathLst>
                </a:custGeom>
                <a:solidFill>
                  <a:srgbClr val="A0A0A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8668" name="Freeform 29"/>
                <p:cNvSpPr>
                  <a:spLocks/>
                </p:cNvSpPr>
                <p:nvPr/>
              </p:nvSpPr>
              <p:spPr bwMode="auto">
                <a:xfrm>
                  <a:off x="4816" y="3377"/>
                  <a:ext cx="163" cy="62"/>
                </a:xfrm>
                <a:custGeom>
                  <a:avLst/>
                  <a:gdLst>
                    <a:gd name="T0" fmla="*/ 0 w 163"/>
                    <a:gd name="T1" fmla="*/ 29 h 62"/>
                    <a:gd name="T2" fmla="*/ 71 w 163"/>
                    <a:gd name="T3" fmla="*/ 61 h 62"/>
                    <a:gd name="T4" fmla="*/ 162 w 163"/>
                    <a:gd name="T5" fmla="*/ 26 h 62"/>
                    <a:gd name="T6" fmla="*/ 95 w 163"/>
                    <a:gd name="T7" fmla="*/ 0 h 62"/>
                    <a:gd name="T8" fmla="*/ 0 w 163"/>
                    <a:gd name="T9" fmla="*/ 29 h 6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63" h="62">
                      <a:moveTo>
                        <a:pt x="0" y="29"/>
                      </a:moveTo>
                      <a:lnTo>
                        <a:pt x="71" y="61"/>
                      </a:lnTo>
                      <a:lnTo>
                        <a:pt x="162" y="26"/>
                      </a:lnTo>
                      <a:lnTo>
                        <a:pt x="95" y="0"/>
                      </a:lnTo>
                      <a:lnTo>
                        <a:pt x="0" y="29"/>
                      </a:lnTo>
                    </a:path>
                  </a:pathLst>
                </a:custGeom>
                <a:solidFill>
                  <a:srgbClr val="A0A0A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8669" name="Freeform 30"/>
                <p:cNvSpPr>
                  <a:spLocks/>
                </p:cNvSpPr>
                <p:nvPr/>
              </p:nvSpPr>
              <p:spPr bwMode="auto">
                <a:xfrm>
                  <a:off x="4727" y="3362"/>
                  <a:ext cx="180" cy="57"/>
                </a:xfrm>
                <a:custGeom>
                  <a:avLst/>
                  <a:gdLst>
                    <a:gd name="T0" fmla="*/ 37 w 180"/>
                    <a:gd name="T1" fmla="*/ 56 h 57"/>
                    <a:gd name="T2" fmla="*/ 0 w 180"/>
                    <a:gd name="T3" fmla="*/ 40 h 57"/>
                    <a:gd name="T4" fmla="*/ 150 w 180"/>
                    <a:gd name="T5" fmla="*/ 0 h 57"/>
                    <a:gd name="T6" fmla="*/ 179 w 180"/>
                    <a:gd name="T7" fmla="*/ 12 h 57"/>
                    <a:gd name="T8" fmla="*/ 37 w 180"/>
                    <a:gd name="T9" fmla="*/ 56 h 5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80" h="57">
                      <a:moveTo>
                        <a:pt x="37" y="56"/>
                      </a:moveTo>
                      <a:lnTo>
                        <a:pt x="0" y="40"/>
                      </a:lnTo>
                      <a:lnTo>
                        <a:pt x="150" y="0"/>
                      </a:lnTo>
                      <a:lnTo>
                        <a:pt x="179" y="12"/>
                      </a:lnTo>
                      <a:lnTo>
                        <a:pt x="37" y="56"/>
                      </a:lnTo>
                    </a:path>
                  </a:pathLst>
                </a:custGeom>
                <a:solidFill>
                  <a:srgbClr val="A0A0A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8670" name="Line 31"/>
                <p:cNvSpPr>
                  <a:spLocks noChangeShapeType="1"/>
                </p:cNvSpPr>
                <p:nvPr/>
              </p:nvSpPr>
              <p:spPr bwMode="auto">
                <a:xfrm flipV="1">
                  <a:off x="4736" y="3361"/>
                  <a:ext cx="154" cy="57"/>
                </a:xfrm>
                <a:prstGeom prst="line">
                  <a:avLst/>
                </a:prstGeom>
                <a:noFill/>
                <a:ln w="12700">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8671" name="Line 32"/>
                <p:cNvSpPr>
                  <a:spLocks noChangeShapeType="1"/>
                </p:cNvSpPr>
                <p:nvPr/>
              </p:nvSpPr>
              <p:spPr bwMode="auto">
                <a:xfrm flipV="1">
                  <a:off x="4750" y="3364"/>
                  <a:ext cx="148" cy="58"/>
                </a:xfrm>
                <a:prstGeom prst="line">
                  <a:avLst/>
                </a:prstGeom>
                <a:noFill/>
                <a:ln w="12700">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8672" name="Line 33"/>
                <p:cNvSpPr>
                  <a:spLocks noChangeShapeType="1"/>
                </p:cNvSpPr>
                <p:nvPr/>
              </p:nvSpPr>
              <p:spPr bwMode="auto">
                <a:xfrm flipV="1">
                  <a:off x="4760" y="3368"/>
                  <a:ext cx="145" cy="58"/>
                </a:xfrm>
                <a:prstGeom prst="line">
                  <a:avLst/>
                </a:prstGeom>
                <a:noFill/>
                <a:ln w="12700">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8673" name="Line 34"/>
                <p:cNvSpPr>
                  <a:spLocks noChangeShapeType="1"/>
                </p:cNvSpPr>
                <p:nvPr/>
              </p:nvSpPr>
              <p:spPr bwMode="auto">
                <a:xfrm flipV="1">
                  <a:off x="4782" y="3376"/>
                  <a:ext cx="142" cy="60"/>
                </a:xfrm>
                <a:prstGeom prst="line">
                  <a:avLst/>
                </a:prstGeom>
                <a:noFill/>
                <a:ln w="12700">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8674" name="Line 35"/>
                <p:cNvSpPr>
                  <a:spLocks noChangeShapeType="1"/>
                </p:cNvSpPr>
                <p:nvPr/>
              </p:nvSpPr>
              <p:spPr bwMode="auto">
                <a:xfrm flipV="1">
                  <a:off x="4796" y="3382"/>
                  <a:ext cx="139" cy="60"/>
                </a:xfrm>
                <a:prstGeom prst="line">
                  <a:avLst/>
                </a:prstGeom>
                <a:noFill/>
                <a:ln w="12700">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8675" name="Line 36"/>
                <p:cNvSpPr>
                  <a:spLocks noChangeShapeType="1"/>
                </p:cNvSpPr>
                <p:nvPr/>
              </p:nvSpPr>
              <p:spPr bwMode="auto">
                <a:xfrm flipV="1">
                  <a:off x="4810" y="3390"/>
                  <a:ext cx="127" cy="58"/>
                </a:xfrm>
                <a:prstGeom prst="line">
                  <a:avLst/>
                </a:prstGeom>
                <a:noFill/>
                <a:ln w="12700">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8676" name="Line 37"/>
                <p:cNvSpPr>
                  <a:spLocks noChangeShapeType="1"/>
                </p:cNvSpPr>
                <p:nvPr/>
              </p:nvSpPr>
              <p:spPr bwMode="auto">
                <a:xfrm flipV="1">
                  <a:off x="4827" y="3395"/>
                  <a:ext cx="120" cy="58"/>
                </a:xfrm>
                <a:prstGeom prst="line">
                  <a:avLst/>
                </a:prstGeom>
                <a:noFill/>
                <a:ln w="12700">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8677" name="Line 38"/>
                <p:cNvSpPr>
                  <a:spLocks noChangeShapeType="1"/>
                </p:cNvSpPr>
                <p:nvPr/>
              </p:nvSpPr>
              <p:spPr bwMode="auto">
                <a:xfrm flipV="1">
                  <a:off x="4842" y="3400"/>
                  <a:ext cx="118" cy="58"/>
                </a:xfrm>
                <a:prstGeom prst="line">
                  <a:avLst/>
                </a:prstGeom>
                <a:noFill/>
                <a:ln w="12700">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8678" name="Line 39"/>
                <p:cNvSpPr>
                  <a:spLocks noChangeShapeType="1"/>
                </p:cNvSpPr>
                <p:nvPr/>
              </p:nvSpPr>
              <p:spPr bwMode="auto">
                <a:xfrm>
                  <a:off x="4787" y="3426"/>
                  <a:ext cx="69" cy="31"/>
                </a:xfrm>
                <a:prstGeom prst="line">
                  <a:avLst/>
                </a:prstGeom>
                <a:noFill/>
                <a:ln w="12700">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8679" name="Line 40"/>
                <p:cNvSpPr>
                  <a:spLocks noChangeShapeType="1"/>
                </p:cNvSpPr>
                <p:nvPr/>
              </p:nvSpPr>
              <p:spPr bwMode="auto">
                <a:xfrm>
                  <a:off x="4803" y="3421"/>
                  <a:ext cx="68" cy="28"/>
                </a:xfrm>
                <a:prstGeom prst="line">
                  <a:avLst/>
                </a:prstGeom>
                <a:noFill/>
                <a:ln w="12700">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8680" name="Line 41"/>
                <p:cNvSpPr>
                  <a:spLocks noChangeShapeType="1"/>
                </p:cNvSpPr>
                <p:nvPr/>
              </p:nvSpPr>
              <p:spPr bwMode="auto">
                <a:xfrm>
                  <a:off x="4837" y="3409"/>
                  <a:ext cx="65" cy="26"/>
                </a:xfrm>
                <a:prstGeom prst="line">
                  <a:avLst/>
                </a:prstGeom>
                <a:noFill/>
                <a:ln w="12700">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8681" name="Line 42"/>
                <p:cNvSpPr>
                  <a:spLocks noChangeShapeType="1"/>
                </p:cNvSpPr>
                <p:nvPr/>
              </p:nvSpPr>
              <p:spPr bwMode="auto">
                <a:xfrm>
                  <a:off x="4854" y="3404"/>
                  <a:ext cx="65" cy="25"/>
                </a:xfrm>
                <a:prstGeom prst="line">
                  <a:avLst/>
                </a:prstGeom>
                <a:noFill/>
                <a:ln w="12700">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8682" name="Line 43"/>
                <p:cNvSpPr>
                  <a:spLocks noChangeShapeType="1"/>
                </p:cNvSpPr>
                <p:nvPr/>
              </p:nvSpPr>
              <p:spPr bwMode="auto">
                <a:xfrm>
                  <a:off x="4872" y="3399"/>
                  <a:ext cx="63" cy="25"/>
                </a:xfrm>
                <a:prstGeom prst="line">
                  <a:avLst/>
                </a:prstGeom>
                <a:noFill/>
                <a:ln w="12700">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8683" name="Line 44"/>
                <p:cNvSpPr>
                  <a:spLocks noChangeShapeType="1"/>
                </p:cNvSpPr>
                <p:nvPr/>
              </p:nvSpPr>
              <p:spPr bwMode="auto">
                <a:xfrm>
                  <a:off x="4887" y="3393"/>
                  <a:ext cx="62" cy="25"/>
                </a:xfrm>
                <a:prstGeom prst="line">
                  <a:avLst/>
                </a:prstGeom>
                <a:noFill/>
                <a:ln w="12700">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8684" name="Line 45"/>
                <p:cNvSpPr>
                  <a:spLocks noChangeShapeType="1"/>
                </p:cNvSpPr>
                <p:nvPr/>
              </p:nvSpPr>
              <p:spPr bwMode="auto">
                <a:xfrm>
                  <a:off x="4902" y="3387"/>
                  <a:ext cx="63" cy="24"/>
                </a:xfrm>
                <a:prstGeom prst="line">
                  <a:avLst/>
                </a:prstGeom>
                <a:noFill/>
                <a:ln w="12700">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8685" name="Line 46"/>
                <p:cNvSpPr>
                  <a:spLocks noChangeShapeType="1"/>
                </p:cNvSpPr>
                <p:nvPr/>
              </p:nvSpPr>
              <p:spPr bwMode="auto">
                <a:xfrm>
                  <a:off x="4754" y="3405"/>
                  <a:ext cx="30" cy="9"/>
                </a:xfrm>
                <a:prstGeom prst="line">
                  <a:avLst/>
                </a:prstGeom>
                <a:noFill/>
                <a:ln w="12700">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8686" name="Line 47"/>
                <p:cNvSpPr>
                  <a:spLocks noChangeShapeType="1"/>
                </p:cNvSpPr>
                <p:nvPr/>
              </p:nvSpPr>
              <p:spPr bwMode="auto">
                <a:xfrm>
                  <a:off x="4778" y="3398"/>
                  <a:ext cx="28" cy="9"/>
                </a:xfrm>
                <a:prstGeom prst="line">
                  <a:avLst/>
                </a:prstGeom>
                <a:noFill/>
                <a:ln w="12700">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8687" name="Line 48"/>
                <p:cNvSpPr>
                  <a:spLocks noChangeShapeType="1"/>
                </p:cNvSpPr>
                <p:nvPr/>
              </p:nvSpPr>
              <p:spPr bwMode="auto">
                <a:xfrm>
                  <a:off x="4800" y="3391"/>
                  <a:ext cx="28" cy="8"/>
                </a:xfrm>
                <a:prstGeom prst="line">
                  <a:avLst/>
                </a:prstGeom>
                <a:noFill/>
                <a:ln w="12700">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8688" name="Line 49"/>
                <p:cNvSpPr>
                  <a:spLocks noChangeShapeType="1"/>
                </p:cNvSpPr>
                <p:nvPr/>
              </p:nvSpPr>
              <p:spPr bwMode="auto">
                <a:xfrm>
                  <a:off x="4822" y="3385"/>
                  <a:ext cx="27" cy="7"/>
                </a:xfrm>
                <a:prstGeom prst="line">
                  <a:avLst/>
                </a:prstGeom>
                <a:noFill/>
                <a:ln w="12700">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8689" name="Line 50"/>
                <p:cNvSpPr>
                  <a:spLocks noChangeShapeType="1"/>
                </p:cNvSpPr>
                <p:nvPr/>
              </p:nvSpPr>
              <p:spPr bwMode="auto">
                <a:xfrm>
                  <a:off x="4844" y="3379"/>
                  <a:ext cx="25" cy="7"/>
                </a:xfrm>
                <a:prstGeom prst="line">
                  <a:avLst/>
                </a:prstGeom>
                <a:noFill/>
                <a:ln w="12700">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8690" name="Line 51"/>
                <p:cNvSpPr>
                  <a:spLocks noChangeShapeType="1"/>
                </p:cNvSpPr>
                <p:nvPr/>
              </p:nvSpPr>
              <p:spPr bwMode="auto">
                <a:xfrm>
                  <a:off x="4868" y="3371"/>
                  <a:ext cx="24" cy="7"/>
                </a:xfrm>
                <a:prstGeom prst="line">
                  <a:avLst/>
                </a:prstGeom>
                <a:noFill/>
                <a:ln w="12700">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grpSp>
      <p:grpSp>
        <p:nvGrpSpPr>
          <p:cNvPr id="58380" name="Group 283"/>
          <p:cNvGrpSpPr>
            <a:grpSpLocks/>
          </p:cNvGrpSpPr>
          <p:nvPr/>
        </p:nvGrpSpPr>
        <p:grpSpPr bwMode="auto">
          <a:xfrm>
            <a:off x="5167313" y="4127500"/>
            <a:ext cx="849312" cy="492125"/>
            <a:chOff x="979" y="2360"/>
            <a:chExt cx="535" cy="310"/>
          </a:xfrm>
        </p:grpSpPr>
        <p:grpSp>
          <p:nvGrpSpPr>
            <p:cNvPr id="58605" name="Group 250"/>
            <p:cNvGrpSpPr>
              <a:grpSpLocks/>
            </p:cNvGrpSpPr>
            <p:nvPr/>
          </p:nvGrpSpPr>
          <p:grpSpPr bwMode="auto">
            <a:xfrm>
              <a:off x="1101" y="2360"/>
              <a:ext cx="413" cy="281"/>
              <a:chOff x="1101" y="2360"/>
              <a:chExt cx="413" cy="281"/>
            </a:xfrm>
          </p:grpSpPr>
          <p:grpSp>
            <p:nvGrpSpPr>
              <p:cNvPr id="58638" name="Group 241"/>
              <p:cNvGrpSpPr>
                <a:grpSpLocks/>
              </p:cNvGrpSpPr>
              <p:nvPr/>
            </p:nvGrpSpPr>
            <p:grpSpPr bwMode="auto">
              <a:xfrm>
                <a:off x="1101" y="2360"/>
                <a:ext cx="413" cy="281"/>
                <a:chOff x="1101" y="2360"/>
                <a:chExt cx="413" cy="281"/>
              </a:xfrm>
            </p:grpSpPr>
            <p:grpSp>
              <p:nvGrpSpPr>
                <p:cNvPr id="58647" name="Group 235"/>
                <p:cNvGrpSpPr>
                  <a:grpSpLocks/>
                </p:cNvGrpSpPr>
                <p:nvPr/>
              </p:nvGrpSpPr>
              <p:grpSpPr bwMode="auto">
                <a:xfrm>
                  <a:off x="1101" y="2518"/>
                  <a:ext cx="413" cy="123"/>
                  <a:chOff x="1101" y="2518"/>
                  <a:chExt cx="413" cy="123"/>
                </a:xfrm>
              </p:grpSpPr>
              <p:sp>
                <p:nvSpPr>
                  <p:cNvPr id="58653" name="Freeform 232"/>
                  <p:cNvSpPr>
                    <a:spLocks/>
                  </p:cNvSpPr>
                  <p:nvPr/>
                </p:nvSpPr>
                <p:spPr bwMode="auto">
                  <a:xfrm>
                    <a:off x="1101" y="2518"/>
                    <a:ext cx="237" cy="123"/>
                  </a:xfrm>
                  <a:custGeom>
                    <a:avLst/>
                    <a:gdLst>
                      <a:gd name="T0" fmla="*/ 237 w 1184"/>
                      <a:gd name="T1" fmla="*/ 38 h 734"/>
                      <a:gd name="T2" fmla="*/ 237 w 1184"/>
                      <a:gd name="T3" fmla="*/ 123 h 734"/>
                      <a:gd name="T4" fmla="*/ 0 w 1184"/>
                      <a:gd name="T5" fmla="*/ 60 h 734"/>
                      <a:gd name="T6" fmla="*/ 0 w 1184"/>
                      <a:gd name="T7" fmla="*/ 0 h 734"/>
                      <a:gd name="T8" fmla="*/ 237 w 1184"/>
                      <a:gd name="T9" fmla="*/ 38 h 73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184" h="734">
                        <a:moveTo>
                          <a:pt x="1184" y="225"/>
                        </a:moveTo>
                        <a:lnTo>
                          <a:pt x="1184" y="734"/>
                        </a:lnTo>
                        <a:lnTo>
                          <a:pt x="0" y="359"/>
                        </a:lnTo>
                        <a:lnTo>
                          <a:pt x="0" y="0"/>
                        </a:lnTo>
                        <a:lnTo>
                          <a:pt x="1184" y="225"/>
                        </a:lnTo>
                        <a:close/>
                      </a:path>
                    </a:pathLst>
                  </a:custGeom>
                  <a:solidFill>
                    <a:srgbClr val="A0A0A0"/>
                  </a:solidFill>
                  <a:ln w="3175">
                    <a:solidFill>
                      <a:srgbClr val="000000"/>
                    </a:solidFill>
                    <a:prstDash val="solid"/>
                    <a:round/>
                    <a:headEnd/>
                    <a:tailEnd/>
                  </a:ln>
                </p:spPr>
                <p:txBody>
                  <a:bodyPr/>
                  <a:lstStyle/>
                  <a:p>
                    <a:endParaRPr lang="en-US"/>
                  </a:p>
                </p:txBody>
              </p:sp>
              <p:sp>
                <p:nvSpPr>
                  <p:cNvPr id="58654" name="Freeform 233"/>
                  <p:cNvSpPr>
                    <a:spLocks/>
                  </p:cNvSpPr>
                  <p:nvPr/>
                </p:nvSpPr>
                <p:spPr bwMode="auto">
                  <a:xfrm>
                    <a:off x="1338" y="2548"/>
                    <a:ext cx="176" cy="93"/>
                  </a:xfrm>
                  <a:custGeom>
                    <a:avLst/>
                    <a:gdLst>
                      <a:gd name="T0" fmla="*/ 0 w 883"/>
                      <a:gd name="T1" fmla="*/ 8 h 559"/>
                      <a:gd name="T2" fmla="*/ 0 w 883"/>
                      <a:gd name="T3" fmla="*/ 93 h 559"/>
                      <a:gd name="T4" fmla="*/ 176 w 883"/>
                      <a:gd name="T5" fmla="*/ 72 h 559"/>
                      <a:gd name="T6" fmla="*/ 176 w 883"/>
                      <a:gd name="T7" fmla="*/ 0 h 559"/>
                      <a:gd name="T8" fmla="*/ 0 w 883"/>
                      <a:gd name="T9" fmla="*/ 8 h 55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883" h="559">
                        <a:moveTo>
                          <a:pt x="0" y="50"/>
                        </a:moveTo>
                        <a:lnTo>
                          <a:pt x="0" y="559"/>
                        </a:lnTo>
                        <a:lnTo>
                          <a:pt x="883" y="433"/>
                        </a:lnTo>
                        <a:lnTo>
                          <a:pt x="883" y="0"/>
                        </a:lnTo>
                        <a:lnTo>
                          <a:pt x="0" y="50"/>
                        </a:lnTo>
                        <a:close/>
                      </a:path>
                    </a:pathLst>
                  </a:custGeom>
                  <a:solidFill>
                    <a:srgbClr val="808080"/>
                  </a:solidFill>
                  <a:ln w="3175">
                    <a:solidFill>
                      <a:srgbClr val="000000"/>
                    </a:solidFill>
                    <a:prstDash val="solid"/>
                    <a:round/>
                    <a:headEnd/>
                    <a:tailEnd/>
                  </a:ln>
                </p:spPr>
                <p:txBody>
                  <a:bodyPr/>
                  <a:lstStyle/>
                  <a:p>
                    <a:endParaRPr lang="en-US"/>
                  </a:p>
                </p:txBody>
              </p:sp>
              <p:sp>
                <p:nvSpPr>
                  <p:cNvPr id="58655" name="Freeform 234"/>
                  <p:cNvSpPr>
                    <a:spLocks/>
                  </p:cNvSpPr>
                  <p:nvPr/>
                </p:nvSpPr>
                <p:spPr bwMode="auto">
                  <a:xfrm>
                    <a:off x="1101" y="2518"/>
                    <a:ext cx="413" cy="38"/>
                  </a:xfrm>
                  <a:custGeom>
                    <a:avLst/>
                    <a:gdLst>
                      <a:gd name="T0" fmla="*/ 413 w 2067"/>
                      <a:gd name="T1" fmla="*/ 30 h 225"/>
                      <a:gd name="T2" fmla="*/ 235 w 2067"/>
                      <a:gd name="T3" fmla="*/ 38 h 225"/>
                      <a:gd name="T4" fmla="*/ 0 w 2067"/>
                      <a:gd name="T5" fmla="*/ 0 h 225"/>
                      <a:gd name="T6" fmla="*/ 173 w 2067"/>
                      <a:gd name="T7" fmla="*/ 0 h 225"/>
                      <a:gd name="T8" fmla="*/ 413 w 2067"/>
                      <a:gd name="T9" fmla="*/ 30 h 22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067" h="225">
                        <a:moveTo>
                          <a:pt x="2067" y="175"/>
                        </a:moveTo>
                        <a:lnTo>
                          <a:pt x="1176" y="225"/>
                        </a:lnTo>
                        <a:lnTo>
                          <a:pt x="0" y="0"/>
                        </a:lnTo>
                        <a:lnTo>
                          <a:pt x="865" y="0"/>
                        </a:lnTo>
                        <a:lnTo>
                          <a:pt x="2067" y="175"/>
                        </a:lnTo>
                        <a:close/>
                      </a:path>
                    </a:pathLst>
                  </a:custGeom>
                  <a:solidFill>
                    <a:srgbClr val="C0C0C0"/>
                  </a:solidFill>
                  <a:ln w="3175">
                    <a:solidFill>
                      <a:srgbClr val="000000"/>
                    </a:solidFill>
                    <a:prstDash val="solid"/>
                    <a:round/>
                    <a:headEnd/>
                    <a:tailEnd/>
                  </a:ln>
                </p:spPr>
                <p:txBody>
                  <a:bodyPr/>
                  <a:lstStyle/>
                  <a:p>
                    <a:endParaRPr lang="en-US"/>
                  </a:p>
                </p:txBody>
              </p:sp>
            </p:grpSp>
            <p:sp>
              <p:nvSpPr>
                <p:cNvPr id="58648" name="Freeform 236"/>
                <p:cNvSpPr>
                  <a:spLocks/>
                </p:cNvSpPr>
                <p:nvPr/>
              </p:nvSpPr>
              <p:spPr bwMode="auto">
                <a:xfrm>
                  <a:off x="1230" y="2508"/>
                  <a:ext cx="150" cy="35"/>
                </a:xfrm>
                <a:custGeom>
                  <a:avLst/>
                  <a:gdLst>
                    <a:gd name="T0" fmla="*/ 150 w 750"/>
                    <a:gd name="T1" fmla="*/ 20 h 210"/>
                    <a:gd name="T2" fmla="*/ 150 w 750"/>
                    <a:gd name="T3" fmla="*/ 31 h 210"/>
                    <a:gd name="T4" fmla="*/ 80 w 750"/>
                    <a:gd name="T5" fmla="*/ 35 h 210"/>
                    <a:gd name="T6" fmla="*/ 0 w 750"/>
                    <a:gd name="T7" fmla="*/ 23 h 210"/>
                    <a:gd name="T8" fmla="*/ 0 w 750"/>
                    <a:gd name="T9" fmla="*/ 0 h 210"/>
                    <a:gd name="T10" fmla="*/ 150 w 750"/>
                    <a:gd name="T11" fmla="*/ 20 h 21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750" h="210">
                      <a:moveTo>
                        <a:pt x="750" y="119"/>
                      </a:moveTo>
                      <a:lnTo>
                        <a:pt x="750" y="188"/>
                      </a:lnTo>
                      <a:lnTo>
                        <a:pt x="400" y="210"/>
                      </a:lnTo>
                      <a:lnTo>
                        <a:pt x="0" y="135"/>
                      </a:lnTo>
                      <a:lnTo>
                        <a:pt x="0" y="0"/>
                      </a:lnTo>
                      <a:lnTo>
                        <a:pt x="750" y="119"/>
                      </a:lnTo>
                      <a:close/>
                    </a:path>
                  </a:pathLst>
                </a:custGeom>
                <a:solidFill>
                  <a:srgbClr val="606060"/>
                </a:solidFill>
                <a:ln w="3175">
                  <a:solidFill>
                    <a:srgbClr val="000000"/>
                  </a:solidFill>
                  <a:prstDash val="solid"/>
                  <a:round/>
                  <a:headEnd/>
                  <a:tailEnd/>
                </a:ln>
              </p:spPr>
              <p:txBody>
                <a:bodyPr/>
                <a:lstStyle/>
                <a:p>
                  <a:endParaRPr lang="en-US"/>
                </a:p>
              </p:txBody>
            </p:sp>
            <p:grpSp>
              <p:nvGrpSpPr>
                <p:cNvPr id="58649" name="Group 240"/>
                <p:cNvGrpSpPr>
                  <a:grpSpLocks/>
                </p:cNvGrpSpPr>
                <p:nvPr/>
              </p:nvGrpSpPr>
              <p:grpSpPr bwMode="auto">
                <a:xfrm>
                  <a:off x="1148" y="2360"/>
                  <a:ext cx="334" cy="175"/>
                  <a:chOff x="1148" y="2360"/>
                  <a:chExt cx="334" cy="175"/>
                </a:xfrm>
              </p:grpSpPr>
              <p:sp>
                <p:nvSpPr>
                  <p:cNvPr id="58650" name="Freeform 237"/>
                  <p:cNvSpPr>
                    <a:spLocks/>
                  </p:cNvSpPr>
                  <p:nvPr/>
                </p:nvSpPr>
                <p:spPr bwMode="auto">
                  <a:xfrm>
                    <a:off x="1148" y="2360"/>
                    <a:ext cx="192" cy="171"/>
                  </a:xfrm>
                  <a:custGeom>
                    <a:avLst/>
                    <a:gdLst>
                      <a:gd name="T0" fmla="*/ 165 w 958"/>
                      <a:gd name="T1" fmla="*/ 171 h 1025"/>
                      <a:gd name="T2" fmla="*/ 192 w 958"/>
                      <a:gd name="T3" fmla="*/ 6 h 1025"/>
                      <a:gd name="T4" fmla="*/ 27 w 958"/>
                      <a:gd name="T5" fmla="*/ 0 h 1025"/>
                      <a:gd name="T6" fmla="*/ 0 w 958"/>
                      <a:gd name="T7" fmla="*/ 147 h 1025"/>
                      <a:gd name="T8" fmla="*/ 165 w 958"/>
                      <a:gd name="T9" fmla="*/ 171 h 102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958" h="1025">
                        <a:moveTo>
                          <a:pt x="824" y="1025"/>
                        </a:moveTo>
                        <a:lnTo>
                          <a:pt x="958" y="33"/>
                        </a:lnTo>
                        <a:lnTo>
                          <a:pt x="135" y="0"/>
                        </a:lnTo>
                        <a:lnTo>
                          <a:pt x="0" y="883"/>
                        </a:lnTo>
                        <a:lnTo>
                          <a:pt x="824" y="1025"/>
                        </a:lnTo>
                        <a:close/>
                      </a:path>
                    </a:pathLst>
                  </a:custGeom>
                  <a:solidFill>
                    <a:srgbClr val="A0A0A0"/>
                  </a:solidFill>
                  <a:ln w="3175">
                    <a:solidFill>
                      <a:srgbClr val="000000"/>
                    </a:solidFill>
                    <a:prstDash val="solid"/>
                    <a:round/>
                    <a:headEnd/>
                    <a:tailEnd/>
                  </a:ln>
                </p:spPr>
                <p:txBody>
                  <a:bodyPr/>
                  <a:lstStyle/>
                  <a:p>
                    <a:endParaRPr lang="en-US"/>
                  </a:p>
                </p:txBody>
              </p:sp>
              <p:sp>
                <p:nvSpPr>
                  <p:cNvPr id="58651" name="Freeform 238"/>
                  <p:cNvSpPr>
                    <a:spLocks/>
                  </p:cNvSpPr>
                  <p:nvPr/>
                </p:nvSpPr>
                <p:spPr bwMode="auto">
                  <a:xfrm>
                    <a:off x="1313" y="2366"/>
                    <a:ext cx="169" cy="169"/>
                  </a:xfrm>
                  <a:custGeom>
                    <a:avLst/>
                    <a:gdLst>
                      <a:gd name="T0" fmla="*/ 27 w 848"/>
                      <a:gd name="T1" fmla="*/ 0 h 1018"/>
                      <a:gd name="T2" fmla="*/ 169 w 848"/>
                      <a:gd name="T3" fmla="*/ 38 h 1018"/>
                      <a:gd name="T4" fmla="*/ 149 w 848"/>
                      <a:gd name="T5" fmla="*/ 169 h 1018"/>
                      <a:gd name="T6" fmla="*/ 0 w 848"/>
                      <a:gd name="T7" fmla="*/ 165 h 1018"/>
                      <a:gd name="T8" fmla="*/ 27 w 848"/>
                      <a:gd name="T9" fmla="*/ 0 h 101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848" h="1018">
                        <a:moveTo>
                          <a:pt x="134" y="0"/>
                        </a:moveTo>
                        <a:lnTo>
                          <a:pt x="848" y="226"/>
                        </a:lnTo>
                        <a:lnTo>
                          <a:pt x="747" y="1018"/>
                        </a:lnTo>
                        <a:lnTo>
                          <a:pt x="0" y="993"/>
                        </a:lnTo>
                        <a:lnTo>
                          <a:pt x="134" y="0"/>
                        </a:lnTo>
                        <a:close/>
                      </a:path>
                    </a:pathLst>
                  </a:custGeom>
                  <a:solidFill>
                    <a:srgbClr val="808080"/>
                  </a:solidFill>
                  <a:ln w="3175">
                    <a:solidFill>
                      <a:srgbClr val="000000"/>
                    </a:solidFill>
                    <a:prstDash val="solid"/>
                    <a:round/>
                    <a:headEnd/>
                    <a:tailEnd/>
                  </a:ln>
                </p:spPr>
                <p:txBody>
                  <a:bodyPr/>
                  <a:lstStyle/>
                  <a:p>
                    <a:endParaRPr lang="en-US"/>
                  </a:p>
                </p:txBody>
              </p:sp>
              <p:sp>
                <p:nvSpPr>
                  <p:cNvPr id="58652" name="Freeform 239"/>
                  <p:cNvSpPr>
                    <a:spLocks/>
                  </p:cNvSpPr>
                  <p:nvPr/>
                </p:nvSpPr>
                <p:spPr bwMode="auto">
                  <a:xfrm>
                    <a:off x="1170" y="2377"/>
                    <a:ext cx="138" cy="129"/>
                  </a:xfrm>
                  <a:custGeom>
                    <a:avLst/>
                    <a:gdLst>
                      <a:gd name="T0" fmla="*/ 138 w 687"/>
                      <a:gd name="T1" fmla="*/ 6 h 771"/>
                      <a:gd name="T2" fmla="*/ 118 w 687"/>
                      <a:gd name="T3" fmla="*/ 129 h 771"/>
                      <a:gd name="T4" fmla="*/ 0 w 687"/>
                      <a:gd name="T5" fmla="*/ 115 h 771"/>
                      <a:gd name="T6" fmla="*/ 20 w 687"/>
                      <a:gd name="T7" fmla="*/ 0 h 771"/>
                      <a:gd name="T8" fmla="*/ 138 w 687"/>
                      <a:gd name="T9" fmla="*/ 6 h 77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87" h="771">
                        <a:moveTo>
                          <a:pt x="687" y="34"/>
                        </a:moveTo>
                        <a:lnTo>
                          <a:pt x="589" y="771"/>
                        </a:lnTo>
                        <a:lnTo>
                          <a:pt x="0" y="685"/>
                        </a:lnTo>
                        <a:lnTo>
                          <a:pt x="100" y="0"/>
                        </a:lnTo>
                        <a:lnTo>
                          <a:pt x="687" y="34"/>
                        </a:lnTo>
                        <a:close/>
                      </a:path>
                    </a:pathLst>
                  </a:custGeom>
                  <a:solidFill>
                    <a:srgbClr val="00C0C0"/>
                  </a:solidFill>
                  <a:ln w="3175">
                    <a:solidFill>
                      <a:srgbClr val="000000"/>
                    </a:solidFill>
                    <a:prstDash val="solid"/>
                    <a:round/>
                    <a:headEnd/>
                    <a:tailEnd/>
                  </a:ln>
                </p:spPr>
                <p:txBody>
                  <a:bodyPr/>
                  <a:lstStyle/>
                  <a:p>
                    <a:endParaRPr lang="en-US"/>
                  </a:p>
                </p:txBody>
              </p:sp>
            </p:grpSp>
          </p:grpSp>
          <p:grpSp>
            <p:nvGrpSpPr>
              <p:cNvPr id="58639" name="Group 249"/>
              <p:cNvGrpSpPr>
                <a:grpSpLocks/>
              </p:cNvGrpSpPr>
              <p:nvPr/>
            </p:nvGrpSpPr>
            <p:grpSpPr bwMode="auto">
              <a:xfrm>
                <a:off x="1118" y="2531"/>
                <a:ext cx="135" cy="80"/>
                <a:chOff x="1118" y="2531"/>
                <a:chExt cx="135" cy="80"/>
              </a:xfrm>
            </p:grpSpPr>
            <p:sp>
              <p:nvSpPr>
                <p:cNvPr id="58640" name="Freeform 242"/>
                <p:cNvSpPr>
                  <a:spLocks/>
                </p:cNvSpPr>
                <p:nvPr/>
              </p:nvSpPr>
              <p:spPr bwMode="auto">
                <a:xfrm>
                  <a:off x="1118" y="2531"/>
                  <a:ext cx="135" cy="80"/>
                </a:xfrm>
                <a:custGeom>
                  <a:avLst/>
                  <a:gdLst>
                    <a:gd name="T0" fmla="*/ 0 w 674"/>
                    <a:gd name="T1" fmla="*/ 0 h 478"/>
                    <a:gd name="T2" fmla="*/ 135 w 674"/>
                    <a:gd name="T3" fmla="*/ 24 h 478"/>
                    <a:gd name="T4" fmla="*/ 135 w 674"/>
                    <a:gd name="T5" fmla="*/ 80 h 478"/>
                    <a:gd name="T6" fmla="*/ 0 w 674"/>
                    <a:gd name="T7" fmla="*/ 45 h 478"/>
                    <a:gd name="T8" fmla="*/ 0 w 674"/>
                    <a:gd name="T9" fmla="*/ 0 h 47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74" h="478">
                      <a:moveTo>
                        <a:pt x="0" y="0"/>
                      </a:moveTo>
                      <a:lnTo>
                        <a:pt x="674" y="144"/>
                      </a:lnTo>
                      <a:lnTo>
                        <a:pt x="674" y="478"/>
                      </a:lnTo>
                      <a:lnTo>
                        <a:pt x="0" y="269"/>
                      </a:lnTo>
                      <a:lnTo>
                        <a:pt x="0" y="0"/>
                      </a:lnTo>
                      <a:close/>
                    </a:path>
                  </a:pathLst>
                </a:custGeom>
                <a:solidFill>
                  <a:srgbClr val="404040"/>
                </a:solidFill>
                <a:ln w="3175">
                  <a:solidFill>
                    <a:srgbClr val="000000"/>
                  </a:solidFill>
                  <a:prstDash val="solid"/>
                  <a:round/>
                  <a:headEnd/>
                  <a:tailEnd/>
                </a:ln>
              </p:spPr>
              <p:txBody>
                <a:bodyPr/>
                <a:lstStyle/>
                <a:p>
                  <a:endParaRPr lang="en-US"/>
                </a:p>
              </p:txBody>
            </p:sp>
            <p:sp>
              <p:nvSpPr>
                <p:cNvPr id="58641" name="Line 243"/>
                <p:cNvSpPr>
                  <a:spLocks noChangeShapeType="1"/>
                </p:cNvSpPr>
                <p:nvPr/>
              </p:nvSpPr>
              <p:spPr bwMode="auto">
                <a:xfrm flipH="1" flipV="1">
                  <a:off x="1130" y="2552"/>
                  <a:ext cx="36" cy="7"/>
                </a:xfrm>
                <a:prstGeom prst="line">
                  <a:avLst/>
                </a:prstGeom>
                <a:noFill/>
                <a:ln w="1111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8642" name="Line 244"/>
                <p:cNvSpPr>
                  <a:spLocks noChangeShapeType="1"/>
                </p:cNvSpPr>
                <p:nvPr/>
              </p:nvSpPr>
              <p:spPr bwMode="auto">
                <a:xfrm>
                  <a:off x="1184" y="2562"/>
                  <a:ext cx="47" cy="9"/>
                </a:xfrm>
                <a:prstGeom prst="line">
                  <a:avLst/>
                </a:prstGeom>
                <a:noFill/>
                <a:ln w="1111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8643" name="Line 245"/>
                <p:cNvSpPr>
                  <a:spLocks noChangeShapeType="1"/>
                </p:cNvSpPr>
                <p:nvPr/>
              </p:nvSpPr>
              <p:spPr bwMode="auto">
                <a:xfrm>
                  <a:off x="1175" y="2541"/>
                  <a:ext cx="1" cy="52"/>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8644" name="Line 246"/>
                <p:cNvSpPr>
                  <a:spLocks noChangeShapeType="1"/>
                </p:cNvSpPr>
                <p:nvPr/>
              </p:nvSpPr>
              <p:spPr bwMode="auto">
                <a:xfrm>
                  <a:off x="1239" y="2553"/>
                  <a:ext cx="1" cy="56"/>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8645" name="Line 247"/>
                <p:cNvSpPr>
                  <a:spLocks noChangeShapeType="1"/>
                </p:cNvSpPr>
                <p:nvPr/>
              </p:nvSpPr>
              <p:spPr bwMode="auto">
                <a:xfrm>
                  <a:off x="1118" y="2552"/>
                  <a:ext cx="123" cy="26"/>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8646" name="Line 248"/>
                <p:cNvSpPr>
                  <a:spLocks noChangeShapeType="1"/>
                </p:cNvSpPr>
                <p:nvPr/>
              </p:nvSpPr>
              <p:spPr bwMode="auto">
                <a:xfrm flipH="1" flipV="1">
                  <a:off x="1118" y="2544"/>
                  <a:ext cx="123" cy="24"/>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grpSp>
        </p:grpSp>
        <p:grpSp>
          <p:nvGrpSpPr>
            <p:cNvPr id="58606" name="Group 282"/>
            <p:cNvGrpSpPr>
              <a:grpSpLocks/>
            </p:cNvGrpSpPr>
            <p:nvPr/>
          </p:nvGrpSpPr>
          <p:grpSpPr bwMode="auto">
            <a:xfrm>
              <a:off x="979" y="2533"/>
              <a:ext cx="323" cy="137"/>
              <a:chOff x="979" y="2533"/>
              <a:chExt cx="323" cy="137"/>
            </a:xfrm>
          </p:grpSpPr>
          <p:grpSp>
            <p:nvGrpSpPr>
              <p:cNvPr id="58607" name="Group 253"/>
              <p:cNvGrpSpPr>
                <a:grpSpLocks/>
              </p:cNvGrpSpPr>
              <p:nvPr/>
            </p:nvGrpSpPr>
            <p:grpSpPr bwMode="auto">
              <a:xfrm>
                <a:off x="1229" y="2608"/>
                <a:ext cx="52" cy="32"/>
                <a:chOff x="1229" y="2608"/>
                <a:chExt cx="52" cy="32"/>
              </a:xfrm>
            </p:grpSpPr>
            <p:sp>
              <p:nvSpPr>
                <p:cNvPr id="58636" name="Freeform 251"/>
                <p:cNvSpPr>
                  <a:spLocks/>
                </p:cNvSpPr>
                <p:nvPr/>
              </p:nvSpPr>
              <p:spPr bwMode="auto">
                <a:xfrm>
                  <a:off x="1266" y="2608"/>
                  <a:ext cx="15" cy="32"/>
                </a:xfrm>
                <a:custGeom>
                  <a:avLst/>
                  <a:gdLst>
                    <a:gd name="T0" fmla="*/ 11 w 76"/>
                    <a:gd name="T1" fmla="*/ 0 h 194"/>
                    <a:gd name="T2" fmla="*/ 15 w 76"/>
                    <a:gd name="T3" fmla="*/ 30 h 194"/>
                    <a:gd name="T4" fmla="*/ 5 w 76"/>
                    <a:gd name="T5" fmla="*/ 32 h 194"/>
                    <a:gd name="T6" fmla="*/ 0 w 76"/>
                    <a:gd name="T7" fmla="*/ 2 h 194"/>
                    <a:gd name="T8" fmla="*/ 11 w 76"/>
                    <a:gd name="T9" fmla="*/ 0 h 19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6" h="194">
                      <a:moveTo>
                        <a:pt x="54" y="0"/>
                      </a:moveTo>
                      <a:lnTo>
                        <a:pt x="76" y="182"/>
                      </a:lnTo>
                      <a:lnTo>
                        <a:pt x="23" y="194"/>
                      </a:lnTo>
                      <a:lnTo>
                        <a:pt x="0" y="10"/>
                      </a:lnTo>
                      <a:lnTo>
                        <a:pt x="54" y="0"/>
                      </a:lnTo>
                      <a:close/>
                    </a:path>
                  </a:pathLst>
                </a:custGeom>
                <a:solidFill>
                  <a:srgbClr val="606060"/>
                </a:solidFill>
                <a:ln w="3175">
                  <a:solidFill>
                    <a:srgbClr val="000000"/>
                  </a:solidFill>
                  <a:prstDash val="solid"/>
                  <a:round/>
                  <a:headEnd/>
                  <a:tailEnd/>
                </a:ln>
              </p:spPr>
              <p:txBody>
                <a:bodyPr/>
                <a:lstStyle/>
                <a:p>
                  <a:endParaRPr lang="en-US"/>
                </a:p>
              </p:txBody>
            </p:sp>
            <p:sp>
              <p:nvSpPr>
                <p:cNvPr id="58637" name="Freeform 252"/>
                <p:cNvSpPr>
                  <a:spLocks/>
                </p:cNvSpPr>
                <p:nvPr/>
              </p:nvSpPr>
              <p:spPr bwMode="auto">
                <a:xfrm>
                  <a:off x="1229" y="2612"/>
                  <a:ext cx="41" cy="28"/>
                </a:xfrm>
                <a:custGeom>
                  <a:avLst/>
                  <a:gdLst>
                    <a:gd name="T0" fmla="*/ 37 w 209"/>
                    <a:gd name="T1" fmla="*/ 1 h 169"/>
                    <a:gd name="T2" fmla="*/ 41 w 209"/>
                    <a:gd name="T3" fmla="*/ 28 h 169"/>
                    <a:gd name="T4" fmla="*/ 0 w 209"/>
                    <a:gd name="T5" fmla="*/ 14 h 169"/>
                    <a:gd name="T6" fmla="*/ 16 w 209"/>
                    <a:gd name="T7" fmla="*/ 10 h 169"/>
                    <a:gd name="T8" fmla="*/ 30 w 209"/>
                    <a:gd name="T9" fmla="*/ 16 h 169"/>
                    <a:gd name="T10" fmla="*/ 26 w 209"/>
                    <a:gd name="T11" fmla="*/ 0 h 169"/>
                    <a:gd name="T12" fmla="*/ 37 w 209"/>
                    <a:gd name="T13" fmla="*/ 1 h 169"/>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09" h="169">
                      <a:moveTo>
                        <a:pt x="190" y="7"/>
                      </a:moveTo>
                      <a:lnTo>
                        <a:pt x="209" y="169"/>
                      </a:lnTo>
                      <a:lnTo>
                        <a:pt x="0" y="85"/>
                      </a:lnTo>
                      <a:lnTo>
                        <a:pt x="82" y="60"/>
                      </a:lnTo>
                      <a:lnTo>
                        <a:pt x="155" y="97"/>
                      </a:lnTo>
                      <a:lnTo>
                        <a:pt x="133" y="0"/>
                      </a:lnTo>
                      <a:lnTo>
                        <a:pt x="190" y="7"/>
                      </a:lnTo>
                      <a:close/>
                    </a:path>
                  </a:pathLst>
                </a:custGeom>
                <a:solidFill>
                  <a:srgbClr val="404040"/>
                </a:solidFill>
                <a:ln w="3175">
                  <a:solidFill>
                    <a:srgbClr val="000000"/>
                  </a:solidFill>
                  <a:prstDash val="solid"/>
                  <a:round/>
                  <a:headEnd/>
                  <a:tailEnd/>
                </a:ln>
              </p:spPr>
              <p:txBody>
                <a:bodyPr/>
                <a:lstStyle/>
                <a:p>
                  <a:endParaRPr lang="en-US"/>
                </a:p>
              </p:txBody>
            </p:sp>
          </p:grpSp>
          <p:grpSp>
            <p:nvGrpSpPr>
              <p:cNvPr id="58608" name="Group 281"/>
              <p:cNvGrpSpPr>
                <a:grpSpLocks/>
              </p:cNvGrpSpPr>
              <p:nvPr/>
            </p:nvGrpSpPr>
            <p:grpSpPr bwMode="auto">
              <a:xfrm>
                <a:off x="979" y="2533"/>
                <a:ext cx="323" cy="137"/>
                <a:chOff x="979" y="2533"/>
                <a:chExt cx="323" cy="137"/>
              </a:xfrm>
            </p:grpSpPr>
            <p:sp>
              <p:nvSpPr>
                <p:cNvPr id="58609" name="Freeform 254"/>
                <p:cNvSpPr>
                  <a:spLocks/>
                </p:cNvSpPr>
                <p:nvPr/>
              </p:nvSpPr>
              <p:spPr bwMode="auto">
                <a:xfrm>
                  <a:off x="980" y="2533"/>
                  <a:ext cx="316" cy="121"/>
                </a:xfrm>
                <a:custGeom>
                  <a:avLst/>
                  <a:gdLst>
                    <a:gd name="T0" fmla="*/ 316 w 1581"/>
                    <a:gd name="T1" fmla="*/ 52 h 726"/>
                    <a:gd name="T2" fmla="*/ 165 w 1581"/>
                    <a:gd name="T3" fmla="*/ 121 h 726"/>
                    <a:gd name="T4" fmla="*/ 0 w 1581"/>
                    <a:gd name="T5" fmla="*/ 53 h 726"/>
                    <a:gd name="T6" fmla="*/ 126 w 1581"/>
                    <a:gd name="T7" fmla="*/ 0 h 726"/>
                    <a:gd name="T8" fmla="*/ 316 w 1581"/>
                    <a:gd name="T9" fmla="*/ 52 h 72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81" h="726">
                      <a:moveTo>
                        <a:pt x="1581" y="309"/>
                      </a:moveTo>
                      <a:lnTo>
                        <a:pt x="824" y="726"/>
                      </a:lnTo>
                      <a:lnTo>
                        <a:pt x="0" y="318"/>
                      </a:lnTo>
                      <a:lnTo>
                        <a:pt x="631" y="0"/>
                      </a:lnTo>
                      <a:lnTo>
                        <a:pt x="1581" y="309"/>
                      </a:lnTo>
                      <a:close/>
                    </a:path>
                  </a:pathLst>
                </a:custGeom>
                <a:solidFill>
                  <a:srgbClr val="808080"/>
                </a:solidFill>
                <a:ln w="3175">
                  <a:solidFill>
                    <a:srgbClr val="000000"/>
                  </a:solidFill>
                  <a:prstDash val="solid"/>
                  <a:round/>
                  <a:headEnd/>
                  <a:tailEnd/>
                </a:ln>
              </p:spPr>
              <p:txBody>
                <a:bodyPr/>
                <a:lstStyle/>
                <a:p>
                  <a:endParaRPr lang="en-US"/>
                </a:p>
              </p:txBody>
            </p:sp>
            <p:sp>
              <p:nvSpPr>
                <p:cNvPr id="58610" name="Freeform 255"/>
                <p:cNvSpPr>
                  <a:spLocks/>
                </p:cNvSpPr>
                <p:nvPr/>
              </p:nvSpPr>
              <p:spPr bwMode="auto">
                <a:xfrm>
                  <a:off x="1144" y="2584"/>
                  <a:ext cx="158" cy="86"/>
                </a:xfrm>
                <a:custGeom>
                  <a:avLst/>
                  <a:gdLst>
                    <a:gd name="T0" fmla="*/ 152 w 791"/>
                    <a:gd name="T1" fmla="*/ 0 h 513"/>
                    <a:gd name="T2" fmla="*/ 0 w 791"/>
                    <a:gd name="T3" fmla="*/ 71 h 513"/>
                    <a:gd name="T4" fmla="*/ 4 w 791"/>
                    <a:gd name="T5" fmla="*/ 86 h 513"/>
                    <a:gd name="T6" fmla="*/ 158 w 791"/>
                    <a:gd name="T7" fmla="*/ 14 h 513"/>
                    <a:gd name="T8" fmla="*/ 152 w 791"/>
                    <a:gd name="T9" fmla="*/ 0 h 51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91" h="513">
                      <a:moveTo>
                        <a:pt x="763" y="0"/>
                      </a:moveTo>
                      <a:lnTo>
                        <a:pt x="0" y="425"/>
                      </a:lnTo>
                      <a:lnTo>
                        <a:pt x="22" y="513"/>
                      </a:lnTo>
                      <a:lnTo>
                        <a:pt x="791" y="81"/>
                      </a:lnTo>
                      <a:lnTo>
                        <a:pt x="763" y="0"/>
                      </a:lnTo>
                      <a:close/>
                    </a:path>
                  </a:pathLst>
                </a:custGeom>
                <a:solidFill>
                  <a:srgbClr val="606060"/>
                </a:solidFill>
                <a:ln w="3175">
                  <a:solidFill>
                    <a:srgbClr val="000000"/>
                  </a:solidFill>
                  <a:prstDash val="solid"/>
                  <a:round/>
                  <a:headEnd/>
                  <a:tailEnd/>
                </a:ln>
              </p:spPr>
              <p:txBody>
                <a:bodyPr/>
                <a:lstStyle/>
                <a:p>
                  <a:endParaRPr lang="en-US"/>
                </a:p>
              </p:txBody>
            </p:sp>
            <p:sp>
              <p:nvSpPr>
                <p:cNvPr id="58611" name="Freeform 256"/>
                <p:cNvSpPr>
                  <a:spLocks/>
                </p:cNvSpPr>
                <p:nvPr/>
              </p:nvSpPr>
              <p:spPr bwMode="auto">
                <a:xfrm>
                  <a:off x="979" y="2586"/>
                  <a:ext cx="169" cy="84"/>
                </a:xfrm>
                <a:custGeom>
                  <a:avLst/>
                  <a:gdLst>
                    <a:gd name="T0" fmla="*/ 169 w 845"/>
                    <a:gd name="T1" fmla="*/ 84 h 503"/>
                    <a:gd name="T2" fmla="*/ 164 w 845"/>
                    <a:gd name="T3" fmla="*/ 68 h 503"/>
                    <a:gd name="T4" fmla="*/ 0 w 845"/>
                    <a:gd name="T5" fmla="*/ 0 h 503"/>
                    <a:gd name="T6" fmla="*/ 6 w 845"/>
                    <a:gd name="T7" fmla="*/ 12 h 503"/>
                    <a:gd name="T8" fmla="*/ 169 w 845"/>
                    <a:gd name="T9" fmla="*/ 84 h 50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845" h="503">
                      <a:moveTo>
                        <a:pt x="845" y="503"/>
                      </a:moveTo>
                      <a:lnTo>
                        <a:pt x="820" y="409"/>
                      </a:lnTo>
                      <a:lnTo>
                        <a:pt x="0" y="0"/>
                      </a:lnTo>
                      <a:lnTo>
                        <a:pt x="29" y="74"/>
                      </a:lnTo>
                      <a:lnTo>
                        <a:pt x="845" y="503"/>
                      </a:lnTo>
                      <a:close/>
                    </a:path>
                  </a:pathLst>
                </a:custGeom>
                <a:solidFill>
                  <a:srgbClr val="404040"/>
                </a:solidFill>
                <a:ln w="3175">
                  <a:solidFill>
                    <a:srgbClr val="000000"/>
                  </a:solidFill>
                  <a:prstDash val="solid"/>
                  <a:round/>
                  <a:headEnd/>
                  <a:tailEnd/>
                </a:ln>
              </p:spPr>
              <p:txBody>
                <a:bodyPr/>
                <a:lstStyle/>
                <a:p>
                  <a:endParaRPr lang="en-US"/>
                </a:p>
              </p:txBody>
            </p:sp>
            <p:sp>
              <p:nvSpPr>
                <p:cNvPr id="58612" name="Freeform 257"/>
                <p:cNvSpPr>
                  <a:spLocks/>
                </p:cNvSpPr>
                <p:nvPr/>
              </p:nvSpPr>
              <p:spPr bwMode="auto">
                <a:xfrm>
                  <a:off x="1107" y="2590"/>
                  <a:ext cx="127" cy="54"/>
                </a:xfrm>
                <a:custGeom>
                  <a:avLst/>
                  <a:gdLst>
                    <a:gd name="T0" fmla="*/ 127 w 635"/>
                    <a:gd name="T1" fmla="*/ 14 h 319"/>
                    <a:gd name="T2" fmla="*/ 83 w 635"/>
                    <a:gd name="T3" fmla="*/ 0 h 319"/>
                    <a:gd name="T4" fmla="*/ 0 w 635"/>
                    <a:gd name="T5" fmla="*/ 38 h 319"/>
                    <a:gd name="T6" fmla="*/ 42 w 635"/>
                    <a:gd name="T7" fmla="*/ 54 h 319"/>
                    <a:gd name="T8" fmla="*/ 127 w 635"/>
                    <a:gd name="T9" fmla="*/ 14 h 31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35" h="319">
                      <a:moveTo>
                        <a:pt x="635" y="82"/>
                      </a:moveTo>
                      <a:lnTo>
                        <a:pt x="415" y="0"/>
                      </a:lnTo>
                      <a:lnTo>
                        <a:pt x="0" y="223"/>
                      </a:lnTo>
                      <a:lnTo>
                        <a:pt x="210" y="319"/>
                      </a:lnTo>
                      <a:lnTo>
                        <a:pt x="635" y="82"/>
                      </a:lnTo>
                      <a:close/>
                    </a:path>
                  </a:pathLst>
                </a:custGeom>
                <a:solidFill>
                  <a:srgbClr val="A0A0A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8613" name="Freeform 258"/>
                <p:cNvSpPr>
                  <a:spLocks/>
                </p:cNvSpPr>
                <p:nvPr/>
              </p:nvSpPr>
              <p:spPr bwMode="auto">
                <a:xfrm>
                  <a:off x="995" y="2553"/>
                  <a:ext cx="187" cy="71"/>
                </a:xfrm>
                <a:custGeom>
                  <a:avLst/>
                  <a:gdLst>
                    <a:gd name="T0" fmla="*/ 187 w 937"/>
                    <a:gd name="T1" fmla="*/ 35 h 429"/>
                    <a:gd name="T2" fmla="*/ 105 w 937"/>
                    <a:gd name="T3" fmla="*/ 71 h 429"/>
                    <a:gd name="T4" fmla="*/ 0 w 937"/>
                    <a:gd name="T5" fmla="*/ 30 h 429"/>
                    <a:gd name="T6" fmla="*/ 76 w 937"/>
                    <a:gd name="T7" fmla="*/ 0 h 429"/>
                    <a:gd name="T8" fmla="*/ 187 w 937"/>
                    <a:gd name="T9" fmla="*/ 35 h 42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937" h="429">
                      <a:moveTo>
                        <a:pt x="937" y="209"/>
                      </a:moveTo>
                      <a:lnTo>
                        <a:pt x="528" y="429"/>
                      </a:lnTo>
                      <a:lnTo>
                        <a:pt x="0" y="184"/>
                      </a:lnTo>
                      <a:lnTo>
                        <a:pt x="383" y="0"/>
                      </a:lnTo>
                      <a:lnTo>
                        <a:pt x="937" y="209"/>
                      </a:lnTo>
                      <a:close/>
                    </a:path>
                  </a:pathLst>
                </a:custGeom>
                <a:solidFill>
                  <a:srgbClr val="A0A0A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8614" name="Freeform 259"/>
                <p:cNvSpPr>
                  <a:spLocks/>
                </p:cNvSpPr>
                <p:nvPr/>
              </p:nvSpPr>
              <p:spPr bwMode="auto">
                <a:xfrm>
                  <a:off x="1074" y="2537"/>
                  <a:ext cx="207" cy="65"/>
                </a:xfrm>
                <a:custGeom>
                  <a:avLst/>
                  <a:gdLst>
                    <a:gd name="T0" fmla="*/ 164 w 1032"/>
                    <a:gd name="T1" fmla="*/ 65 h 392"/>
                    <a:gd name="T2" fmla="*/ 207 w 1032"/>
                    <a:gd name="T3" fmla="*/ 47 h 392"/>
                    <a:gd name="T4" fmla="*/ 33 w 1032"/>
                    <a:gd name="T5" fmla="*/ 0 h 392"/>
                    <a:gd name="T6" fmla="*/ 0 w 1032"/>
                    <a:gd name="T7" fmla="*/ 14 h 392"/>
                    <a:gd name="T8" fmla="*/ 164 w 1032"/>
                    <a:gd name="T9" fmla="*/ 65 h 39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32" h="392">
                      <a:moveTo>
                        <a:pt x="817" y="392"/>
                      </a:moveTo>
                      <a:lnTo>
                        <a:pt x="1032" y="284"/>
                      </a:lnTo>
                      <a:lnTo>
                        <a:pt x="167" y="0"/>
                      </a:lnTo>
                      <a:lnTo>
                        <a:pt x="0" y="82"/>
                      </a:lnTo>
                      <a:lnTo>
                        <a:pt x="817" y="392"/>
                      </a:lnTo>
                      <a:close/>
                    </a:path>
                  </a:pathLst>
                </a:custGeom>
                <a:solidFill>
                  <a:srgbClr val="A0A0A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8615" name="Line 260"/>
                <p:cNvSpPr>
                  <a:spLocks noChangeShapeType="1"/>
                </p:cNvSpPr>
                <p:nvPr/>
              </p:nvSpPr>
              <p:spPr bwMode="auto">
                <a:xfrm flipH="1" flipV="1">
                  <a:off x="1099" y="2541"/>
                  <a:ext cx="178" cy="51"/>
                </a:xfrm>
                <a:prstGeom prst="line">
                  <a:avLst/>
                </a:prstGeom>
                <a:noFill/>
                <a:ln w="4763">
                  <a:solidFill>
                    <a:srgbClr val="80808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8616" name="Line 261"/>
                <p:cNvSpPr>
                  <a:spLocks noChangeShapeType="1"/>
                </p:cNvSpPr>
                <p:nvPr/>
              </p:nvSpPr>
              <p:spPr bwMode="auto">
                <a:xfrm flipH="1" flipV="1">
                  <a:off x="1089" y="2543"/>
                  <a:ext cx="173" cy="52"/>
                </a:xfrm>
                <a:prstGeom prst="line">
                  <a:avLst/>
                </a:prstGeom>
                <a:noFill/>
                <a:ln w="4763">
                  <a:solidFill>
                    <a:srgbClr val="80808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8617" name="Line 262"/>
                <p:cNvSpPr>
                  <a:spLocks noChangeShapeType="1"/>
                </p:cNvSpPr>
                <p:nvPr/>
              </p:nvSpPr>
              <p:spPr bwMode="auto">
                <a:xfrm flipH="1" flipV="1">
                  <a:off x="1082" y="2548"/>
                  <a:ext cx="169" cy="53"/>
                </a:xfrm>
                <a:prstGeom prst="line">
                  <a:avLst/>
                </a:prstGeom>
                <a:noFill/>
                <a:ln w="4763">
                  <a:solidFill>
                    <a:srgbClr val="80808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8618" name="Line 263"/>
                <p:cNvSpPr>
                  <a:spLocks noChangeShapeType="1"/>
                </p:cNvSpPr>
                <p:nvPr/>
              </p:nvSpPr>
              <p:spPr bwMode="auto">
                <a:xfrm flipH="1" flipV="1">
                  <a:off x="1061" y="2556"/>
                  <a:ext cx="166" cy="55"/>
                </a:xfrm>
                <a:prstGeom prst="line">
                  <a:avLst/>
                </a:prstGeom>
                <a:noFill/>
                <a:ln w="4763">
                  <a:solidFill>
                    <a:srgbClr val="80808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8619" name="Line 264"/>
                <p:cNvSpPr>
                  <a:spLocks noChangeShapeType="1"/>
                </p:cNvSpPr>
                <p:nvPr/>
              </p:nvSpPr>
              <p:spPr bwMode="auto">
                <a:xfrm flipH="1" flipV="1">
                  <a:off x="1048" y="2563"/>
                  <a:ext cx="165" cy="55"/>
                </a:xfrm>
                <a:prstGeom prst="line">
                  <a:avLst/>
                </a:prstGeom>
                <a:noFill/>
                <a:ln w="4763">
                  <a:solidFill>
                    <a:srgbClr val="80808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8620" name="Line 265"/>
                <p:cNvSpPr>
                  <a:spLocks noChangeShapeType="1"/>
                </p:cNvSpPr>
                <p:nvPr/>
              </p:nvSpPr>
              <p:spPr bwMode="auto">
                <a:xfrm flipH="1" flipV="1">
                  <a:off x="1040" y="2569"/>
                  <a:ext cx="155" cy="55"/>
                </a:xfrm>
                <a:prstGeom prst="line">
                  <a:avLst/>
                </a:prstGeom>
                <a:noFill/>
                <a:ln w="4763">
                  <a:solidFill>
                    <a:srgbClr val="80808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8621" name="Line 266"/>
                <p:cNvSpPr>
                  <a:spLocks noChangeShapeType="1"/>
                </p:cNvSpPr>
                <p:nvPr/>
              </p:nvSpPr>
              <p:spPr bwMode="auto">
                <a:xfrm flipH="1" flipV="1">
                  <a:off x="1029" y="2574"/>
                  <a:ext cx="150" cy="55"/>
                </a:xfrm>
                <a:prstGeom prst="line">
                  <a:avLst/>
                </a:prstGeom>
                <a:noFill/>
                <a:ln w="4763">
                  <a:solidFill>
                    <a:srgbClr val="80808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8622" name="Line 267"/>
                <p:cNvSpPr>
                  <a:spLocks noChangeShapeType="1"/>
                </p:cNvSpPr>
                <p:nvPr/>
              </p:nvSpPr>
              <p:spPr bwMode="auto">
                <a:xfrm flipH="1" flipV="1">
                  <a:off x="1017" y="2581"/>
                  <a:ext cx="144" cy="54"/>
                </a:xfrm>
                <a:prstGeom prst="line">
                  <a:avLst/>
                </a:prstGeom>
                <a:noFill/>
                <a:ln w="4763">
                  <a:solidFill>
                    <a:srgbClr val="80808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8623" name="Line 268"/>
                <p:cNvSpPr>
                  <a:spLocks noChangeShapeType="1"/>
                </p:cNvSpPr>
                <p:nvPr/>
              </p:nvSpPr>
              <p:spPr bwMode="auto">
                <a:xfrm flipH="1">
                  <a:off x="1136" y="2600"/>
                  <a:ext cx="83" cy="39"/>
                </a:xfrm>
                <a:prstGeom prst="line">
                  <a:avLst/>
                </a:prstGeom>
                <a:noFill/>
                <a:ln w="4763">
                  <a:solidFill>
                    <a:srgbClr val="80808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8624" name="Line 269"/>
                <p:cNvSpPr>
                  <a:spLocks noChangeShapeType="1"/>
                </p:cNvSpPr>
                <p:nvPr/>
              </p:nvSpPr>
              <p:spPr bwMode="auto">
                <a:xfrm flipH="1">
                  <a:off x="1120" y="2594"/>
                  <a:ext cx="82" cy="38"/>
                </a:xfrm>
                <a:prstGeom prst="line">
                  <a:avLst/>
                </a:prstGeom>
                <a:noFill/>
                <a:ln w="4763">
                  <a:solidFill>
                    <a:srgbClr val="80808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8625" name="Line 270"/>
                <p:cNvSpPr>
                  <a:spLocks noChangeShapeType="1"/>
                </p:cNvSpPr>
                <p:nvPr/>
              </p:nvSpPr>
              <p:spPr bwMode="auto">
                <a:xfrm flipH="1">
                  <a:off x="1085" y="2583"/>
                  <a:ext cx="78" cy="34"/>
                </a:xfrm>
                <a:prstGeom prst="line">
                  <a:avLst/>
                </a:prstGeom>
                <a:noFill/>
                <a:ln w="4763">
                  <a:solidFill>
                    <a:srgbClr val="80808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8626" name="Line 271"/>
                <p:cNvSpPr>
                  <a:spLocks noChangeShapeType="1"/>
                </p:cNvSpPr>
                <p:nvPr/>
              </p:nvSpPr>
              <p:spPr bwMode="auto">
                <a:xfrm flipH="1">
                  <a:off x="1066" y="2576"/>
                  <a:ext cx="80" cy="35"/>
                </a:xfrm>
                <a:prstGeom prst="line">
                  <a:avLst/>
                </a:prstGeom>
                <a:noFill/>
                <a:ln w="4763">
                  <a:solidFill>
                    <a:srgbClr val="80808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8627" name="Line 272"/>
                <p:cNvSpPr>
                  <a:spLocks noChangeShapeType="1"/>
                </p:cNvSpPr>
                <p:nvPr/>
              </p:nvSpPr>
              <p:spPr bwMode="auto">
                <a:xfrm flipH="1">
                  <a:off x="1049" y="2571"/>
                  <a:ext cx="75" cy="34"/>
                </a:xfrm>
                <a:prstGeom prst="line">
                  <a:avLst/>
                </a:prstGeom>
                <a:noFill/>
                <a:ln w="4763">
                  <a:solidFill>
                    <a:srgbClr val="80808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8628" name="Line 273"/>
                <p:cNvSpPr>
                  <a:spLocks noChangeShapeType="1"/>
                </p:cNvSpPr>
                <p:nvPr/>
              </p:nvSpPr>
              <p:spPr bwMode="auto">
                <a:xfrm flipH="1">
                  <a:off x="1033" y="2565"/>
                  <a:ext cx="76" cy="33"/>
                </a:xfrm>
                <a:prstGeom prst="line">
                  <a:avLst/>
                </a:prstGeom>
                <a:noFill/>
                <a:ln w="4763">
                  <a:solidFill>
                    <a:srgbClr val="80808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8629" name="Line 274"/>
                <p:cNvSpPr>
                  <a:spLocks noChangeShapeType="1"/>
                </p:cNvSpPr>
                <p:nvPr/>
              </p:nvSpPr>
              <p:spPr bwMode="auto">
                <a:xfrm flipH="1">
                  <a:off x="1016" y="2559"/>
                  <a:ext cx="76" cy="32"/>
                </a:xfrm>
                <a:prstGeom prst="line">
                  <a:avLst/>
                </a:prstGeom>
                <a:noFill/>
                <a:ln w="4763">
                  <a:solidFill>
                    <a:srgbClr val="80808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8630" name="Line 275"/>
                <p:cNvSpPr>
                  <a:spLocks noChangeShapeType="1"/>
                </p:cNvSpPr>
                <p:nvPr/>
              </p:nvSpPr>
              <p:spPr bwMode="auto">
                <a:xfrm flipH="1">
                  <a:off x="1215" y="2577"/>
                  <a:ext cx="42" cy="18"/>
                </a:xfrm>
                <a:prstGeom prst="line">
                  <a:avLst/>
                </a:prstGeom>
                <a:noFill/>
                <a:ln w="4763">
                  <a:solidFill>
                    <a:srgbClr val="80808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8631" name="Line 276"/>
                <p:cNvSpPr>
                  <a:spLocks noChangeShapeType="1"/>
                </p:cNvSpPr>
                <p:nvPr/>
              </p:nvSpPr>
              <p:spPr bwMode="auto">
                <a:xfrm flipH="1">
                  <a:off x="1191" y="2570"/>
                  <a:ext cx="38" cy="18"/>
                </a:xfrm>
                <a:prstGeom prst="line">
                  <a:avLst/>
                </a:prstGeom>
                <a:noFill/>
                <a:ln w="4763">
                  <a:solidFill>
                    <a:srgbClr val="80808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8632" name="Line 277"/>
                <p:cNvSpPr>
                  <a:spLocks noChangeShapeType="1"/>
                </p:cNvSpPr>
                <p:nvPr/>
              </p:nvSpPr>
              <p:spPr bwMode="auto">
                <a:xfrm flipH="1">
                  <a:off x="1167" y="2564"/>
                  <a:ext cx="38" cy="16"/>
                </a:xfrm>
                <a:prstGeom prst="line">
                  <a:avLst/>
                </a:prstGeom>
                <a:noFill/>
                <a:ln w="4763">
                  <a:solidFill>
                    <a:srgbClr val="80808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8633" name="Line 278"/>
                <p:cNvSpPr>
                  <a:spLocks noChangeShapeType="1"/>
                </p:cNvSpPr>
                <p:nvPr/>
              </p:nvSpPr>
              <p:spPr bwMode="auto">
                <a:xfrm flipH="1">
                  <a:off x="1144" y="2557"/>
                  <a:ext cx="38" cy="15"/>
                </a:xfrm>
                <a:prstGeom prst="line">
                  <a:avLst/>
                </a:prstGeom>
                <a:noFill/>
                <a:ln w="4763">
                  <a:solidFill>
                    <a:srgbClr val="80808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8634" name="Line 279"/>
                <p:cNvSpPr>
                  <a:spLocks noChangeShapeType="1"/>
                </p:cNvSpPr>
                <p:nvPr/>
              </p:nvSpPr>
              <p:spPr bwMode="auto">
                <a:xfrm flipH="1">
                  <a:off x="1122" y="2550"/>
                  <a:ext cx="35" cy="16"/>
                </a:xfrm>
                <a:prstGeom prst="line">
                  <a:avLst/>
                </a:prstGeom>
                <a:noFill/>
                <a:ln w="4763">
                  <a:solidFill>
                    <a:srgbClr val="80808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8635" name="Line 280"/>
                <p:cNvSpPr>
                  <a:spLocks noChangeShapeType="1"/>
                </p:cNvSpPr>
                <p:nvPr/>
              </p:nvSpPr>
              <p:spPr bwMode="auto">
                <a:xfrm flipH="1">
                  <a:off x="1096" y="2543"/>
                  <a:ext cx="32" cy="14"/>
                </a:xfrm>
                <a:prstGeom prst="line">
                  <a:avLst/>
                </a:prstGeom>
                <a:noFill/>
                <a:ln w="4763">
                  <a:solidFill>
                    <a:srgbClr val="808080"/>
                  </a:solidFill>
                  <a:round/>
                  <a:headEnd/>
                  <a:tailEnd/>
                </a:ln>
                <a:extLst>
                  <a:ext uri="{909E8E84-426E-40DD-AFC4-6F175D3DCCD1}">
                    <a14:hiddenFill xmlns:a14="http://schemas.microsoft.com/office/drawing/2010/main">
                      <a:noFill/>
                    </a14:hiddenFill>
                  </a:ext>
                </a:extLst>
              </p:spPr>
              <p:txBody>
                <a:bodyPr/>
                <a:lstStyle/>
                <a:p>
                  <a:endParaRPr lang="en-US"/>
                </a:p>
              </p:txBody>
            </p:sp>
          </p:grpSp>
        </p:grpSp>
      </p:grpSp>
      <p:grpSp>
        <p:nvGrpSpPr>
          <p:cNvPr id="58381" name="Group 228"/>
          <p:cNvGrpSpPr>
            <a:grpSpLocks/>
          </p:cNvGrpSpPr>
          <p:nvPr/>
        </p:nvGrpSpPr>
        <p:grpSpPr bwMode="auto">
          <a:xfrm>
            <a:off x="3948113" y="4002088"/>
            <a:ext cx="1189037" cy="835025"/>
            <a:chOff x="4923" y="3153"/>
            <a:chExt cx="749" cy="526"/>
          </a:xfrm>
        </p:grpSpPr>
        <p:grpSp>
          <p:nvGrpSpPr>
            <p:cNvPr id="58497" name="Group 227"/>
            <p:cNvGrpSpPr>
              <a:grpSpLocks/>
            </p:cNvGrpSpPr>
            <p:nvPr/>
          </p:nvGrpSpPr>
          <p:grpSpPr bwMode="auto">
            <a:xfrm>
              <a:off x="4923" y="3194"/>
              <a:ext cx="496" cy="296"/>
              <a:chOff x="4923" y="3194"/>
              <a:chExt cx="496" cy="296"/>
            </a:xfrm>
          </p:grpSpPr>
          <p:sp>
            <p:nvSpPr>
              <p:cNvPr id="58561" name="Freeform 120"/>
              <p:cNvSpPr>
                <a:spLocks/>
              </p:cNvSpPr>
              <p:nvPr/>
            </p:nvSpPr>
            <p:spPr bwMode="auto">
              <a:xfrm>
                <a:off x="5024" y="3335"/>
                <a:ext cx="148" cy="83"/>
              </a:xfrm>
              <a:custGeom>
                <a:avLst/>
                <a:gdLst>
                  <a:gd name="T0" fmla="*/ 0 w 137"/>
                  <a:gd name="T1" fmla="*/ 47 h 83"/>
                  <a:gd name="T2" fmla="*/ 0 w 137"/>
                  <a:gd name="T3" fmla="*/ 73 h 83"/>
                  <a:gd name="T4" fmla="*/ 69 w 137"/>
                  <a:gd name="T5" fmla="*/ 82 h 83"/>
                  <a:gd name="T6" fmla="*/ 147 w 137"/>
                  <a:gd name="T7" fmla="*/ 52 h 83"/>
                  <a:gd name="T8" fmla="*/ 147 w 137"/>
                  <a:gd name="T9" fmla="*/ 0 h 83"/>
                  <a:gd name="T10" fmla="*/ 0 w 137"/>
                  <a:gd name="T11" fmla="*/ 47 h 83"/>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37" h="83">
                    <a:moveTo>
                      <a:pt x="0" y="47"/>
                    </a:moveTo>
                    <a:lnTo>
                      <a:pt x="0" y="73"/>
                    </a:lnTo>
                    <a:lnTo>
                      <a:pt x="64" y="82"/>
                    </a:lnTo>
                    <a:lnTo>
                      <a:pt x="136" y="52"/>
                    </a:lnTo>
                    <a:lnTo>
                      <a:pt x="136" y="0"/>
                    </a:lnTo>
                    <a:lnTo>
                      <a:pt x="0" y="47"/>
                    </a:lnTo>
                  </a:path>
                </a:pathLst>
              </a:custGeom>
              <a:solidFill>
                <a:srgbClr val="60606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8562" name="Freeform 121"/>
              <p:cNvSpPr>
                <a:spLocks/>
              </p:cNvSpPr>
              <p:nvPr/>
            </p:nvSpPr>
            <p:spPr bwMode="auto">
              <a:xfrm>
                <a:off x="5064" y="3194"/>
                <a:ext cx="188" cy="163"/>
              </a:xfrm>
              <a:custGeom>
                <a:avLst/>
                <a:gdLst>
                  <a:gd name="T0" fmla="*/ 26 w 174"/>
                  <a:gd name="T1" fmla="*/ 162 h 163"/>
                  <a:gd name="T2" fmla="*/ 0 w 174"/>
                  <a:gd name="T3" fmla="*/ 5 h 163"/>
                  <a:gd name="T4" fmla="*/ 161 w 174"/>
                  <a:gd name="T5" fmla="*/ 0 h 163"/>
                  <a:gd name="T6" fmla="*/ 187 w 174"/>
                  <a:gd name="T7" fmla="*/ 139 h 163"/>
                  <a:gd name="T8" fmla="*/ 26 w 174"/>
                  <a:gd name="T9" fmla="*/ 162 h 16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74" h="163">
                    <a:moveTo>
                      <a:pt x="24" y="162"/>
                    </a:moveTo>
                    <a:lnTo>
                      <a:pt x="0" y="5"/>
                    </a:lnTo>
                    <a:lnTo>
                      <a:pt x="149" y="0"/>
                    </a:lnTo>
                    <a:lnTo>
                      <a:pt x="173" y="139"/>
                    </a:lnTo>
                    <a:lnTo>
                      <a:pt x="24" y="162"/>
                    </a:lnTo>
                  </a:path>
                </a:pathLst>
              </a:custGeom>
              <a:solidFill>
                <a:srgbClr val="A0A0A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8563" name="Freeform 122"/>
              <p:cNvSpPr>
                <a:spLocks/>
              </p:cNvSpPr>
              <p:nvPr/>
            </p:nvSpPr>
            <p:spPr bwMode="auto">
              <a:xfrm>
                <a:off x="4923" y="3199"/>
                <a:ext cx="168" cy="161"/>
              </a:xfrm>
              <a:custGeom>
                <a:avLst/>
                <a:gdLst>
                  <a:gd name="T0" fmla="*/ 141 w 155"/>
                  <a:gd name="T1" fmla="*/ 0 h 161"/>
                  <a:gd name="T2" fmla="*/ 0 w 155"/>
                  <a:gd name="T3" fmla="*/ 36 h 161"/>
                  <a:gd name="T4" fmla="*/ 21 w 155"/>
                  <a:gd name="T5" fmla="*/ 160 h 161"/>
                  <a:gd name="T6" fmla="*/ 167 w 155"/>
                  <a:gd name="T7" fmla="*/ 157 h 161"/>
                  <a:gd name="T8" fmla="*/ 141 w 155"/>
                  <a:gd name="T9" fmla="*/ 0 h 16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5" h="161">
                    <a:moveTo>
                      <a:pt x="130" y="0"/>
                    </a:moveTo>
                    <a:lnTo>
                      <a:pt x="0" y="36"/>
                    </a:lnTo>
                    <a:lnTo>
                      <a:pt x="19" y="160"/>
                    </a:lnTo>
                    <a:lnTo>
                      <a:pt x="154" y="157"/>
                    </a:lnTo>
                    <a:lnTo>
                      <a:pt x="130" y="0"/>
                    </a:lnTo>
                  </a:path>
                </a:pathLst>
              </a:custGeom>
              <a:solidFill>
                <a:srgbClr val="80808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8564" name="Freeform 123"/>
              <p:cNvSpPr>
                <a:spLocks/>
              </p:cNvSpPr>
              <p:nvPr/>
            </p:nvSpPr>
            <p:spPr bwMode="auto">
              <a:xfrm>
                <a:off x="5095" y="3210"/>
                <a:ext cx="136" cy="123"/>
              </a:xfrm>
              <a:custGeom>
                <a:avLst/>
                <a:gdLst>
                  <a:gd name="T0" fmla="*/ 0 w 126"/>
                  <a:gd name="T1" fmla="*/ 5 h 123"/>
                  <a:gd name="T2" fmla="*/ 19 w 126"/>
                  <a:gd name="T3" fmla="*/ 122 h 123"/>
                  <a:gd name="T4" fmla="*/ 135 w 126"/>
                  <a:gd name="T5" fmla="*/ 108 h 123"/>
                  <a:gd name="T6" fmla="*/ 114 w 126"/>
                  <a:gd name="T7" fmla="*/ 0 h 123"/>
                  <a:gd name="T8" fmla="*/ 0 w 126"/>
                  <a:gd name="T9" fmla="*/ 5 h 12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6" h="123">
                    <a:moveTo>
                      <a:pt x="0" y="5"/>
                    </a:moveTo>
                    <a:lnTo>
                      <a:pt x="18" y="122"/>
                    </a:lnTo>
                    <a:lnTo>
                      <a:pt x="125" y="108"/>
                    </a:lnTo>
                    <a:lnTo>
                      <a:pt x="106" y="0"/>
                    </a:lnTo>
                    <a:lnTo>
                      <a:pt x="0" y="5"/>
                    </a:lnTo>
                  </a:path>
                </a:pathLst>
              </a:custGeom>
              <a:solidFill>
                <a:srgbClr val="F57B49"/>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nvGrpSpPr>
              <p:cNvPr id="58565" name="Group 124"/>
              <p:cNvGrpSpPr>
                <a:grpSpLocks/>
              </p:cNvGrpSpPr>
              <p:nvPr/>
            </p:nvGrpSpPr>
            <p:grpSpPr bwMode="auto">
              <a:xfrm>
                <a:off x="5149" y="3356"/>
                <a:ext cx="138" cy="77"/>
                <a:chOff x="4753" y="3356"/>
                <a:chExt cx="127" cy="77"/>
              </a:xfrm>
            </p:grpSpPr>
            <p:sp>
              <p:nvSpPr>
                <p:cNvPr id="58598" name="Freeform 125"/>
                <p:cNvSpPr>
                  <a:spLocks/>
                </p:cNvSpPr>
                <p:nvPr/>
              </p:nvSpPr>
              <p:spPr bwMode="auto">
                <a:xfrm>
                  <a:off x="4753" y="3356"/>
                  <a:ext cx="123" cy="77"/>
                </a:xfrm>
                <a:custGeom>
                  <a:avLst/>
                  <a:gdLst>
                    <a:gd name="T0" fmla="*/ 122 w 123"/>
                    <a:gd name="T1" fmla="*/ 0 h 77"/>
                    <a:gd name="T2" fmla="*/ 0 w 123"/>
                    <a:gd name="T3" fmla="*/ 23 h 77"/>
                    <a:gd name="T4" fmla="*/ 0 w 123"/>
                    <a:gd name="T5" fmla="*/ 76 h 77"/>
                    <a:gd name="T6" fmla="*/ 122 w 123"/>
                    <a:gd name="T7" fmla="*/ 43 h 77"/>
                    <a:gd name="T8" fmla="*/ 122 w 123"/>
                    <a:gd name="T9" fmla="*/ 0 h 7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3" h="77">
                      <a:moveTo>
                        <a:pt x="122" y="0"/>
                      </a:moveTo>
                      <a:lnTo>
                        <a:pt x="0" y="23"/>
                      </a:lnTo>
                      <a:lnTo>
                        <a:pt x="0" y="76"/>
                      </a:lnTo>
                      <a:lnTo>
                        <a:pt x="122" y="43"/>
                      </a:lnTo>
                      <a:lnTo>
                        <a:pt x="122" y="0"/>
                      </a:lnTo>
                    </a:path>
                  </a:pathLst>
                </a:custGeom>
                <a:solidFill>
                  <a:srgbClr val="40404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8599" name="Line 126"/>
                <p:cNvSpPr>
                  <a:spLocks noChangeShapeType="1"/>
                </p:cNvSpPr>
                <p:nvPr/>
              </p:nvSpPr>
              <p:spPr bwMode="auto">
                <a:xfrm flipV="1">
                  <a:off x="4837" y="3371"/>
                  <a:ext cx="25" cy="15"/>
                </a:xfrm>
                <a:prstGeom prst="line">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8600" name="Line 127"/>
                <p:cNvSpPr>
                  <a:spLocks noChangeShapeType="1"/>
                </p:cNvSpPr>
                <p:nvPr/>
              </p:nvSpPr>
              <p:spPr bwMode="auto">
                <a:xfrm flipH="1">
                  <a:off x="4770" y="3388"/>
                  <a:ext cx="50" cy="2"/>
                </a:xfrm>
                <a:prstGeom prst="line">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8601" name="Line 128"/>
                <p:cNvSpPr>
                  <a:spLocks noChangeShapeType="1"/>
                </p:cNvSpPr>
                <p:nvPr/>
              </p:nvSpPr>
              <p:spPr bwMode="auto">
                <a:xfrm>
                  <a:off x="4824" y="3370"/>
                  <a:ext cx="0" cy="41"/>
                </a:xfrm>
                <a:prstGeom prst="line">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8602" name="Line 129"/>
                <p:cNvSpPr>
                  <a:spLocks noChangeShapeType="1"/>
                </p:cNvSpPr>
                <p:nvPr/>
              </p:nvSpPr>
              <p:spPr bwMode="auto">
                <a:xfrm>
                  <a:off x="4765" y="3382"/>
                  <a:ext cx="0" cy="45"/>
                </a:xfrm>
                <a:prstGeom prst="line">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8603" name="Line 130"/>
                <p:cNvSpPr>
                  <a:spLocks noChangeShapeType="1"/>
                </p:cNvSpPr>
                <p:nvPr/>
              </p:nvSpPr>
              <p:spPr bwMode="auto">
                <a:xfrm flipH="1">
                  <a:off x="4761" y="3380"/>
                  <a:ext cx="119" cy="18"/>
                </a:xfrm>
                <a:prstGeom prst="line">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8604" name="Line 131"/>
                <p:cNvSpPr>
                  <a:spLocks noChangeShapeType="1"/>
                </p:cNvSpPr>
                <p:nvPr/>
              </p:nvSpPr>
              <p:spPr bwMode="auto">
                <a:xfrm flipV="1">
                  <a:off x="4769" y="3364"/>
                  <a:ext cx="103" cy="30"/>
                </a:xfrm>
                <a:prstGeom prst="line">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58566" name="Group 132"/>
              <p:cNvGrpSpPr>
                <a:grpSpLocks/>
              </p:cNvGrpSpPr>
              <p:nvPr/>
            </p:nvGrpSpPr>
            <p:grpSpPr bwMode="auto">
              <a:xfrm>
                <a:off x="5101" y="3358"/>
                <a:ext cx="318" cy="132"/>
                <a:chOff x="4708" y="3358"/>
                <a:chExt cx="294" cy="132"/>
              </a:xfrm>
            </p:grpSpPr>
            <p:grpSp>
              <p:nvGrpSpPr>
                <p:cNvPr id="58567" name="Group 133"/>
                <p:cNvGrpSpPr>
                  <a:grpSpLocks/>
                </p:cNvGrpSpPr>
                <p:nvPr/>
              </p:nvGrpSpPr>
              <p:grpSpPr bwMode="auto">
                <a:xfrm>
                  <a:off x="4727" y="3430"/>
                  <a:ext cx="48" cy="32"/>
                  <a:chOff x="4727" y="3430"/>
                  <a:chExt cx="48" cy="32"/>
                </a:xfrm>
              </p:grpSpPr>
              <p:sp>
                <p:nvSpPr>
                  <p:cNvPr id="58596" name="Freeform 134"/>
                  <p:cNvSpPr>
                    <a:spLocks/>
                  </p:cNvSpPr>
                  <p:nvPr/>
                </p:nvSpPr>
                <p:spPr bwMode="auto">
                  <a:xfrm>
                    <a:off x="4727" y="3430"/>
                    <a:ext cx="15" cy="32"/>
                  </a:xfrm>
                  <a:custGeom>
                    <a:avLst/>
                    <a:gdLst>
                      <a:gd name="T0" fmla="*/ 4 w 15"/>
                      <a:gd name="T1" fmla="*/ 0 h 32"/>
                      <a:gd name="T2" fmla="*/ 0 w 15"/>
                      <a:gd name="T3" fmla="*/ 29 h 32"/>
                      <a:gd name="T4" fmla="*/ 10 w 15"/>
                      <a:gd name="T5" fmla="*/ 31 h 32"/>
                      <a:gd name="T6" fmla="*/ 14 w 15"/>
                      <a:gd name="T7" fmla="*/ 1 h 32"/>
                      <a:gd name="T8" fmla="*/ 4 w 15"/>
                      <a:gd name="T9" fmla="*/ 0 h 3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 h="32">
                        <a:moveTo>
                          <a:pt x="4" y="0"/>
                        </a:moveTo>
                        <a:lnTo>
                          <a:pt x="0" y="29"/>
                        </a:lnTo>
                        <a:lnTo>
                          <a:pt x="10" y="31"/>
                        </a:lnTo>
                        <a:lnTo>
                          <a:pt x="14" y="1"/>
                        </a:lnTo>
                        <a:lnTo>
                          <a:pt x="4" y="0"/>
                        </a:lnTo>
                      </a:path>
                    </a:pathLst>
                  </a:custGeom>
                  <a:solidFill>
                    <a:srgbClr val="60606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8597" name="Freeform 135"/>
                  <p:cNvSpPr>
                    <a:spLocks/>
                  </p:cNvSpPr>
                  <p:nvPr/>
                </p:nvSpPr>
                <p:spPr bwMode="auto">
                  <a:xfrm>
                    <a:off x="4737" y="3433"/>
                    <a:ext cx="38" cy="29"/>
                  </a:xfrm>
                  <a:custGeom>
                    <a:avLst/>
                    <a:gdLst>
                      <a:gd name="T0" fmla="*/ 3 w 38"/>
                      <a:gd name="T1" fmla="*/ 1 h 29"/>
                      <a:gd name="T2" fmla="*/ 0 w 38"/>
                      <a:gd name="T3" fmla="*/ 28 h 29"/>
                      <a:gd name="T4" fmla="*/ 37 w 38"/>
                      <a:gd name="T5" fmla="*/ 14 h 29"/>
                      <a:gd name="T6" fmla="*/ 23 w 38"/>
                      <a:gd name="T7" fmla="*/ 10 h 29"/>
                      <a:gd name="T8" fmla="*/ 9 w 38"/>
                      <a:gd name="T9" fmla="*/ 16 h 29"/>
                      <a:gd name="T10" fmla="*/ 13 w 38"/>
                      <a:gd name="T11" fmla="*/ 0 h 29"/>
                      <a:gd name="T12" fmla="*/ 3 w 38"/>
                      <a:gd name="T13" fmla="*/ 1 h 29"/>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8" h="29">
                        <a:moveTo>
                          <a:pt x="3" y="1"/>
                        </a:moveTo>
                        <a:lnTo>
                          <a:pt x="0" y="28"/>
                        </a:lnTo>
                        <a:lnTo>
                          <a:pt x="37" y="14"/>
                        </a:lnTo>
                        <a:lnTo>
                          <a:pt x="23" y="10"/>
                        </a:lnTo>
                        <a:lnTo>
                          <a:pt x="9" y="16"/>
                        </a:lnTo>
                        <a:lnTo>
                          <a:pt x="13" y="0"/>
                        </a:lnTo>
                        <a:lnTo>
                          <a:pt x="3" y="1"/>
                        </a:lnTo>
                      </a:path>
                    </a:pathLst>
                  </a:custGeom>
                  <a:solidFill>
                    <a:srgbClr val="40404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nvGrpSpPr>
                <p:cNvPr id="58568" name="Group 136"/>
                <p:cNvGrpSpPr>
                  <a:grpSpLocks/>
                </p:cNvGrpSpPr>
                <p:nvPr/>
              </p:nvGrpSpPr>
              <p:grpSpPr bwMode="auto">
                <a:xfrm>
                  <a:off x="4708" y="3358"/>
                  <a:ext cx="294" cy="132"/>
                  <a:chOff x="4708" y="3358"/>
                  <a:chExt cx="294" cy="132"/>
                </a:xfrm>
              </p:grpSpPr>
              <p:sp>
                <p:nvSpPr>
                  <p:cNvPr id="58569" name="Freeform 137"/>
                  <p:cNvSpPr>
                    <a:spLocks/>
                  </p:cNvSpPr>
                  <p:nvPr/>
                </p:nvSpPr>
                <p:spPr bwMode="auto">
                  <a:xfrm>
                    <a:off x="4713" y="3358"/>
                    <a:ext cx="288" cy="117"/>
                  </a:xfrm>
                  <a:custGeom>
                    <a:avLst/>
                    <a:gdLst>
                      <a:gd name="T0" fmla="*/ 0 w 288"/>
                      <a:gd name="T1" fmla="*/ 49 h 117"/>
                      <a:gd name="T2" fmla="*/ 138 w 288"/>
                      <a:gd name="T3" fmla="*/ 116 h 117"/>
                      <a:gd name="T4" fmla="*/ 287 w 288"/>
                      <a:gd name="T5" fmla="*/ 51 h 117"/>
                      <a:gd name="T6" fmla="*/ 173 w 288"/>
                      <a:gd name="T7" fmla="*/ 0 h 117"/>
                      <a:gd name="T8" fmla="*/ 0 w 288"/>
                      <a:gd name="T9" fmla="*/ 49 h 11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88" h="117">
                        <a:moveTo>
                          <a:pt x="0" y="49"/>
                        </a:moveTo>
                        <a:lnTo>
                          <a:pt x="138" y="116"/>
                        </a:lnTo>
                        <a:lnTo>
                          <a:pt x="287" y="51"/>
                        </a:lnTo>
                        <a:lnTo>
                          <a:pt x="173" y="0"/>
                        </a:lnTo>
                        <a:lnTo>
                          <a:pt x="0" y="49"/>
                        </a:lnTo>
                      </a:path>
                    </a:pathLst>
                  </a:custGeom>
                  <a:solidFill>
                    <a:srgbClr val="80808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8570" name="Freeform 138"/>
                  <p:cNvSpPr>
                    <a:spLocks/>
                  </p:cNvSpPr>
                  <p:nvPr/>
                </p:nvSpPr>
                <p:spPr bwMode="auto">
                  <a:xfrm>
                    <a:off x="4708" y="3407"/>
                    <a:ext cx="145" cy="82"/>
                  </a:xfrm>
                  <a:custGeom>
                    <a:avLst/>
                    <a:gdLst>
                      <a:gd name="T0" fmla="*/ 5 w 145"/>
                      <a:gd name="T1" fmla="*/ 0 h 82"/>
                      <a:gd name="T2" fmla="*/ 144 w 145"/>
                      <a:gd name="T3" fmla="*/ 67 h 82"/>
                      <a:gd name="T4" fmla="*/ 139 w 145"/>
                      <a:gd name="T5" fmla="*/ 81 h 82"/>
                      <a:gd name="T6" fmla="*/ 0 w 145"/>
                      <a:gd name="T7" fmla="*/ 13 h 82"/>
                      <a:gd name="T8" fmla="*/ 5 w 145"/>
                      <a:gd name="T9" fmla="*/ 0 h 8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45" h="82">
                        <a:moveTo>
                          <a:pt x="5" y="0"/>
                        </a:moveTo>
                        <a:lnTo>
                          <a:pt x="144" y="67"/>
                        </a:lnTo>
                        <a:lnTo>
                          <a:pt x="139" y="81"/>
                        </a:lnTo>
                        <a:lnTo>
                          <a:pt x="0" y="13"/>
                        </a:lnTo>
                        <a:lnTo>
                          <a:pt x="5" y="0"/>
                        </a:lnTo>
                      </a:path>
                    </a:pathLst>
                  </a:custGeom>
                  <a:solidFill>
                    <a:srgbClr val="60606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8571" name="Freeform 139"/>
                  <p:cNvSpPr>
                    <a:spLocks/>
                  </p:cNvSpPr>
                  <p:nvPr/>
                </p:nvSpPr>
                <p:spPr bwMode="auto">
                  <a:xfrm>
                    <a:off x="4847" y="3408"/>
                    <a:ext cx="155" cy="82"/>
                  </a:xfrm>
                  <a:custGeom>
                    <a:avLst/>
                    <a:gdLst>
                      <a:gd name="T0" fmla="*/ 0 w 155"/>
                      <a:gd name="T1" fmla="*/ 81 h 82"/>
                      <a:gd name="T2" fmla="*/ 5 w 155"/>
                      <a:gd name="T3" fmla="*/ 66 h 82"/>
                      <a:gd name="T4" fmla="*/ 154 w 155"/>
                      <a:gd name="T5" fmla="*/ 0 h 82"/>
                      <a:gd name="T6" fmla="*/ 149 w 155"/>
                      <a:gd name="T7" fmla="*/ 12 h 82"/>
                      <a:gd name="T8" fmla="*/ 0 w 155"/>
                      <a:gd name="T9" fmla="*/ 81 h 8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5" h="82">
                        <a:moveTo>
                          <a:pt x="0" y="81"/>
                        </a:moveTo>
                        <a:lnTo>
                          <a:pt x="5" y="66"/>
                        </a:lnTo>
                        <a:lnTo>
                          <a:pt x="154" y="0"/>
                        </a:lnTo>
                        <a:lnTo>
                          <a:pt x="149" y="12"/>
                        </a:lnTo>
                        <a:lnTo>
                          <a:pt x="0" y="81"/>
                        </a:lnTo>
                      </a:path>
                    </a:pathLst>
                  </a:custGeom>
                  <a:solidFill>
                    <a:srgbClr val="40404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8572" name="Freeform 140"/>
                  <p:cNvSpPr>
                    <a:spLocks/>
                  </p:cNvSpPr>
                  <p:nvPr/>
                </p:nvSpPr>
                <p:spPr bwMode="auto">
                  <a:xfrm>
                    <a:off x="4769" y="3414"/>
                    <a:ext cx="109" cy="43"/>
                  </a:xfrm>
                  <a:custGeom>
                    <a:avLst/>
                    <a:gdLst>
                      <a:gd name="T0" fmla="*/ 0 w 109"/>
                      <a:gd name="T1" fmla="*/ 11 h 43"/>
                      <a:gd name="T2" fmla="*/ 37 w 109"/>
                      <a:gd name="T3" fmla="*/ 0 h 43"/>
                      <a:gd name="T4" fmla="*/ 108 w 109"/>
                      <a:gd name="T5" fmla="*/ 29 h 43"/>
                      <a:gd name="T6" fmla="*/ 72 w 109"/>
                      <a:gd name="T7" fmla="*/ 42 h 43"/>
                      <a:gd name="T8" fmla="*/ 0 w 109"/>
                      <a:gd name="T9" fmla="*/ 11 h 4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9" h="43">
                        <a:moveTo>
                          <a:pt x="0" y="11"/>
                        </a:moveTo>
                        <a:lnTo>
                          <a:pt x="37" y="0"/>
                        </a:lnTo>
                        <a:lnTo>
                          <a:pt x="108" y="29"/>
                        </a:lnTo>
                        <a:lnTo>
                          <a:pt x="72" y="42"/>
                        </a:lnTo>
                        <a:lnTo>
                          <a:pt x="0" y="11"/>
                        </a:lnTo>
                      </a:path>
                    </a:pathLst>
                  </a:custGeom>
                  <a:solidFill>
                    <a:srgbClr val="A0A0A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8573" name="Freeform 141"/>
                  <p:cNvSpPr>
                    <a:spLocks/>
                  </p:cNvSpPr>
                  <p:nvPr/>
                </p:nvSpPr>
                <p:spPr bwMode="auto">
                  <a:xfrm>
                    <a:off x="4816" y="3377"/>
                    <a:ext cx="163" cy="62"/>
                  </a:xfrm>
                  <a:custGeom>
                    <a:avLst/>
                    <a:gdLst>
                      <a:gd name="T0" fmla="*/ 0 w 163"/>
                      <a:gd name="T1" fmla="*/ 29 h 62"/>
                      <a:gd name="T2" fmla="*/ 71 w 163"/>
                      <a:gd name="T3" fmla="*/ 61 h 62"/>
                      <a:gd name="T4" fmla="*/ 162 w 163"/>
                      <a:gd name="T5" fmla="*/ 26 h 62"/>
                      <a:gd name="T6" fmla="*/ 95 w 163"/>
                      <a:gd name="T7" fmla="*/ 0 h 62"/>
                      <a:gd name="T8" fmla="*/ 0 w 163"/>
                      <a:gd name="T9" fmla="*/ 29 h 6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63" h="62">
                        <a:moveTo>
                          <a:pt x="0" y="29"/>
                        </a:moveTo>
                        <a:lnTo>
                          <a:pt x="71" y="61"/>
                        </a:lnTo>
                        <a:lnTo>
                          <a:pt x="162" y="26"/>
                        </a:lnTo>
                        <a:lnTo>
                          <a:pt x="95" y="0"/>
                        </a:lnTo>
                        <a:lnTo>
                          <a:pt x="0" y="29"/>
                        </a:lnTo>
                      </a:path>
                    </a:pathLst>
                  </a:custGeom>
                  <a:solidFill>
                    <a:srgbClr val="A0A0A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8574" name="Freeform 142"/>
                  <p:cNvSpPr>
                    <a:spLocks/>
                  </p:cNvSpPr>
                  <p:nvPr/>
                </p:nvSpPr>
                <p:spPr bwMode="auto">
                  <a:xfrm>
                    <a:off x="4727" y="3362"/>
                    <a:ext cx="180" cy="57"/>
                  </a:xfrm>
                  <a:custGeom>
                    <a:avLst/>
                    <a:gdLst>
                      <a:gd name="T0" fmla="*/ 37 w 180"/>
                      <a:gd name="T1" fmla="*/ 56 h 57"/>
                      <a:gd name="T2" fmla="*/ 0 w 180"/>
                      <a:gd name="T3" fmla="*/ 40 h 57"/>
                      <a:gd name="T4" fmla="*/ 150 w 180"/>
                      <a:gd name="T5" fmla="*/ 0 h 57"/>
                      <a:gd name="T6" fmla="*/ 179 w 180"/>
                      <a:gd name="T7" fmla="*/ 12 h 57"/>
                      <a:gd name="T8" fmla="*/ 37 w 180"/>
                      <a:gd name="T9" fmla="*/ 56 h 5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80" h="57">
                        <a:moveTo>
                          <a:pt x="37" y="56"/>
                        </a:moveTo>
                        <a:lnTo>
                          <a:pt x="0" y="40"/>
                        </a:lnTo>
                        <a:lnTo>
                          <a:pt x="150" y="0"/>
                        </a:lnTo>
                        <a:lnTo>
                          <a:pt x="179" y="12"/>
                        </a:lnTo>
                        <a:lnTo>
                          <a:pt x="37" y="56"/>
                        </a:lnTo>
                      </a:path>
                    </a:pathLst>
                  </a:custGeom>
                  <a:solidFill>
                    <a:srgbClr val="A0A0A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8575" name="Line 143"/>
                  <p:cNvSpPr>
                    <a:spLocks noChangeShapeType="1"/>
                  </p:cNvSpPr>
                  <p:nvPr/>
                </p:nvSpPr>
                <p:spPr bwMode="auto">
                  <a:xfrm flipV="1">
                    <a:off x="4736" y="3361"/>
                    <a:ext cx="154" cy="57"/>
                  </a:xfrm>
                  <a:prstGeom prst="line">
                    <a:avLst/>
                  </a:prstGeom>
                  <a:noFill/>
                  <a:ln w="12700">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8576" name="Line 144"/>
                  <p:cNvSpPr>
                    <a:spLocks noChangeShapeType="1"/>
                  </p:cNvSpPr>
                  <p:nvPr/>
                </p:nvSpPr>
                <p:spPr bwMode="auto">
                  <a:xfrm flipV="1">
                    <a:off x="4750" y="3364"/>
                    <a:ext cx="148" cy="58"/>
                  </a:xfrm>
                  <a:prstGeom prst="line">
                    <a:avLst/>
                  </a:prstGeom>
                  <a:noFill/>
                  <a:ln w="12700">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8577" name="Line 145"/>
                  <p:cNvSpPr>
                    <a:spLocks noChangeShapeType="1"/>
                  </p:cNvSpPr>
                  <p:nvPr/>
                </p:nvSpPr>
                <p:spPr bwMode="auto">
                  <a:xfrm flipV="1">
                    <a:off x="4760" y="3368"/>
                    <a:ext cx="145" cy="58"/>
                  </a:xfrm>
                  <a:prstGeom prst="line">
                    <a:avLst/>
                  </a:prstGeom>
                  <a:noFill/>
                  <a:ln w="12700">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8578" name="Line 146"/>
                  <p:cNvSpPr>
                    <a:spLocks noChangeShapeType="1"/>
                  </p:cNvSpPr>
                  <p:nvPr/>
                </p:nvSpPr>
                <p:spPr bwMode="auto">
                  <a:xfrm flipV="1">
                    <a:off x="4782" y="3376"/>
                    <a:ext cx="142" cy="60"/>
                  </a:xfrm>
                  <a:prstGeom prst="line">
                    <a:avLst/>
                  </a:prstGeom>
                  <a:noFill/>
                  <a:ln w="12700">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8579" name="Line 147"/>
                  <p:cNvSpPr>
                    <a:spLocks noChangeShapeType="1"/>
                  </p:cNvSpPr>
                  <p:nvPr/>
                </p:nvSpPr>
                <p:spPr bwMode="auto">
                  <a:xfrm flipV="1">
                    <a:off x="4796" y="3382"/>
                    <a:ext cx="139" cy="60"/>
                  </a:xfrm>
                  <a:prstGeom prst="line">
                    <a:avLst/>
                  </a:prstGeom>
                  <a:noFill/>
                  <a:ln w="12700">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8580" name="Line 148"/>
                  <p:cNvSpPr>
                    <a:spLocks noChangeShapeType="1"/>
                  </p:cNvSpPr>
                  <p:nvPr/>
                </p:nvSpPr>
                <p:spPr bwMode="auto">
                  <a:xfrm flipV="1">
                    <a:off x="4810" y="3390"/>
                    <a:ext cx="127" cy="58"/>
                  </a:xfrm>
                  <a:prstGeom prst="line">
                    <a:avLst/>
                  </a:prstGeom>
                  <a:noFill/>
                  <a:ln w="12700">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8581" name="Line 149"/>
                  <p:cNvSpPr>
                    <a:spLocks noChangeShapeType="1"/>
                  </p:cNvSpPr>
                  <p:nvPr/>
                </p:nvSpPr>
                <p:spPr bwMode="auto">
                  <a:xfrm flipV="1">
                    <a:off x="4827" y="3395"/>
                    <a:ext cx="120" cy="58"/>
                  </a:xfrm>
                  <a:prstGeom prst="line">
                    <a:avLst/>
                  </a:prstGeom>
                  <a:noFill/>
                  <a:ln w="12700">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8582" name="Line 150"/>
                  <p:cNvSpPr>
                    <a:spLocks noChangeShapeType="1"/>
                  </p:cNvSpPr>
                  <p:nvPr/>
                </p:nvSpPr>
                <p:spPr bwMode="auto">
                  <a:xfrm flipV="1">
                    <a:off x="4842" y="3400"/>
                    <a:ext cx="118" cy="58"/>
                  </a:xfrm>
                  <a:prstGeom prst="line">
                    <a:avLst/>
                  </a:prstGeom>
                  <a:noFill/>
                  <a:ln w="12700">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8583" name="Line 151"/>
                  <p:cNvSpPr>
                    <a:spLocks noChangeShapeType="1"/>
                  </p:cNvSpPr>
                  <p:nvPr/>
                </p:nvSpPr>
                <p:spPr bwMode="auto">
                  <a:xfrm>
                    <a:off x="4787" y="3426"/>
                    <a:ext cx="69" cy="31"/>
                  </a:xfrm>
                  <a:prstGeom prst="line">
                    <a:avLst/>
                  </a:prstGeom>
                  <a:noFill/>
                  <a:ln w="12700">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8584" name="Line 152"/>
                  <p:cNvSpPr>
                    <a:spLocks noChangeShapeType="1"/>
                  </p:cNvSpPr>
                  <p:nvPr/>
                </p:nvSpPr>
                <p:spPr bwMode="auto">
                  <a:xfrm>
                    <a:off x="4803" y="3421"/>
                    <a:ext cx="68" cy="28"/>
                  </a:xfrm>
                  <a:prstGeom prst="line">
                    <a:avLst/>
                  </a:prstGeom>
                  <a:noFill/>
                  <a:ln w="12700">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8585" name="Line 153"/>
                  <p:cNvSpPr>
                    <a:spLocks noChangeShapeType="1"/>
                  </p:cNvSpPr>
                  <p:nvPr/>
                </p:nvSpPr>
                <p:spPr bwMode="auto">
                  <a:xfrm>
                    <a:off x="4837" y="3409"/>
                    <a:ext cx="65" cy="26"/>
                  </a:xfrm>
                  <a:prstGeom prst="line">
                    <a:avLst/>
                  </a:prstGeom>
                  <a:noFill/>
                  <a:ln w="12700">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8586" name="Line 154"/>
                  <p:cNvSpPr>
                    <a:spLocks noChangeShapeType="1"/>
                  </p:cNvSpPr>
                  <p:nvPr/>
                </p:nvSpPr>
                <p:spPr bwMode="auto">
                  <a:xfrm>
                    <a:off x="4854" y="3404"/>
                    <a:ext cx="65" cy="25"/>
                  </a:xfrm>
                  <a:prstGeom prst="line">
                    <a:avLst/>
                  </a:prstGeom>
                  <a:noFill/>
                  <a:ln w="12700">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8587" name="Line 155"/>
                  <p:cNvSpPr>
                    <a:spLocks noChangeShapeType="1"/>
                  </p:cNvSpPr>
                  <p:nvPr/>
                </p:nvSpPr>
                <p:spPr bwMode="auto">
                  <a:xfrm>
                    <a:off x="4872" y="3399"/>
                    <a:ext cx="63" cy="25"/>
                  </a:xfrm>
                  <a:prstGeom prst="line">
                    <a:avLst/>
                  </a:prstGeom>
                  <a:noFill/>
                  <a:ln w="12700">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8588" name="Line 156"/>
                  <p:cNvSpPr>
                    <a:spLocks noChangeShapeType="1"/>
                  </p:cNvSpPr>
                  <p:nvPr/>
                </p:nvSpPr>
                <p:spPr bwMode="auto">
                  <a:xfrm>
                    <a:off x="4887" y="3393"/>
                    <a:ext cx="62" cy="25"/>
                  </a:xfrm>
                  <a:prstGeom prst="line">
                    <a:avLst/>
                  </a:prstGeom>
                  <a:noFill/>
                  <a:ln w="12700">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8589" name="Line 157"/>
                  <p:cNvSpPr>
                    <a:spLocks noChangeShapeType="1"/>
                  </p:cNvSpPr>
                  <p:nvPr/>
                </p:nvSpPr>
                <p:spPr bwMode="auto">
                  <a:xfrm>
                    <a:off x="4902" y="3387"/>
                    <a:ext cx="63" cy="24"/>
                  </a:xfrm>
                  <a:prstGeom prst="line">
                    <a:avLst/>
                  </a:prstGeom>
                  <a:noFill/>
                  <a:ln w="12700">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8590" name="Line 158"/>
                  <p:cNvSpPr>
                    <a:spLocks noChangeShapeType="1"/>
                  </p:cNvSpPr>
                  <p:nvPr/>
                </p:nvSpPr>
                <p:spPr bwMode="auto">
                  <a:xfrm>
                    <a:off x="4754" y="3405"/>
                    <a:ext cx="30" cy="9"/>
                  </a:xfrm>
                  <a:prstGeom prst="line">
                    <a:avLst/>
                  </a:prstGeom>
                  <a:noFill/>
                  <a:ln w="12700">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8591" name="Line 159"/>
                  <p:cNvSpPr>
                    <a:spLocks noChangeShapeType="1"/>
                  </p:cNvSpPr>
                  <p:nvPr/>
                </p:nvSpPr>
                <p:spPr bwMode="auto">
                  <a:xfrm>
                    <a:off x="4778" y="3398"/>
                    <a:ext cx="28" cy="9"/>
                  </a:xfrm>
                  <a:prstGeom prst="line">
                    <a:avLst/>
                  </a:prstGeom>
                  <a:noFill/>
                  <a:ln w="12700">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8592" name="Line 160"/>
                  <p:cNvSpPr>
                    <a:spLocks noChangeShapeType="1"/>
                  </p:cNvSpPr>
                  <p:nvPr/>
                </p:nvSpPr>
                <p:spPr bwMode="auto">
                  <a:xfrm>
                    <a:off x="4800" y="3391"/>
                    <a:ext cx="28" cy="8"/>
                  </a:xfrm>
                  <a:prstGeom prst="line">
                    <a:avLst/>
                  </a:prstGeom>
                  <a:noFill/>
                  <a:ln w="12700">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8593" name="Line 161"/>
                  <p:cNvSpPr>
                    <a:spLocks noChangeShapeType="1"/>
                  </p:cNvSpPr>
                  <p:nvPr/>
                </p:nvSpPr>
                <p:spPr bwMode="auto">
                  <a:xfrm>
                    <a:off x="4822" y="3385"/>
                    <a:ext cx="27" cy="7"/>
                  </a:xfrm>
                  <a:prstGeom prst="line">
                    <a:avLst/>
                  </a:prstGeom>
                  <a:noFill/>
                  <a:ln w="12700">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8594" name="Line 162"/>
                  <p:cNvSpPr>
                    <a:spLocks noChangeShapeType="1"/>
                  </p:cNvSpPr>
                  <p:nvPr/>
                </p:nvSpPr>
                <p:spPr bwMode="auto">
                  <a:xfrm>
                    <a:off x="4844" y="3379"/>
                    <a:ext cx="25" cy="7"/>
                  </a:xfrm>
                  <a:prstGeom prst="line">
                    <a:avLst/>
                  </a:prstGeom>
                  <a:noFill/>
                  <a:ln w="12700">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8595" name="Line 163"/>
                  <p:cNvSpPr>
                    <a:spLocks noChangeShapeType="1"/>
                  </p:cNvSpPr>
                  <p:nvPr/>
                </p:nvSpPr>
                <p:spPr bwMode="auto">
                  <a:xfrm>
                    <a:off x="4868" y="3371"/>
                    <a:ext cx="24" cy="7"/>
                  </a:xfrm>
                  <a:prstGeom prst="line">
                    <a:avLst/>
                  </a:prstGeom>
                  <a:noFill/>
                  <a:ln w="12700">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grpSp>
        <p:grpSp>
          <p:nvGrpSpPr>
            <p:cNvPr id="58498" name="Group 226"/>
            <p:cNvGrpSpPr>
              <a:grpSpLocks/>
            </p:cNvGrpSpPr>
            <p:nvPr/>
          </p:nvGrpSpPr>
          <p:grpSpPr bwMode="auto">
            <a:xfrm>
              <a:off x="5210" y="3153"/>
              <a:ext cx="462" cy="526"/>
              <a:chOff x="5210" y="3153"/>
              <a:chExt cx="462" cy="526"/>
            </a:xfrm>
          </p:grpSpPr>
          <p:grpSp>
            <p:nvGrpSpPr>
              <p:cNvPr id="58499" name="Group 164"/>
              <p:cNvGrpSpPr>
                <a:grpSpLocks/>
              </p:cNvGrpSpPr>
              <p:nvPr/>
            </p:nvGrpSpPr>
            <p:grpSpPr bwMode="auto">
              <a:xfrm>
                <a:off x="5210" y="3153"/>
                <a:ext cx="433" cy="526"/>
                <a:chOff x="4809" y="3153"/>
                <a:chExt cx="400" cy="526"/>
              </a:xfrm>
            </p:grpSpPr>
            <p:grpSp>
              <p:nvGrpSpPr>
                <p:cNvPr id="58503" name="Group 165"/>
                <p:cNvGrpSpPr>
                  <a:grpSpLocks/>
                </p:cNvGrpSpPr>
                <p:nvPr/>
              </p:nvGrpSpPr>
              <p:grpSpPr bwMode="auto">
                <a:xfrm>
                  <a:off x="4811" y="3530"/>
                  <a:ext cx="380" cy="149"/>
                  <a:chOff x="4811" y="3530"/>
                  <a:chExt cx="380" cy="149"/>
                </a:xfrm>
              </p:grpSpPr>
              <p:sp>
                <p:nvSpPr>
                  <p:cNvPr id="58555" name="Freeform 166"/>
                  <p:cNvSpPr>
                    <a:spLocks/>
                  </p:cNvSpPr>
                  <p:nvPr/>
                </p:nvSpPr>
                <p:spPr bwMode="auto">
                  <a:xfrm>
                    <a:off x="4811" y="3530"/>
                    <a:ext cx="380" cy="149"/>
                  </a:xfrm>
                  <a:custGeom>
                    <a:avLst/>
                    <a:gdLst>
                      <a:gd name="T0" fmla="*/ 34 w 380"/>
                      <a:gd name="T1" fmla="*/ 147 h 149"/>
                      <a:gd name="T2" fmla="*/ 1 w 380"/>
                      <a:gd name="T3" fmla="*/ 144 h 149"/>
                      <a:gd name="T4" fmla="*/ 0 w 380"/>
                      <a:gd name="T5" fmla="*/ 110 h 149"/>
                      <a:gd name="T6" fmla="*/ 2 w 380"/>
                      <a:gd name="T7" fmla="*/ 85 h 149"/>
                      <a:gd name="T8" fmla="*/ 19 w 380"/>
                      <a:gd name="T9" fmla="*/ 70 h 149"/>
                      <a:gd name="T10" fmla="*/ 39 w 380"/>
                      <a:gd name="T11" fmla="*/ 61 h 149"/>
                      <a:gd name="T12" fmla="*/ 84 w 380"/>
                      <a:gd name="T13" fmla="*/ 46 h 149"/>
                      <a:gd name="T14" fmla="*/ 151 w 380"/>
                      <a:gd name="T15" fmla="*/ 32 h 149"/>
                      <a:gd name="T16" fmla="*/ 164 w 380"/>
                      <a:gd name="T17" fmla="*/ 32 h 149"/>
                      <a:gd name="T18" fmla="*/ 172 w 380"/>
                      <a:gd name="T19" fmla="*/ 32 h 149"/>
                      <a:gd name="T20" fmla="*/ 174 w 380"/>
                      <a:gd name="T21" fmla="*/ 30 h 149"/>
                      <a:gd name="T22" fmla="*/ 178 w 380"/>
                      <a:gd name="T23" fmla="*/ 26 h 149"/>
                      <a:gd name="T24" fmla="*/ 182 w 380"/>
                      <a:gd name="T25" fmla="*/ 27 h 149"/>
                      <a:gd name="T26" fmla="*/ 188 w 380"/>
                      <a:gd name="T27" fmla="*/ 28 h 149"/>
                      <a:gd name="T28" fmla="*/ 191 w 380"/>
                      <a:gd name="T29" fmla="*/ 22 h 149"/>
                      <a:gd name="T30" fmla="*/ 196 w 380"/>
                      <a:gd name="T31" fmla="*/ 18 h 149"/>
                      <a:gd name="T32" fmla="*/ 201 w 380"/>
                      <a:gd name="T33" fmla="*/ 18 h 149"/>
                      <a:gd name="T34" fmla="*/ 208 w 380"/>
                      <a:gd name="T35" fmla="*/ 18 h 149"/>
                      <a:gd name="T36" fmla="*/ 207 w 380"/>
                      <a:gd name="T37" fmla="*/ 13 h 149"/>
                      <a:gd name="T38" fmla="*/ 215 w 380"/>
                      <a:gd name="T39" fmla="*/ 0 h 149"/>
                      <a:gd name="T40" fmla="*/ 370 w 380"/>
                      <a:gd name="T41" fmla="*/ 4 h 149"/>
                      <a:gd name="T42" fmla="*/ 370 w 380"/>
                      <a:gd name="T43" fmla="*/ 18 h 149"/>
                      <a:gd name="T44" fmla="*/ 372 w 380"/>
                      <a:gd name="T45" fmla="*/ 30 h 149"/>
                      <a:gd name="T46" fmla="*/ 375 w 380"/>
                      <a:gd name="T47" fmla="*/ 39 h 149"/>
                      <a:gd name="T48" fmla="*/ 377 w 380"/>
                      <a:gd name="T49" fmla="*/ 50 h 149"/>
                      <a:gd name="T50" fmla="*/ 379 w 380"/>
                      <a:gd name="T51" fmla="*/ 67 h 149"/>
                      <a:gd name="T52" fmla="*/ 377 w 380"/>
                      <a:gd name="T53" fmla="*/ 78 h 149"/>
                      <a:gd name="T54" fmla="*/ 372 w 380"/>
                      <a:gd name="T55" fmla="*/ 88 h 149"/>
                      <a:gd name="T56" fmla="*/ 367 w 380"/>
                      <a:gd name="T57" fmla="*/ 96 h 149"/>
                      <a:gd name="T58" fmla="*/ 360 w 380"/>
                      <a:gd name="T59" fmla="*/ 100 h 149"/>
                      <a:gd name="T60" fmla="*/ 348 w 380"/>
                      <a:gd name="T61" fmla="*/ 102 h 149"/>
                      <a:gd name="T62" fmla="*/ 334 w 380"/>
                      <a:gd name="T63" fmla="*/ 107 h 149"/>
                      <a:gd name="T64" fmla="*/ 327 w 380"/>
                      <a:gd name="T65" fmla="*/ 114 h 149"/>
                      <a:gd name="T66" fmla="*/ 319 w 380"/>
                      <a:gd name="T67" fmla="*/ 119 h 149"/>
                      <a:gd name="T68" fmla="*/ 306 w 380"/>
                      <a:gd name="T69" fmla="*/ 124 h 149"/>
                      <a:gd name="T70" fmla="*/ 291 w 380"/>
                      <a:gd name="T71" fmla="*/ 129 h 149"/>
                      <a:gd name="T72" fmla="*/ 268 w 380"/>
                      <a:gd name="T73" fmla="*/ 131 h 149"/>
                      <a:gd name="T74" fmla="*/ 248 w 380"/>
                      <a:gd name="T75" fmla="*/ 131 h 149"/>
                      <a:gd name="T76" fmla="*/ 232 w 380"/>
                      <a:gd name="T77" fmla="*/ 130 h 149"/>
                      <a:gd name="T78" fmla="*/ 218 w 380"/>
                      <a:gd name="T79" fmla="*/ 129 h 149"/>
                      <a:gd name="T80" fmla="*/ 208 w 380"/>
                      <a:gd name="T81" fmla="*/ 134 h 149"/>
                      <a:gd name="T82" fmla="*/ 187 w 380"/>
                      <a:gd name="T83" fmla="*/ 132 h 149"/>
                      <a:gd name="T84" fmla="*/ 106 w 380"/>
                      <a:gd name="T85" fmla="*/ 143 h 149"/>
                      <a:gd name="T86" fmla="*/ 71 w 380"/>
                      <a:gd name="T87" fmla="*/ 148 h 149"/>
                      <a:gd name="T88" fmla="*/ 34 w 380"/>
                      <a:gd name="T89" fmla="*/ 147 h 149"/>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380" h="149">
                        <a:moveTo>
                          <a:pt x="34" y="147"/>
                        </a:moveTo>
                        <a:lnTo>
                          <a:pt x="1" y="144"/>
                        </a:lnTo>
                        <a:lnTo>
                          <a:pt x="0" y="110"/>
                        </a:lnTo>
                        <a:lnTo>
                          <a:pt x="2" y="85"/>
                        </a:lnTo>
                        <a:lnTo>
                          <a:pt x="19" y="70"/>
                        </a:lnTo>
                        <a:lnTo>
                          <a:pt x="39" y="61"/>
                        </a:lnTo>
                        <a:lnTo>
                          <a:pt x="84" y="46"/>
                        </a:lnTo>
                        <a:lnTo>
                          <a:pt x="151" y="32"/>
                        </a:lnTo>
                        <a:lnTo>
                          <a:pt x="164" y="32"/>
                        </a:lnTo>
                        <a:lnTo>
                          <a:pt x="172" y="32"/>
                        </a:lnTo>
                        <a:lnTo>
                          <a:pt x="174" y="30"/>
                        </a:lnTo>
                        <a:lnTo>
                          <a:pt x="178" y="26"/>
                        </a:lnTo>
                        <a:lnTo>
                          <a:pt x="182" y="27"/>
                        </a:lnTo>
                        <a:lnTo>
                          <a:pt x="188" y="28"/>
                        </a:lnTo>
                        <a:lnTo>
                          <a:pt x="191" y="22"/>
                        </a:lnTo>
                        <a:lnTo>
                          <a:pt x="196" y="18"/>
                        </a:lnTo>
                        <a:lnTo>
                          <a:pt x="201" y="18"/>
                        </a:lnTo>
                        <a:lnTo>
                          <a:pt x="208" y="18"/>
                        </a:lnTo>
                        <a:lnTo>
                          <a:pt x="207" y="13"/>
                        </a:lnTo>
                        <a:lnTo>
                          <a:pt x="215" y="0"/>
                        </a:lnTo>
                        <a:lnTo>
                          <a:pt x="370" y="4"/>
                        </a:lnTo>
                        <a:lnTo>
                          <a:pt x="370" y="18"/>
                        </a:lnTo>
                        <a:lnTo>
                          <a:pt x="372" y="30"/>
                        </a:lnTo>
                        <a:lnTo>
                          <a:pt x="375" y="39"/>
                        </a:lnTo>
                        <a:lnTo>
                          <a:pt x="377" y="50"/>
                        </a:lnTo>
                        <a:lnTo>
                          <a:pt x="379" y="67"/>
                        </a:lnTo>
                        <a:lnTo>
                          <a:pt x="377" y="78"/>
                        </a:lnTo>
                        <a:lnTo>
                          <a:pt x="372" y="88"/>
                        </a:lnTo>
                        <a:lnTo>
                          <a:pt x="367" y="96"/>
                        </a:lnTo>
                        <a:lnTo>
                          <a:pt x="360" y="100"/>
                        </a:lnTo>
                        <a:lnTo>
                          <a:pt x="348" y="102"/>
                        </a:lnTo>
                        <a:lnTo>
                          <a:pt x="334" y="107"/>
                        </a:lnTo>
                        <a:lnTo>
                          <a:pt x="327" y="114"/>
                        </a:lnTo>
                        <a:lnTo>
                          <a:pt x="319" y="119"/>
                        </a:lnTo>
                        <a:lnTo>
                          <a:pt x="306" y="124"/>
                        </a:lnTo>
                        <a:lnTo>
                          <a:pt x="291" y="129"/>
                        </a:lnTo>
                        <a:lnTo>
                          <a:pt x="268" y="131"/>
                        </a:lnTo>
                        <a:lnTo>
                          <a:pt x="248" y="131"/>
                        </a:lnTo>
                        <a:lnTo>
                          <a:pt x="232" y="130"/>
                        </a:lnTo>
                        <a:lnTo>
                          <a:pt x="218" y="129"/>
                        </a:lnTo>
                        <a:lnTo>
                          <a:pt x="208" y="134"/>
                        </a:lnTo>
                        <a:lnTo>
                          <a:pt x="187" y="132"/>
                        </a:lnTo>
                        <a:lnTo>
                          <a:pt x="106" y="143"/>
                        </a:lnTo>
                        <a:lnTo>
                          <a:pt x="71" y="148"/>
                        </a:lnTo>
                        <a:lnTo>
                          <a:pt x="34" y="147"/>
                        </a:lnTo>
                      </a:path>
                    </a:pathLst>
                  </a:custGeom>
                  <a:solidFill>
                    <a:srgbClr val="60606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8556" name="Freeform 167"/>
                  <p:cNvSpPr>
                    <a:spLocks/>
                  </p:cNvSpPr>
                  <p:nvPr/>
                </p:nvSpPr>
                <p:spPr bwMode="auto">
                  <a:xfrm>
                    <a:off x="4814" y="3543"/>
                    <a:ext cx="364" cy="125"/>
                  </a:xfrm>
                  <a:custGeom>
                    <a:avLst/>
                    <a:gdLst>
                      <a:gd name="T0" fmla="*/ 352 w 364"/>
                      <a:gd name="T1" fmla="*/ 13 h 125"/>
                      <a:gd name="T2" fmla="*/ 361 w 364"/>
                      <a:gd name="T3" fmla="*/ 30 h 125"/>
                      <a:gd name="T4" fmla="*/ 354 w 364"/>
                      <a:gd name="T5" fmla="*/ 77 h 125"/>
                      <a:gd name="T6" fmla="*/ 334 w 364"/>
                      <a:gd name="T7" fmla="*/ 77 h 125"/>
                      <a:gd name="T8" fmla="*/ 311 w 364"/>
                      <a:gd name="T9" fmla="*/ 93 h 125"/>
                      <a:gd name="T10" fmla="*/ 259 w 364"/>
                      <a:gd name="T11" fmla="*/ 105 h 125"/>
                      <a:gd name="T12" fmla="*/ 209 w 364"/>
                      <a:gd name="T13" fmla="*/ 105 h 125"/>
                      <a:gd name="T14" fmla="*/ 228 w 364"/>
                      <a:gd name="T15" fmla="*/ 88 h 125"/>
                      <a:gd name="T16" fmla="*/ 204 w 364"/>
                      <a:gd name="T17" fmla="*/ 104 h 125"/>
                      <a:gd name="T18" fmla="*/ 180 w 364"/>
                      <a:gd name="T19" fmla="*/ 108 h 125"/>
                      <a:gd name="T20" fmla="*/ 197 w 364"/>
                      <a:gd name="T21" fmla="*/ 98 h 125"/>
                      <a:gd name="T22" fmla="*/ 170 w 364"/>
                      <a:gd name="T23" fmla="*/ 110 h 125"/>
                      <a:gd name="T24" fmla="*/ 87 w 364"/>
                      <a:gd name="T25" fmla="*/ 119 h 125"/>
                      <a:gd name="T26" fmla="*/ 88 w 364"/>
                      <a:gd name="T27" fmla="*/ 111 h 125"/>
                      <a:gd name="T28" fmla="*/ 86 w 364"/>
                      <a:gd name="T29" fmla="*/ 107 h 125"/>
                      <a:gd name="T30" fmla="*/ 57 w 364"/>
                      <a:gd name="T31" fmla="*/ 122 h 125"/>
                      <a:gd name="T32" fmla="*/ 84 w 364"/>
                      <a:gd name="T33" fmla="*/ 100 h 125"/>
                      <a:gd name="T34" fmla="*/ 53 w 364"/>
                      <a:gd name="T35" fmla="*/ 114 h 125"/>
                      <a:gd name="T36" fmla="*/ 38 w 364"/>
                      <a:gd name="T37" fmla="*/ 111 h 125"/>
                      <a:gd name="T38" fmla="*/ 32 w 364"/>
                      <a:gd name="T39" fmla="*/ 112 h 125"/>
                      <a:gd name="T40" fmla="*/ 11 w 364"/>
                      <a:gd name="T41" fmla="*/ 119 h 125"/>
                      <a:gd name="T42" fmla="*/ 0 w 364"/>
                      <a:gd name="T43" fmla="*/ 101 h 125"/>
                      <a:gd name="T44" fmla="*/ 7 w 364"/>
                      <a:gd name="T45" fmla="*/ 65 h 125"/>
                      <a:gd name="T46" fmla="*/ 53 w 364"/>
                      <a:gd name="T47" fmla="*/ 45 h 125"/>
                      <a:gd name="T48" fmla="*/ 141 w 364"/>
                      <a:gd name="T49" fmla="*/ 21 h 125"/>
                      <a:gd name="T50" fmla="*/ 171 w 364"/>
                      <a:gd name="T51" fmla="*/ 31 h 125"/>
                      <a:gd name="T52" fmla="*/ 184 w 364"/>
                      <a:gd name="T53" fmla="*/ 32 h 125"/>
                      <a:gd name="T54" fmla="*/ 169 w 364"/>
                      <a:gd name="T55" fmla="*/ 20 h 125"/>
                      <a:gd name="T56" fmla="*/ 179 w 364"/>
                      <a:gd name="T57" fmla="*/ 16 h 125"/>
                      <a:gd name="T58" fmla="*/ 189 w 364"/>
                      <a:gd name="T59" fmla="*/ 24 h 125"/>
                      <a:gd name="T60" fmla="*/ 190 w 364"/>
                      <a:gd name="T61" fmla="*/ 20 h 125"/>
                      <a:gd name="T62" fmla="*/ 188 w 364"/>
                      <a:gd name="T63" fmla="*/ 10 h 125"/>
                      <a:gd name="T64" fmla="*/ 210 w 364"/>
                      <a:gd name="T65" fmla="*/ 17 h 125"/>
                      <a:gd name="T66" fmla="*/ 208 w 364"/>
                      <a:gd name="T67" fmla="*/ 9 h 125"/>
                      <a:gd name="T68" fmla="*/ 204 w 364"/>
                      <a:gd name="T69" fmla="*/ 0 h 125"/>
                      <a:gd name="T70" fmla="*/ 226 w 364"/>
                      <a:gd name="T71" fmla="*/ 8 h 125"/>
                      <a:gd name="T72" fmla="*/ 268 w 364"/>
                      <a:gd name="T73" fmla="*/ 16 h 125"/>
                      <a:gd name="T74" fmla="*/ 278 w 364"/>
                      <a:gd name="T75" fmla="*/ 5 h 125"/>
                      <a:gd name="T76" fmla="*/ 289 w 364"/>
                      <a:gd name="T77" fmla="*/ 17 h 125"/>
                      <a:gd name="T78" fmla="*/ 309 w 364"/>
                      <a:gd name="T79" fmla="*/ 9 h 125"/>
                      <a:gd name="T80" fmla="*/ 318 w 364"/>
                      <a:gd name="T81" fmla="*/ 20 h 125"/>
                      <a:gd name="T82" fmla="*/ 345 w 364"/>
                      <a:gd name="T83" fmla="*/ 16 h 125"/>
                      <a:gd name="T84" fmla="*/ 351 w 364"/>
                      <a:gd name="T85" fmla="*/ 4 h 12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364" h="125">
                        <a:moveTo>
                          <a:pt x="351" y="4"/>
                        </a:moveTo>
                        <a:lnTo>
                          <a:pt x="352" y="13"/>
                        </a:lnTo>
                        <a:lnTo>
                          <a:pt x="356" y="10"/>
                        </a:lnTo>
                        <a:lnTo>
                          <a:pt x="361" y="30"/>
                        </a:lnTo>
                        <a:lnTo>
                          <a:pt x="363" y="53"/>
                        </a:lnTo>
                        <a:lnTo>
                          <a:pt x="354" y="77"/>
                        </a:lnTo>
                        <a:lnTo>
                          <a:pt x="332" y="82"/>
                        </a:lnTo>
                        <a:lnTo>
                          <a:pt x="334" y="77"/>
                        </a:lnTo>
                        <a:lnTo>
                          <a:pt x="322" y="85"/>
                        </a:lnTo>
                        <a:lnTo>
                          <a:pt x="311" y="93"/>
                        </a:lnTo>
                        <a:lnTo>
                          <a:pt x="288" y="103"/>
                        </a:lnTo>
                        <a:lnTo>
                          <a:pt x="259" y="105"/>
                        </a:lnTo>
                        <a:lnTo>
                          <a:pt x="224" y="107"/>
                        </a:lnTo>
                        <a:lnTo>
                          <a:pt x="209" y="105"/>
                        </a:lnTo>
                        <a:lnTo>
                          <a:pt x="222" y="100"/>
                        </a:lnTo>
                        <a:lnTo>
                          <a:pt x="228" y="88"/>
                        </a:lnTo>
                        <a:lnTo>
                          <a:pt x="217" y="98"/>
                        </a:lnTo>
                        <a:lnTo>
                          <a:pt x="204" y="104"/>
                        </a:lnTo>
                        <a:lnTo>
                          <a:pt x="193" y="110"/>
                        </a:lnTo>
                        <a:lnTo>
                          <a:pt x="180" y="108"/>
                        </a:lnTo>
                        <a:lnTo>
                          <a:pt x="189" y="103"/>
                        </a:lnTo>
                        <a:lnTo>
                          <a:pt x="197" y="98"/>
                        </a:lnTo>
                        <a:lnTo>
                          <a:pt x="184" y="102"/>
                        </a:lnTo>
                        <a:lnTo>
                          <a:pt x="170" y="110"/>
                        </a:lnTo>
                        <a:lnTo>
                          <a:pt x="129" y="114"/>
                        </a:lnTo>
                        <a:lnTo>
                          <a:pt x="87" y="119"/>
                        </a:lnTo>
                        <a:lnTo>
                          <a:pt x="72" y="119"/>
                        </a:lnTo>
                        <a:lnTo>
                          <a:pt x="88" y="111"/>
                        </a:lnTo>
                        <a:lnTo>
                          <a:pt x="103" y="108"/>
                        </a:lnTo>
                        <a:lnTo>
                          <a:pt x="86" y="107"/>
                        </a:lnTo>
                        <a:lnTo>
                          <a:pt x="73" y="112"/>
                        </a:lnTo>
                        <a:lnTo>
                          <a:pt x="57" y="122"/>
                        </a:lnTo>
                        <a:lnTo>
                          <a:pt x="68" y="107"/>
                        </a:lnTo>
                        <a:lnTo>
                          <a:pt x="84" y="100"/>
                        </a:lnTo>
                        <a:lnTo>
                          <a:pt x="64" y="103"/>
                        </a:lnTo>
                        <a:lnTo>
                          <a:pt x="53" y="114"/>
                        </a:lnTo>
                        <a:lnTo>
                          <a:pt x="51" y="124"/>
                        </a:lnTo>
                        <a:lnTo>
                          <a:pt x="38" y="111"/>
                        </a:lnTo>
                        <a:lnTo>
                          <a:pt x="24" y="105"/>
                        </a:lnTo>
                        <a:lnTo>
                          <a:pt x="32" y="112"/>
                        </a:lnTo>
                        <a:lnTo>
                          <a:pt x="43" y="124"/>
                        </a:lnTo>
                        <a:lnTo>
                          <a:pt x="11" y="119"/>
                        </a:lnTo>
                        <a:lnTo>
                          <a:pt x="4" y="117"/>
                        </a:lnTo>
                        <a:lnTo>
                          <a:pt x="0" y="101"/>
                        </a:lnTo>
                        <a:lnTo>
                          <a:pt x="2" y="79"/>
                        </a:lnTo>
                        <a:lnTo>
                          <a:pt x="7" y="65"/>
                        </a:lnTo>
                        <a:lnTo>
                          <a:pt x="27" y="54"/>
                        </a:lnTo>
                        <a:lnTo>
                          <a:pt x="53" y="45"/>
                        </a:lnTo>
                        <a:lnTo>
                          <a:pt x="102" y="31"/>
                        </a:lnTo>
                        <a:lnTo>
                          <a:pt x="141" y="21"/>
                        </a:lnTo>
                        <a:lnTo>
                          <a:pt x="162" y="20"/>
                        </a:lnTo>
                        <a:lnTo>
                          <a:pt x="171" y="31"/>
                        </a:lnTo>
                        <a:lnTo>
                          <a:pt x="199" y="42"/>
                        </a:lnTo>
                        <a:lnTo>
                          <a:pt x="184" y="32"/>
                        </a:lnTo>
                        <a:lnTo>
                          <a:pt x="173" y="27"/>
                        </a:lnTo>
                        <a:lnTo>
                          <a:pt x="169" y="20"/>
                        </a:lnTo>
                        <a:lnTo>
                          <a:pt x="170" y="16"/>
                        </a:lnTo>
                        <a:lnTo>
                          <a:pt x="179" y="16"/>
                        </a:lnTo>
                        <a:lnTo>
                          <a:pt x="184" y="20"/>
                        </a:lnTo>
                        <a:lnTo>
                          <a:pt x="189" y="24"/>
                        </a:lnTo>
                        <a:lnTo>
                          <a:pt x="201" y="28"/>
                        </a:lnTo>
                        <a:lnTo>
                          <a:pt x="190" y="20"/>
                        </a:lnTo>
                        <a:lnTo>
                          <a:pt x="184" y="14"/>
                        </a:lnTo>
                        <a:lnTo>
                          <a:pt x="188" y="10"/>
                        </a:lnTo>
                        <a:lnTo>
                          <a:pt x="198" y="7"/>
                        </a:lnTo>
                        <a:lnTo>
                          <a:pt x="210" y="17"/>
                        </a:lnTo>
                        <a:lnTo>
                          <a:pt x="222" y="23"/>
                        </a:lnTo>
                        <a:lnTo>
                          <a:pt x="208" y="9"/>
                        </a:lnTo>
                        <a:lnTo>
                          <a:pt x="204" y="4"/>
                        </a:lnTo>
                        <a:lnTo>
                          <a:pt x="204" y="0"/>
                        </a:lnTo>
                        <a:lnTo>
                          <a:pt x="215" y="1"/>
                        </a:lnTo>
                        <a:lnTo>
                          <a:pt x="226" y="8"/>
                        </a:lnTo>
                        <a:lnTo>
                          <a:pt x="234" y="12"/>
                        </a:lnTo>
                        <a:lnTo>
                          <a:pt x="268" y="16"/>
                        </a:lnTo>
                        <a:lnTo>
                          <a:pt x="267" y="8"/>
                        </a:lnTo>
                        <a:lnTo>
                          <a:pt x="278" y="5"/>
                        </a:lnTo>
                        <a:lnTo>
                          <a:pt x="278" y="15"/>
                        </a:lnTo>
                        <a:lnTo>
                          <a:pt x="289" y="17"/>
                        </a:lnTo>
                        <a:lnTo>
                          <a:pt x="311" y="20"/>
                        </a:lnTo>
                        <a:lnTo>
                          <a:pt x="309" y="9"/>
                        </a:lnTo>
                        <a:lnTo>
                          <a:pt x="317" y="9"/>
                        </a:lnTo>
                        <a:lnTo>
                          <a:pt x="318" y="20"/>
                        </a:lnTo>
                        <a:lnTo>
                          <a:pt x="332" y="19"/>
                        </a:lnTo>
                        <a:lnTo>
                          <a:pt x="345" y="16"/>
                        </a:lnTo>
                        <a:lnTo>
                          <a:pt x="345" y="8"/>
                        </a:lnTo>
                        <a:lnTo>
                          <a:pt x="351" y="4"/>
                        </a:lnTo>
                      </a:path>
                    </a:pathLst>
                  </a:custGeom>
                  <a:solidFill>
                    <a:srgbClr val="80808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8557" name="Freeform 168"/>
                  <p:cNvSpPr>
                    <a:spLocks/>
                  </p:cNvSpPr>
                  <p:nvPr/>
                </p:nvSpPr>
                <p:spPr bwMode="auto">
                  <a:xfrm>
                    <a:off x="5083" y="3591"/>
                    <a:ext cx="44" cy="2"/>
                  </a:xfrm>
                  <a:custGeom>
                    <a:avLst/>
                    <a:gdLst>
                      <a:gd name="T0" fmla="*/ 43 w 44"/>
                      <a:gd name="T1" fmla="*/ 0 h 2"/>
                      <a:gd name="T2" fmla="*/ 23 w 44"/>
                      <a:gd name="T3" fmla="*/ 1 h 2"/>
                      <a:gd name="T4" fmla="*/ 0 w 44"/>
                      <a:gd name="T5" fmla="*/ 1 h 2"/>
                      <a:gd name="T6" fmla="*/ 43 w 44"/>
                      <a:gd name="T7" fmla="*/ 0 h 2"/>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44" h="2">
                        <a:moveTo>
                          <a:pt x="43" y="0"/>
                        </a:moveTo>
                        <a:lnTo>
                          <a:pt x="23" y="1"/>
                        </a:lnTo>
                        <a:lnTo>
                          <a:pt x="0" y="1"/>
                        </a:lnTo>
                        <a:lnTo>
                          <a:pt x="43" y="0"/>
                        </a:lnTo>
                      </a:path>
                    </a:pathLst>
                  </a:custGeom>
                  <a:solidFill>
                    <a:srgbClr val="60606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8558" name="Freeform 169"/>
                  <p:cNvSpPr>
                    <a:spLocks/>
                  </p:cNvSpPr>
                  <p:nvPr/>
                </p:nvSpPr>
                <p:spPr bwMode="auto">
                  <a:xfrm>
                    <a:off x="5153" y="3579"/>
                    <a:ext cx="24" cy="3"/>
                  </a:xfrm>
                  <a:custGeom>
                    <a:avLst/>
                    <a:gdLst>
                      <a:gd name="T0" fmla="*/ 23 w 24"/>
                      <a:gd name="T1" fmla="*/ 0 h 3"/>
                      <a:gd name="T2" fmla="*/ 17 w 24"/>
                      <a:gd name="T3" fmla="*/ 1 h 3"/>
                      <a:gd name="T4" fmla="*/ 0 w 24"/>
                      <a:gd name="T5" fmla="*/ 2 h 3"/>
                      <a:gd name="T6" fmla="*/ 17 w 24"/>
                      <a:gd name="T7" fmla="*/ 2 h 3"/>
                      <a:gd name="T8" fmla="*/ 23 w 24"/>
                      <a:gd name="T9" fmla="*/ 0 h 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4" h="3">
                        <a:moveTo>
                          <a:pt x="23" y="0"/>
                        </a:moveTo>
                        <a:lnTo>
                          <a:pt x="17" y="1"/>
                        </a:lnTo>
                        <a:lnTo>
                          <a:pt x="0" y="2"/>
                        </a:lnTo>
                        <a:lnTo>
                          <a:pt x="17" y="2"/>
                        </a:lnTo>
                        <a:lnTo>
                          <a:pt x="23" y="0"/>
                        </a:lnTo>
                      </a:path>
                    </a:pathLst>
                  </a:custGeom>
                  <a:solidFill>
                    <a:srgbClr val="60606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8559" name="Freeform 170"/>
                  <p:cNvSpPr>
                    <a:spLocks/>
                  </p:cNvSpPr>
                  <p:nvPr/>
                </p:nvSpPr>
                <p:spPr bwMode="auto">
                  <a:xfrm>
                    <a:off x="5007" y="3572"/>
                    <a:ext cx="40" cy="16"/>
                  </a:xfrm>
                  <a:custGeom>
                    <a:avLst/>
                    <a:gdLst>
                      <a:gd name="T0" fmla="*/ 39 w 40"/>
                      <a:gd name="T1" fmla="*/ 0 h 16"/>
                      <a:gd name="T2" fmla="*/ 22 w 40"/>
                      <a:gd name="T3" fmla="*/ 1 h 16"/>
                      <a:gd name="T4" fmla="*/ 18 w 40"/>
                      <a:gd name="T5" fmla="*/ 3 h 16"/>
                      <a:gd name="T6" fmla="*/ 18 w 40"/>
                      <a:gd name="T7" fmla="*/ 8 h 16"/>
                      <a:gd name="T8" fmla="*/ 17 w 40"/>
                      <a:gd name="T9" fmla="*/ 13 h 16"/>
                      <a:gd name="T10" fmla="*/ 0 w 40"/>
                      <a:gd name="T11" fmla="*/ 15 h 16"/>
                      <a:gd name="T12" fmla="*/ 20 w 40"/>
                      <a:gd name="T13" fmla="*/ 14 h 16"/>
                      <a:gd name="T14" fmla="*/ 24 w 40"/>
                      <a:gd name="T15" fmla="*/ 5 h 16"/>
                      <a:gd name="T16" fmla="*/ 39 w 40"/>
                      <a:gd name="T17" fmla="*/ 0 h 1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40" h="16">
                        <a:moveTo>
                          <a:pt x="39" y="0"/>
                        </a:moveTo>
                        <a:lnTo>
                          <a:pt x="22" y="1"/>
                        </a:lnTo>
                        <a:lnTo>
                          <a:pt x="18" y="3"/>
                        </a:lnTo>
                        <a:lnTo>
                          <a:pt x="18" y="8"/>
                        </a:lnTo>
                        <a:lnTo>
                          <a:pt x="17" y="13"/>
                        </a:lnTo>
                        <a:lnTo>
                          <a:pt x="0" y="15"/>
                        </a:lnTo>
                        <a:lnTo>
                          <a:pt x="20" y="14"/>
                        </a:lnTo>
                        <a:lnTo>
                          <a:pt x="24" y="5"/>
                        </a:lnTo>
                        <a:lnTo>
                          <a:pt x="39" y="0"/>
                        </a:lnTo>
                      </a:path>
                    </a:pathLst>
                  </a:custGeom>
                  <a:solidFill>
                    <a:srgbClr val="60606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8560" name="Freeform 171"/>
                  <p:cNvSpPr>
                    <a:spLocks/>
                  </p:cNvSpPr>
                  <p:nvPr/>
                </p:nvSpPr>
                <p:spPr bwMode="auto">
                  <a:xfrm>
                    <a:off x="4852" y="3623"/>
                    <a:ext cx="147" cy="28"/>
                  </a:xfrm>
                  <a:custGeom>
                    <a:avLst/>
                    <a:gdLst>
                      <a:gd name="T0" fmla="*/ 146 w 147"/>
                      <a:gd name="T1" fmla="*/ 0 h 28"/>
                      <a:gd name="T2" fmla="*/ 109 w 147"/>
                      <a:gd name="T3" fmla="*/ 1 h 28"/>
                      <a:gd name="T4" fmla="*/ 71 w 147"/>
                      <a:gd name="T5" fmla="*/ 8 h 28"/>
                      <a:gd name="T6" fmla="*/ 43 w 147"/>
                      <a:gd name="T7" fmla="*/ 9 h 28"/>
                      <a:gd name="T8" fmla="*/ 20 w 147"/>
                      <a:gd name="T9" fmla="*/ 13 h 28"/>
                      <a:gd name="T10" fmla="*/ 11 w 147"/>
                      <a:gd name="T11" fmla="*/ 22 h 28"/>
                      <a:gd name="T12" fmla="*/ 0 w 147"/>
                      <a:gd name="T13" fmla="*/ 27 h 28"/>
                      <a:gd name="T14" fmla="*/ 11 w 147"/>
                      <a:gd name="T15" fmla="*/ 26 h 28"/>
                      <a:gd name="T16" fmla="*/ 21 w 147"/>
                      <a:gd name="T17" fmla="*/ 15 h 28"/>
                      <a:gd name="T18" fmla="*/ 52 w 147"/>
                      <a:gd name="T19" fmla="*/ 11 h 28"/>
                      <a:gd name="T20" fmla="*/ 71 w 147"/>
                      <a:gd name="T21" fmla="*/ 11 h 28"/>
                      <a:gd name="T22" fmla="*/ 85 w 147"/>
                      <a:gd name="T23" fmla="*/ 8 h 28"/>
                      <a:gd name="T24" fmla="*/ 112 w 147"/>
                      <a:gd name="T25" fmla="*/ 3 h 28"/>
                      <a:gd name="T26" fmla="*/ 146 w 147"/>
                      <a:gd name="T27" fmla="*/ 0 h 2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147" h="28">
                        <a:moveTo>
                          <a:pt x="146" y="0"/>
                        </a:moveTo>
                        <a:lnTo>
                          <a:pt x="109" y="1"/>
                        </a:lnTo>
                        <a:lnTo>
                          <a:pt x="71" y="8"/>
                        </a:lnTo>
                        <a:lnTo>
                          <a:pt x="43" y="9"/>
                        </a:lnTo>
                        <a:lnTo>
                          <a:pt x="20" y="13"/>
                        </a:lnTo>
                        <a:lnTo>
                          <a:pt x="11" y="22"/>
                        </a:lnTo>
                        <a:lnTo>
                          <a:pt x="0" y="27"/>
                        </a:lnTo>
                        <a:lnTo>
                          <a:pt x="11" y="26"/>
                        </a:lnTo>
                        <a:lnTo>
                          <a:pt x="21" y="15"/>
                        </a:lnTo>
                        <a:lnTo>
                          <a:pt x="52" y="11"/>
                        </a:lnTo>
                        <a:lnTo>
                          <a:pt x="71" y="11"/>
                        </a:lnTo>
                        <a:lnTo>
                          <a:pt x="85" y="8"/>
                        </a:lnTo>
                        <a:lnTo>
                          <a:pt x="112" y="3"/>
                        </a:lnTo>
                        <a:lnTo>
                          <a:pt x="146" y="0"/>
                        </a:lnTo>
                      </a:path>
                    </a:pathLst>
                  </a:custGeom>
                  <a:solidFill>
                    <a:srgbClr val="60606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nvGrpSpPr>
                <p:cNvPr id="58504" name="Group 172"/>
                <p:cNvGrpSpPr>
                  <a:grpSpLocks/>
                </p:cNvGrpSpPr>
                <p:nvPr/>
              </p:nvGrpSpPr>
              <p:grpSpPr bwMode="auto">
                <a:xfrm>
                  <a:off x="4876" y="3370"/>
                  <a:ext cx="157" cy="76"/>
                  <a:chOff x="4876" y="3370"/>
                  <a:chExt cx="157" cy="76"/>
                </a:xfrm>
              </p:grpSpPr>
              <p:grpSp>
                <p:nvGrpSpPr>
                  <p:cNvPr id="58542" name="Group 173"/>
                  <p:cNvGrpSpPr>
                    <a:grpSpLocks/>
                  </p:cNvGrpSpPr>
                  <p:nvPr/>
                </p:nvGrpSpPr>
                <p:grpSpPr bwMode="auto">
                  <a:xfrm>
                    <a:off x="4876" y="3370"/>
                    <a:ext cx="137" cy="61"/>
                    <a:chOff x="4876" y="3370"/>
                    <a:chExt cx="137" cy="61"/>
                  </a:xfrm>
                </p:grpSpPr>
                <p:sp>
                  <p:nvSpPr>
                    <p:cNvPr id="58546" name="Freeform 174"/>
                    <p:cNvSpPr>
                      <a:spLocks/>
                    </p:cNvSpPr>
                    <p:nvPr/>
                  </p:nvSpPr>
                  <p:spPr bwMode="auto">
                    <a:xfrm>
                      <a:off x="4876" y="3370"/>
                      <a:ext cx="137" cy="61"/>
                    </a:xfrm>
                    <a:custGeom>
                      <a:avLst/>
                      <a:gdLst>
                        <a:gd name="T0" fmla="*/ 123 w 137"/>
                        <a:gd name="T1" fmla="*/ 60 h 61"/>
                        <a:gd name="T2" fmla="*/ 116 w 137"/>
                        <a:gd name="T3" fmla="*/ 58 h 61"/>
                        <a:gd name="T4" fmla="*/ 109 w 137"/>
                        <a:gd name="T5" fmla="*/ 56 h 61"/>
                        <a:gd name="T6" fmla="*/ 103 w 137"/>
                        <a:gd name="T7" fmla="*/ 55 h 61"/>
                        <a:gd name="T8" fmla="*/ 91 w 137"/>
                        <a:gd name="T9" fmla="*/ 56 h 61"/>
                        <a:gd name="T10" fmla="*/ 83 w 137"/>
                        <a:gd name="T11" fmla="*/ 56 h 61"/>
                        <a:gd name="T12" fmla="*/ 77 w 137"/>
                        <a:gd name="T13" fmla="*/ 54 h 61"/>
                        <a:gd name="T14" fmla="*/ 73 w 137"/>
                        <a:gd name="T15" fmla="*/ 52 h 61"/>
                        <a:gd name="T16" fmla="*/ 68 w 137"/>
                        <a:gd name="T17" fmla="*/ 50 h 61"/>
                        <a:gd name="T18" fmla="*/ 63 w 137"/>
                        <a:gd name="T19" fmla="*/ 47 h 61"/>
                        <a:gd name="T20" fmla="*/ 59 w 137"/>
                        <a:gd name="T21" fmla="*/ 43 h 61"/>
                        <a:gd name="T22" fmla="*/ 53 w 137"/>
                        <a:gd name="T23" fmla="*/ 39 h 61"/>
                        <a:gd name="T24" fmla="*/ 43 w 137"/>
                        <a:gd name="T25" fmla="*/ 40 h 61"/>
                        <a:gd name="T26" fmla="*/ 38 w 137"/>
                        <a:gd name="T27" fmla="*/ 41 h 61"/>
                        <a:gd name="T28" fmla="*/ 35 w 137"/>
                        <a:gd name="T29" fmla="*/ 40 h 61"/>
                        <a:gd name="T30" fmla="*/ 33 w 137"/>
                        <a:gd name="T31" fmla="*/ 38 h 61"/>
                        <a:gd name="T32" fmla="*/ 32 w 137"/>
                        <a:gd name="T33" fmla="*/ 37 h 61"/>
                        <a:gd name="T34" fmla="*/ 33 w 137"/>
                        <a:gd name="T35" fmla="*/ 34 h 61"/>
                        <a:gd name="T36" fmla="*/ 35 w 137"/>
                        <a:gd name="T37" fmla="*/ 31 h 61"/>
                        <a:gd name="T38" fmla="*/ 38 w 137"/>
                        <a:gd name="T39" fmla="*/ 30 h 61"/>
                        <a:gd name="T40" fmla="*/ 45 w 137"/>
                        <a:gd name="T41" fmla="*/ 30 h 61"/>
                        <a:gd name="T42" fmla="*/ 54 w 137"/>
                        <a:gd name="T43" fmla="*/ 27 h 61"/>
                        <a:gd name="T44" fmla="*/ 47 w 137"/>
                        <a:gd name="T45" fmla="*/ 22 h 61"/>
                        <a:gd name="T46" fmla="*/ 38 w 137"/>
                        <a:gd name="T47" fmla="*/ 19 h 61"/>
                        <a:gd name="T48" fmla="*/ 31 w 137"/>
                        <a:gd name="T49" fmla="*/ 20 h 61"/>
                        <a:gd name="T50" fmla="*/ 22 w 137"/>
                        <a:gd name="T51" fmla="*/ 19 h 61"/>
                        <a:gd name="T52" fmla="*/ 17 w 137"/>
                        <a:gd name="T53" fmla="*/ 21 h 61"/>
                        <a:gd name="T54" fmla="*/ 10 w 137"/>
                        <a:gd name="T55" fmla="*/ 21 h 61"/>
                        <a:gd name="T56" fmla="*/ 8 w 137"/>
                        <a:gd name="T57" fmla="*/ 19 h 61"/>
                        <a:gd name="T58" fmla="*/ 7 w 137"/>
                        <a:gd name="T59" fmla="*/ 17 h 61"/>
                        <a:gd name="T60" fmla="*/ 4 w 137"/>
                        <a:gd name="T61" fmla="*/ 17 h 61"/>
                        <a:gd name="T62" fmla="*/ 1 w 137"/>
                        <a:gd name="T63" fmla="*/ 17 h 61"/>
                        <a:gd name="T64" fmla="*/ 0 w 137"/>
                        <a:gd name="T65" fmla="*/ 14 h 61"/>
                        <a:gd name="T66" fmla="*/ 1 w 137"/>
                        <a:gd name="T67" fmla="*/ 12 h 61"/>
                        <a:gd name="T68" fmla="*/ 3 w 137"/>
                        <a:gd name="T69" fmla="*/ 10 h 61"/>
                        <a:gd name="T70" fmla="*/ 7 w 137"/>
                        <a:gd name="T71" fmla="*/ 9 h 61"/>
                        <a:gd name="T72" fmla="*/ 10 w 137"/>
                        <a:gd name="T73" fmla="*/ 7 h 61"/>
                        <a:gd name="T74" fmla="*/ 13 w 137"/>
                        <a:gd name="T75" fmla="*/ 5 h 61"/>
                        <a:gd name="T76" fmla="*/ 17 w 137"/>
                        <a:gd name="T77" fmla="*/ 4 h 61"/>
                        <a:gd name="T78" fmla="*/ 21 w 137"/>
                        <a:gd name="T79" fmla="*/ 4 h 61"/>
                        <a:gd name="T80" fmla="*/ 37 w 137"/>
                        <a:gd name="T81" fmla="*/ 2 h 61"/>
                        <a:gd name="T82" fmla="*/ 41 w 137"/>
                        <a:gd name="T83" fmla="*/ 1 h 61"/>
                        <a:gd name="T84" fmla="*/ 45 w 137"/>
                        <a:gd name="T85" fmla="*/ 0 h 61"/>
                        <a:gd name="T86" fmla="*/ 49 w 137"/>
                        <a:gd name="T87" fmla="*/ 1 h 61"/>
                        <a:gd name="T88" fmla="*/ 54 w 137"/>
                        <a:gd name="T89" fmla="*/ 2 h 61"/>
                        <a:gd name="T90" fmla="*/ 68 w 137"/>
                        <a:gd name="T91" fmla="*/ 9 h 61"/>
                        <a:gd name="T92" fmla="*/ 75 w 137"/>
                        <a:gd name="T93" fmla="*/ 10 h 61"/>
                        <a:gd name="T94" fmla="*/ 81 w 137"/>
                        <a:gd name="T95" fmla="*/ 11 h 61"/>
                        <a:gd name="T96" fmla="*/ 85 w 137"/>
                        <a:gd name="T97" fmla="*/ 14 h 61"/>
                        <a:gd name="T98" fmla="*/ 88 w 137"/>
                        <a:gd name="T99" fmla="*/ 17 h 61"/>
                        <a:gd name="T100" fmla="*/ 100 w 137"/>
                        <a:gd name="T101" fmla="*/ 24 h 61"/>
                        <a:gd name="T102" fmla="*/ 105 w 137"/>
                        <a:gd name="T103" fmla="*/ 28 h 61"/>
                        <a:gd name="T104" fmla="*/ 112 w 137"/>
                        <a:gd name="T105" fmla="*/ 34 h 61"/>
                        <a:gd name="T106" fmla="*/ 117 w 137"/>
                        <a:gd name="T107" fmla="*/ 36 h 61"/>
                        <a:gd name="T108" fmla="*/ 136 w 137"/>
                        <a:gd name="T109" fmla="*/ 37 h 61"/>
                        <a:gd name="T110" fmla="*/ 123 w 137"/>
                        <a:gd name="T111" fmla="*/ 60 h 61"/>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137" h="61">
                          <a:moveTo>
                            <a:pt x="123" y="60"/>
                          </a:moveTo>
                          <a:lnTo>
                            <a:pt x="116" y="58"/>
                          </a:lnTo>
                          <a:lnTo>
                            <a:pt x="109" y="56"/>
                          </a:lnTo>
                          <a:lnTo>
                            <a:pt x="103" y="55"/>
                          </a:lnTo>
                          <a:lnTo>
                            <a:pt x="91" y="56"/>
                          </a:lnTo>
                          <a:lnTo>
                            <a:pt x="83" y="56"/>
                          </a:lnTo>
                          <a:lnTo>
                            <a:pt x="77" y="54"/>
                          </a:lnTo>
                          <a:lnTo>
                            <a:pt x="73" y="52"/>
                          </a:lnTo>
                          <a:lnTo>
                            <a:pt x="68" y="50"/>
                          </a:lnTo>
                          <a:lnTo>
                            <a:pt x="63" y="47"/>
                          </a:lnTo>
                          <a:lnTo>
                            <a:pt x="59" y="43"/>
                          </a:lnTo>
                          <a:lnTo>
                            <a:pt x="53" y="39"/>
                          </a:lnTo>
                          <a:lnTo>
                            <a:pt x="43" y="40"/>
                          </a:lnTo>
                          <a:lnTo>
                            <a:pt x="38" y="41"/>
                          </a:lnTo>
                          <a:lnTo>
                            <a:pt x="35" y="40"/>
                          </a:lnTo>
                          <a:lnTo>
                            <a:pt x="33" y="38"/>
                          </a:lnTo>
                          <a:lnTo>
                            <a:pt x="32" y="37"/>
                          </a:lnTo>
                          <a:lnTo>
                            <a:pt x="33" y="34"/>
                          </a:lnTo>
                          <a:lnTo>
                            <a:pt x="35" y="31"/>
                          </a:lnTo>
                          <a:lnTo>
                            <a:pt x="38" y="30"/>
                          </a:lnTo>
                          <a:lnTo>
                            <a:pt x="45" y="30"/>
                          </a:lnTo>
                          <a:lnTo>
                            <a:pt x="54" y="27"/>
                          </a:lnTo>
                          <a:lnTo>
                            <a:pt x="47" y="22"/>
                          </a:lnTo>
                          <a:lnTo>
                            <a:pt x="38" y="19"/>
                          </a:lnTo>
                          <a:lnTo>
                            <a:pt x="31" y="20"/>
                          </a:lnTo>
                          <a:lnTo>
                            <a:pt x="22" y="19"/>
                          </a:lnTo>
                          <a:lnTo>
                            <a:pt x="17" y="21"/>
                          </a:lnTo>
                          <a:lnTo>
                            <a:pt x="10" y="21"/>
                          </a:lnTo>
                          <a:lnTo>
                            <a:pt x="8" y="19"/>
                          </a:lnTo>
                          <a:lnTo>
                            <a:pt x="7" y="17"/>
                          </a:lnTo>
                          <a:lnTo>
                            <a:pt x="4" y="17"/>
                          </a:lnTo>
                          <a:lnTo>
                            <a:pt x="1" y="17"/>
                          </a:lnTo>
                          <a:lnTo>
                            <a:pt x="0" y="14"/>
                          </a:lnTo>
                          <a:lnTo>
                            <a:pt x="1" y="12"/>
                          </a:lnTo>
                          <a:lnTo>
                            <a:pt x="3" y="10"/>
                          </a:lnTo>
                          <a:lnTo>
                            <a:pt x="7" y="9"/>
                          </a:lnTo>
                          <a:lnTo>
                            <a:pt x="10" y="7"/>
                          </a:lnTo>
                          <a:lnTo>
                            <a:pt x="13" y="5"/>
                          </a:lnTo>
                          <a:lnTo>
                            <a:pt x="17" y="4"/>
                          </a:lnTo>
                          <a:lnTo>
                            <a:pt x="21" y="4"/>
                          </a:lnTo>
                          <a:lnTo>
                            <a:pt x="37" y="2"/>
                          </a:lnTo>
                          <a:lnTo>
                            <a:pt x="41" y="1"/>
                          </a:lnTo>
                          <a:lnTo>
                            <a:pt x="45" y="0"/>
                          </a:lnTo>
                          <a:lnTo>
                            <a:pt x="49" y="1"/>
                          </a:lnTo>
                          <a:lnTo>
                            <a:pt x="54" y="2"/>
                          </a:lnTo>
                          <a:lnTo>
                            <a:pt x="68" y="9"/>
                          </a:lnTo>
                          <a:lnTo>
                            <a:pt x="75" y="10"/>
                          </a:lnTo>
                          <a:lnTo>
                            <a:pt x="81" y="11"/>
                          </a:lnTo>
                          <a:lnTo>
                            <a:pt x="85" y="14"/>
                          </a:lnTo>
                          <a:lnTo>
                            <a:pt x="88" y="17"/>
                          </a:lnTo>
                          <a:lnTo>
                            <a:pt x="100" y="24"/>
                          </a:lnTo>
                          <a:lnTo>
                            <a:pt x="105" y="28"/>
                          </a:lnTo>
                          <a:lnTo>
                            <a:pt x="112" y="34"/>
                          </a:lnTo>
                          <a:lnTo>
                            <a:pt x="117" y="36"/>
                          </a:lnTo>
                          <a:lnTo>
                            <a:pt x="136" y="37"/>
                          </a:lnTo>
                          <a:lnTo>
                            <a:pt x="123" y="60"/>
                          </a:lnTo>
                        </a:path>
                      </a:pathLst>
                    </a:custGeom>
                    <a:solidFill>
                      <a:srgbClr val="FFC080"/>
                    </a:solidFill>
                    <a:ln w="12700" cap="rnd" cmpd="sng">
                      <a:solidFill>
                        <a:srgbClr val="402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8547" name="Freeform 175"/>
                    <p:cNvSpPr>
                      <a:spLocks/>
                    </p:cNvSpPr>
                    <p:nvPr/>
                  </p:nvSpPr>
                  <p:spPr bwMode="auto">
                    <a:xfrm>
                      <a:off x="4929" y="3396"/>
                      <a:ext cx="25" cy="1"/>
                    </a:xfrm>
                    <a:custGeom>
                      <a:avLst/>
                      <a:gdLst>
                        <a:gd name="T0" fmla="*/ 0 w 25"/>
                        <a:gd name="T1" fmla="*/ 0 h 1"/>
                        <a:gd name="T2" fmla="*/ 1 w 25"/>
                        <a:gd name="T3" fmla="*/ 0 h 1"/>
                        <a:gd name="T4" fmla="*/ 5 w 25"/>
                        <a:gd name="T5" fmla="*/ 0 h 1"/>
                        <a:gd name="T6" fmla="*/ 7 w 25"/>
                        <a:gd name="T7" fmla="*/ 0 h 1"/>
                        <a:gd name="T8" fmla="*/ 10 w 25"/>
                        <a:gd name="T9" fmla="*/ 0 h 1"/>
                        <a:gd name="T10" fmla="*/ 15 w 25"/>
                        <a:gd name="T11" fmla="*/ 0 h 1"/>
                        <a:gd name="T12" fmla="*/ 20 w 25"/>
                        <a:gd name="T13" fmla="*/ 0 h 1"/>
                        <a:gd name="T14" fmla="*/ 24 w 25"/>
                        <a:gd name="T15" fmla="*/ 0 h 1"/>
                        <a:gd name="T16" fmla="*/ 21 w 25"/>
                        <a:gd name="T17" fmla="*/ 0 h 1"/>
                        <a:gd name="T18" fmla="*/ 17 w 25"/>
                        <a:gd name="T19" fmla="*/ 0 h 1"/>
                        <a:gd name="T20" fmla="*/ 14 w 25"/>
                        <a:gd name="T21" fmla="*/ 0 h 1"/>
                        <a:gd name="T22" fmla="*/ 10 w 25"/>
                        <a:gd name="T23" fmla="*/ 0 h 1"/>
                        <a:gd name="T24" fmla="*/ 7 w 25"/>
                        <a:gd name="T25" fmla="*/ 0 h 1"/>
                        <a:gd name="T26" fmla="*/ 5 w 25"/>
                        <a:gd name="T27" fmla="*/ 0 h 1"/>
                        <a:gd name="T28" fmla="*/ 0 w 25"/>
                        <a:gd name="T29" fmla="*/ 0 h 1"/>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25" h="1">
                          <a:moveTo>
                            <a:pt x="0" y="0"/>
                          </a:moveTo>
                          <a:lnTo>
                            <a:pt x="1" y="0"/>
                          </a:lnTo>
                          <a:lnTo>
                            <a:pt x="5" y="0"/>
                          </a:lnTo>
                          <a:lnTo>
                            <a:pt x="7" y="0"/>
                          </a:lnTo>
                          <a:lnTo>
                            <a:pt x="10" y="0"/>
                          </a:lnTo>
                          <a:lnTo>
                            <a:pt x="15" y="0"/>
                          </a:lnTo>
                          <a:lnTo>
                            <a:pt x="20" y="0"/>
                          </a:lnTo>
                          <a:lnTo>
                            <a:pt x="24" y="0"/>
                          </a:lnTo>
                          <a:lnTo>
                            <a:pt x="21" y="0"/>
                          </a:lnTo>
                          <a:lnTo>
                            <a:pt x="17" y="0"/>
                          </a:lnTo>
                          <a:lnTo>
                            <a:pt x="14" y="0"/>
                          </a:lnTo>
                          <a:lnTo>
                            <a:pt x="10" y="0"/>
                          </a:lnTo>
                          <a:lnTo>
                            <a:pt x="7" y="0"/>
                          </a:lnTo>
                          <a:lnTo>
                            <a:pt x="5" y="0"/>
                          </a:lnTo>
                          <a:lnTo>
                            <a:pt x="0" y="0"/>
                          </a:lnTo>
                        </a:path>
                      </a:pathLst>
                    </a:custGeom>
                    <a:solidFill>
                      <a:srgbClr val="402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8548" name="Freeform 176"/>
                    <p:cNvSpPr>
                      <a:spLocks/>
                    </p:cNvSpPr>
                    <p:nvPr/>
                  </p:nvSpPr>
                  <p:spPr bwMode="auto">
                    <a:xfrm>
                      <a:off x="4912" y="3400"/>
                      <a:ext cx="6" cy="3"/>
                    </a:xfrm>
                    <a:custGeom>
                      <a:avLst/>
                      <a:gdLst>
                        <a:gd name="T0" fmla="*/ 5 w 6"/>
                        <a:gd name="T1" fmla="*/ 2 h 3"/>
                        <a:gd name="T2" fmla="*/ 2 w 6"/>
                        <a:gd name="T3" fmla="*/ 2 h 3"/>
                        <a:gd name="T4" fmla="*/ 3 w 6"/>
                        <a:gd name="T5" fmla="*/ 1 h 3"/>
                        <a:gd name="T6" fmla="*/ 5 w 6"/>
                        <a:gd name="T7" fmla="*/ 0 h 3"/>
                        <a:gd name="T8" fmla="*/ 0 w 6"/>
                        <a:gd name="T9" fmla="*/ 0 h 3"/>
                        <a:gd name="T10" fmla="*/ 0 w 6"/>
                        <a:gd name="T11" fmla="*/ 1 h 3"/>
                        <a:gd name="T12" fmla="*/ 5 w 6"/>
                        <a:gd name="T13" fmla="*/ 2 h 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6" h="3">
                          <a:moveTo>
                            <a:pt x="5" y="2"/>
                          </a:moveTo>
                          <a:lnTo>
                            <a:pt x="2" y="2"/>
                          </a:lnTo>
                          <a:lnTo>
                            <a:pt x="3" y="1"/>
                          </a:lnTo>
                          <a:lnTo>
                            <a:pt x="5" y="0"/>
                          </a:lnTo>
                          <a:lnTo>
                            <a:pt x="0" y="0"/>
                          </a:lnTo>
                          <a:lnTo>
                            <a:pt x="0" y="1"/>
                          </a:lnTo>
                          <a:lnTo>
                            <a:pt x="5" y="2"/>
                          </a:lnTo>
                        </a:path>
                      </a:pathLst>
                    </a:custGeom>
                    <a:solidFill>
                      <a:srgbClr val="402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8549" name="Freeform 177"/>
                    <p:cNvSpPr>
                      <a:spLocks/>
                    </p:cNvSpPr>
                    <p:nvPr/>
                  </p:nvSpPr>
                  <p:spPr bwMode="auto">
                    <a:xfrm>
                      <a:off x="4882" y="3378"/>
                      <a:ext cx="12" cy="2"/>
                    </a:xfrm>
                    <a:custGeom>
                      <a:avLst/>
                      <a:gdLst>
                        <a:gd name="T0" fmla="*/ 0 w 12"/>
                        <a:gd name="T1" fmla="*/ 1 h 2"/>
                        <a:gd name="T2" fmla="*/ 1 w 12"/>
                        <a:gd name="T3" fmla="*/ 1 h 2"/>
                        <a:gd name="T4" fmla="*/ 3 w 12"/>
                        <a:gd name="T5" fmla="*/ 1 h 2"/>
                        <a:gd name="T6" fmla="*/ 5 w 12"/>
                        <a:gd name="T7" fmla="*/ 1 h 2"/>
                        <a:gd name="T8" fmla="*/ 6 w 12"/>
                        <a:gd name="T9" fmla="*/ 0 h 2"/>
                        <a:gd name="T10" fmla="*/ 7 w 12"/>
                        <a:gd name="T11" fmla="*/ 0 h 2"/>
                        <a:gd name="T12" fmla="*/ 10 w 12"/>
                        <a:gd name="T13" fmla="*/ 0 h 2"/>
                        <a:gd name="T14" fmla="*/ 11 w 12"/>
                        <a:gd name="T15" fmla="*/ 0 h 2"/>
                        <a:gd name="T16" fmla="*/ 9 w 12"/>
                        <a:gd name="T17" fmla="*/ 0 h 2"/>
                        <a:gd name="T18" fmla="*/ 6 w 12"/>
                        <a:gd name="T19" fmla="*/ 0 h 2"/>
                        <a:gd name="T20" fmla="*/ 5 w 12"/>
                        <a:gd name="T21" fmla="*/ 0 h 2"/>
                        <a:gd name="T22" fmla="*/ 4 w 12"/>
                        <a:gd name="T23" fmla="*/ 0 h 2"/>
                        <a:gd name="T24" fmla="*/ 0 w 12"/>
                        <a:gd name="T25" fmla="*/ 1 h 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2" h="2">
                          <a:moveTo>
                            <a:pt x="0" y="1"/>
                          </a:moveTo>
                          <a:lnTo>
                            <a:pt x="1" y="1"/>
                          </a:lnTo>
                          <a:lnTo>
                            <a:pt x="3" y="1"/>
                          </a:lnTo>
                          <a:lnTo>
                            <a:pt x="5" y="1"/>
                          </a:lnTo>
                          <a:lnTo>
                            <a:pt x="6" y="0"/>
                          </a:lnTo>
                          <a:lnTo>
                            <a:pt x="7" y="0"/>
                          </a:lnTo>
                          <a:lnTo>
                            <a:pt x="10" y="0"/>
                          </a:lnTo>
                          <a:lnTo>
                            <a:pt x="11" y="0"/>
                          </a:lnTo>
                          <a:lnTo>
                            <a:pt x="9" y="0"/>
                          </a:lnTo>
                          <a:lnTo>
                            <a:pt x="6" y="0"/>
                          </a:lnTo>
                          <a:lnTo>
                            <a:pt x="5" y="0"/>
                          </a:lnTo>
                          <a:lnTo>
                            <a:pt x="4" y="0"/>
                          </a:lnTo>
                          <a:lnTo>
                            <a:pt x="0" y="1"/>
                          </a:lnTo>
                        </a:path>
                      </a:pathLst>
                    </a:custGeom>
                    <a:solidFill>
                      <a:srgbClr val="402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8550" name="Freeform 178"/>
                    <p:cNvSpPr>
                      <a:spLocks/>
                    </p:cNvSpPr>
                    <p:nvPr/>
                  </p:nvSpPr>
                  <p:spPr bwMode="auto">
                    <a:xfrm>
                      <a:off x="4910" y="3375"/>
                      <a:ext cx="23" cy="2"/>
                    </a:xfrm>
                    <a:custGeom>
                      <a:avLst/>
                      <a:gdLst>
                        <a:gd name="T0" fmla="*/ 0 w 23"/>
                        <a:gd name="T1" fmla="*/ 1 h 2"/>
                        <a:gd name="T2" fmla="*/ 5 w 23"/>
                        <a:gd name="T3" fmla="*/ 1 h 2"/>
                        <a:gd name="T4" fmla="*/ 7 w 23"/>
                        <a:gd name="T5" fmla="*/ 1 h 2"/>
                        <a:gd name="T6" fmla="*/ 9 w 23"/>
                        <a:gd name="T7" fmla="*/ 1 h 2"/>
                        <a:gd name="T8" fmla="*/ 12 w 23"/>
                        <a:gd name="T9" fmla="*/ 1 h 2"/>
                        <a:gd name="T10" fmla="*/ 12 w 23"/>
                        <a:gd name="T11" fmla="*/ 1 h 2"/>
                        <a:gd name="T12" fmla="*/ 15 w 23"/>
                        <a:gd name="T13" fmla="*/ 0 h 2"/>
                        <a:gd name="T14" fmla="*/ 19 w 23"/>
                        <a:gd name="T15" fmla="*/ 0 h 2"/>
                        <a:gd name="T16" fmla="*/ 22 w 23"/>
                        <a:gd name="T17" fmla="*/ 0 h 2"/>
                        <a:gd name="T18" fmla="*/ 19 w 23"/>
                        <a:gd name="T19" fmla="*/ 0 h 2"/>
                        <a:gd name="T20" fmla="*/ 17 w 23"/>
                        <a:gd name="T21" fmla="*/ 0 h 2"/>
                        <a:gd name="T22" fmla="*/ 12 w 23"/>
                        <a:gd name="T23" fmla="*/ 0 h 2"/>
                        <a:gd name="T24" fmla="*/ 11 w 23"/>
                        <a:gd name="T25" fmla="*/ 1 h 2"/>
                        <a:gd name="T26" fmla="*/ 7 w 23"/>
                        <a:gd name="T27" fmla="*/ 1 h 2"/>
                        <a:gd name="T28" fmla="*/ 5 w 23"/>
                        <a:gd name="T29" fmla="*/ 1 h 2"/>
                        <a:gd name="T30" fmla="*/ 0 w 23"/>
                        <a:gd name="T31" fmla="*/ 1 h 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23" h="2">
                          <a:moveTo>
                            <a:pt x="0" y="1"/>
                          </a:moveTo>
                          <a:lnTo>
                            <a:pt x="5" y="1"/>
                          </a:lnTo>
                          <a:lnTo>
                            <a:pt x="7" y="1"/>
                          </a:lnTo>
                          <a:lnTo>
                            <a:pt x="9" y="1"/>
                          </a:lnTo>
                          <a:lnTo>
                            <a:pt x="12" y="1"/>
                          </a:lnTo>
                          <a:lnTo>
                            <a:pt x="15" y="0"/>
                          </a:lnTo>
                          <a:lnTo>
                            <a:pt x="19" y="0"/>
                          </a:lnTo>
                          <a:lnTo>
                            <a:pt x="22" y="0"/>
                          </a:lnTo>
                          <a:lnTo>
                            <a:pt x="19" y="0"/>
                          </a:lnTo>
                          <a:lnTo>
                            <a:pt x="17" y="0"/>
                          </a:lnTo>
                          <a:lnTo>
                            <a:pt x="12" y="0"/>
                          </a:lnTo>
                          <a:lnTo>
                            <a:pt x="11" y="1"/>
                          </a:lnTo>
                          <a:lnTo>
                            <a:pt x="7" y="1"/>
                          </a:lnTo>
                          <a:lnTo>
                            <a:pt x="5" y="1"/>
                          </a:lnTo>
                          <a:lnTo>
                            <a:pt x="0" y="1"/>
                          </a:lnTo>
                        </a:path>
                      </a:pathLst>
                    </a:custGeom>
                    <a:solidFill>
                      <a:srgbClr val="402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8551" name="Freeform 179"/>
                    <p:cNvSpPr>
                      <a:spLocks/>
                    </p:cNvSpPr>
                    <p:nvPr/>
                  </p:nvSpPr>
                  <p:spPr bwMode="auto">
                    <a:xfrm>
                      <a:off x="4885" y="3381"/>
                      <a:ext cx="3" cy="3"/>
                    </a:xfrm>
                    <a:custGeom>
                      <a:avLst/>
                      <a:gdLst>
                        <a:gd name="T0" fmla="*/ 0 w 3"/>
                        <a:gd name="T1" fmla="*/ 2 h 3"/>
                        <a:gd name="T2" fmla="*/ 0 w 3"/>
                        <a:gd name="T3" fmla="*/ 1 h 3"/>
                        <a:gd name="T4" fmla="*/ 1 w 3"/>
                        <a:gd name="T5" fmla="*/ 0 h 3"/>
                        <a:gd name="T6" fmla="*/ 2 w 3"/>
                        <a:gd name="T7" fmla="*/ 0 h 3"/>
                        <a:gd name="T8" fmla="*/ 0 w 3"/>
                        <a:gd name="T9" fmla="*/ 1 h 3"/>
                        <a:gd name="T10" fmla="*/ 0 w 3"/>
                        <a:gd name="T11" fmla="*/ 2 h 3"/>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 h="3">
                          <a:moveTo>
                            <a:pt x="0" y="2"/>
                          </a:moveTo>
                          <a:lnTo>
                            <a:pt x="0" y="1"/>
                          </a:lnTo>
                          <a:lnTo>
                            <a:pt x="1" y="0"/>
                          </a:lnTo>
                          <a:lnTo>
                            <a:pt x="2" y="0"/>
                          </a:lnTo>
                          <a:lnTo>
                            <a:pt x="0" y="1"/>
                          </a:lnTo>
                          <a:lnTo>
                            <a:pt x="0" y="2"/>
                          </a:lnTo>
                        </a:path>
                      </a:pathLst>
                    </a:custGeom>
                    <a:solidFill>
                      <a:srgbClr val="402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8552" name="Freeform 180"/>
                    <p:cNvSpPr>
                      <a:spLocks/>
                    </p:cNvSpPr>
                    <p:nvPr/>
                  </p:nvSpPr>
                  <p:spPr bwMode="auto">
                    <a:xfrm>
                      <a:off x="4879" y="3377"/>
                      <a:ext cx="3" cy="3"/>
                    </a:xfrm>
                    <a:custGeom>
                      <a:avLst/>
                      <a:gdLst>
                        <a:gd name="T0" fmla="*/ 0 w 3"/>
                        <a:gd name="T1" fmla="*/ 1 h 3"/>
                        <a:gd name="T2" fmla="*/ 1 w 3"/>
                        <a:gd name="T3" fmla="*/ 2 h 3"/>
                        <a:gd name="T4" fmla="*/ 1 w 3"/>
                        <a:gd name="T5" fmla="*/ 1 h 3"/>
                        <a:gd name="T6" fmla="*/ 2 w 3"/>
                        <a:gd name="T7" fmla="*/ 0 h 3"/>
                        <a:gd name="T8" fmla="*/ 2 w 3"/>
                        <a:gd name="T9" fmla="*/ 0 h 3"/>
                        <a:gd name="T10" fmla="*/ 0 w 3"/>
                        <a:gd name="T11" fmla="*/ 1 h 3"/>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 h="3">
                          <a:moveTo>
                            <a:pt x="0" y="1"/>
                          </a:moveTo>
                          <a:lnTo>
                            <a:pt x="1" y="2"/>
                          </a:lnTo>
                          <a:lnTo>
                            <a:pt x="1" y="1"/>
                          </a:lnTo>
                          <a:lnTo>
                            <a:pt x="2" y="0"/>
                          </a:lnTo>
                          <a:lnTo>
                            <a:pt x="0" y="1"/>
                          </a:lnTo>
                        </a:path>
                      </a:pathLst>
                    </a:custGeom>
                    <a:solidFill>
                      <a:srgbClr val="402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8553" name="Freeform 181"/>
                    <p:cNvSpPr>
                      <a:spLocks/>
                    </p:cNvSpPr>
                    <p:nvPr/>
                  </p:nvSpPr>
                  <p:spPr bwMode="auto">
                    <a:xfrm>
                      <a:off x="4955" y="3384"/>
                      <a:ext cx="2" cy="1"/>
                    </a:xfrm>
                    <a:custGeom>
                      <a:avLst/>
                      <a:gdLst>
                        <a:gd name="T0" fmla="*/ 1 w 2"/>
                        <a:gd name="T1" fmla="*/ 0 h 1"/>
                        <a:gd name="T2" fmla="*/ 1 w 2"/>
                        <a:gd name="T3" fmla="*/ 0 h 1"/>
                        <a:gd name="T4" fmla="*/ 0 w 2"/>
                        <a:gd name="T5" fmla="*/ 0 h 1"/>
                        <a:gd name="T6" fmla="*/ 0 w 2"/>
                        <a:gd name="T7" fmla="*/ 0 h 1"/>
                        <a:gd name="T8" fmla="*/ 1 w 2"/>
                        <a:gd name="T9" fmla="*/ 0 h 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 h="1">
                          <a:moveTo>
                            <a:pt x="1" y="0"/>
                          </a:moveTo>
                          <a:lnTo>
                            <a:pt x="1" y="0"/>
                          </a:lnTo>
                          <a:lnTo>
                            <a:pt x="0" y="0"/>
                          </a:lnTo>
                          <a:lnTo>
                            <a:pt x="1" y="0"/>
                          </a:lnTo>
                        </a:path>
                      </a:pathLst>
                    </a:custGeom>
                    <a:solidFill>
                      <a:srgbClr val="402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8554" name="Freeform 182"/>
                    <p:cNvSpPr>
                      <a:spLocks/>
                    </p:cNvSpPr>
                    <p:nvPr/>
                  </p:nvSpPr>
                  <p:spPr bwMode="auto">
                    <a:xfrm>
                      <a:off x="4980" y="3414"/>
                      <a:ext cx="2" cy="1"/>
                    </a:xfrm>
                    <a:custGeom>
                      <a:avLst/>
                      <a:gdLst>
                        <a:gd name="T0" fmla="*/ 1 w 2"/>
                        <a:gd name="T1" fmla="*/ 0 h 1"/>
                        <a:gd name="T2" fmla="*/ 0 w 2"/>
                        <a:gd name="T3" fmla="*/ 0 h 1"/>
                        <a:gd name="T4" fmla="*/ 0 w 2"/>
                        <a:gd name="T5" fmla="*/ 0 h 1"/>
                        <a:gd name="T6" fmla="*/ 1 w 2"/>
                        <a:gd name="T7" fmla="*/ 0 h 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 h="1">
                          <a:moveTo>
                            <a:pt x="1" y="0"/>
                          </a:moveTo>
                          <a:lnTo>
                            <a:pt x="0" y="0"/>
                          </a:lnTo>
                          <a:lnTo>
                            <a:pt x="1" y="0"/>
                          </a:lnTo>
                        </a:path>
                      </a:pathLst>
                    </a:custGeom>
                    <a:solidFill>
                      <a:srgbClr val="402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nvGrpSpPr>
                  <p:cNvPr id="58543" name="Group 183"/>
                  <p:cNvGrpSpPr>
                    <a:grpSpLocks/>
                  </p:cNvGrpSpPr>
                  <p:nvPr/>
                </p:nvGrpSpPr>
                <p:grpSpPr bwMode="auto">
                  <a:xfrm>
                    <a:off x="4993" y="3402"/>
                    <a:ext cx="40" cy="44"/>
                    <a:chOff x="4993" y="3402"/>
                    <a:chExt cx="40" cy="44"/>
                  </a:xfrm>
                </p:grpSpPr>
                <p:sp>
                  <p:nvSpPr>
                    <p:cNvPr id="58544" name="Freeform 184"/>
                    <p:cNvSpPr>
                      <a:spLocks/>
                    </p:cNvSpPr>
                    <p:nvPr/>
                  </p:nvSpPr>
                  <p:spPr bwMode="auto">
                    <a:xfrm>
                      <a:off x="4993" y="3402"/>
                      <a:ext cx="40" cy="44"/>
                    </a:xfrm>
                    <a:custGeom>
                      <a:avLst/>
                      <a:gdLst>
                        <a:gd name="T0" fmla="*/ 13 w 40"/>
                        <a:gd name="T1" fmla="*/ 3 h 44"/>
                        <a:gd name="T2" fmla="*/ 7 w 40"/>
                        <a:gd name="T3" fmla="*/ 9 h 44"/>
                        <a:gd name="T4" fmla="*/ 4 w 40"/>
                        <a:gd name="T5" fmla="*/ 14 h 44"/>
                        <a:gd name="T6" fmla="*/ 1 w 40"/>
                        <a:gd name="T7" fmla="*/ 22 h 44"/>
                        <a:gd name="T8" fmla="*/ 1 w 40"/>
                        <a:gd name="T9" fmla="*/ 27 h 44"/>
                        <a:gd name="T10" fmla="*/ 0 w 40"/>
                        <a:gd name="T11" fmla="*/ 33 h 44"/>
                        <a:gd name="T12" fmla="*/ 32 w 40"/>
                        <a:gd name="T13" fmla="*/ 43 h 44"/>
                        <a:gd name="T14" fmla="*/ 39 w 40"/>
                        <a:gd name="T15" fmla="*/ 0 h 44"/>
                        <a:gd name="T16" fmla="*/ 26 w 40"/>
                        <a:gd name="T17" fmla="*/ 3 h 44"/>
                        <a:gd name="T18" fmla="*/ 13 w 40"/>
                        <a:gd name="T19" fmla="*/ 3 h 4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0" h="44">
                          <a:moveTo>
                            <a:pt x="13" y="3"/>
                          </a:moveTo>
                          <a:lnTo>
                            <a:pt x="7" y="9"/>
                          </a:lnTo>
                          <a:lnTo>
                            <a:pt x="4" y="14"/>
                          </a:lnTo>
                          <a:lnTo>
                            <a:pt x="1" y="22"/>
                          </a:lnTo>
                          <a:lnTo>
                            <a:pt x="1" y="27"/>
                          </a:lnTo>
                          <a:lnTo>
                            <a:pt x="0" y="33"/>
                          </a:lnTo>
                          <a:lnTo>
                            <a:pt x="32" y="43"/>
                          </a:lnTo>
                          <a:lnTo>
                            <a:pt x="39" y="0"/>
                          </a:lnTo>
                          <a:lnTo>
                            <a:pt x="26" y="3"/>
                          </a:lnTo>
                          <a:lnTo>
                            <a:pt x="13" y="3"/>
                          </a:lnTo>
                        </a:path>
                      </a:pathLst>
                    </a:custGeom>
                    <a:solidFill>
                      <a:srgbClr val="C0C0C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8545" name="Freeform 185"/>
                    <p:cNvSpPr>
                      <a:spLocks/>
                    </p:cNvSpPr>
                    <p:nvPr/>
                  </p:nvSpPr>
                  <p:spPr bwMode="auto">
                    <a:xfrm>
                      <a:off x="4997" y="3406"/>
                      <a:ext cx="24" cy="28"/>
                    </a:xfrm>
                    <a:custGeom>
                      <a:avLst/>
                      <a:gdLst>
                        <a:gd name="T0" fmla="*/ 9 w 24"/>
                        <a:gd name="T1" fmla="*/ 1 h 28"/>
                        <a:gd name="T2" fmla="*/ 5 w 24"/>
                        <a:gd name="T3" fmla="*/ 5 h 28"/>
                        <a:gd name="T4" fmla="*/ 1 w 24"/>
                        <a:gd name="T5" fmla="*/ 11 h 28"/>
                        <a:gd name="T6" fmla="*/ 1 w 24"/>
                        <a:gd name="T7" fmla="*/ 16 h 28"/>
                        <a:gd name="T8" fmla="*/ 0 w 24"/>
                        <a:gd name="T9" fmla="*/ 21 h 28"/>
                        <a:gd name="T10" fmla="*/ 19 w 24"/>
                        <a:gd name="T11" fmla="*/ 27 h 28"/>
                        <a:gd name="T12" fmla="*/ 23 w 24"/>
                        <a:gd name="T13" fmla="*/ 0 h 28"/>
                        <a:gd name="T14" fmla="*/ 16 w 24"/>
                        <a:gd name="T15" fmla="*/ 1 h 28"/>
                        <a:gd name="T16" fmla="*/ 9 w 24"/>
                        <a:gd name="T17" fmla="*/ 1 h 2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4" h="28">
                          <a:moveTo>
                            <a:pt x="9" y="1"/>
                          </a:moveTo>
                          <a:lnTo>
                            <a:pt x="5" y="5"/>
                          </a:lnTo>
                          <a:lnTo>
                            <a:pt x="1" y="11"/>
                          </a:lnTo>
                          <a:lnTo>
                            <a:pt x="1" y="16"/>
                          </a:lnTo>
                          <a:lnTo>
                            <a:pt x="0" y="21"/>
                          </a:lnTo>
                          <a:lnTo>
                            <a:pt x="19" y="27"/>
                          </a:lnTo>
                          <a:lnTo>
                            <a:pt x="23" y="0"/>
                          </a:lnTo>
                          <a:lnTo>
                            <a:pt x="16" y="1"/>
                          </a:lnTo>
                          <a:lnTo>
                            <a:pt x="9" y="1"/>
                          </a:lnTo>
                        </a:path>
                      </a:pathLst>
                    </a:custGeom>
                    <a:solidFill>
                      <a:srgbClr val="E0E0E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sp>
              <p:nvSpPr>
                <p:cNvPr id="58505" name="Freeform 186"/>
                <p:cNvSpPr>
                  <a:spLocks/>
                </p:cNvSpPr>
                <p:nvPr/>
              </p:nvSpPr>
              <p:spPr bwMode="auto">
                <a:xfrm>
                  <a:off x="5028" y="3172"/>
                  <a:ext cx="135" cy="129"/>
                </a:xfrm>
                <a:custGeom>
                  <a:avLst/>
                  <a:gdLst>
                    <a:gd name="T0" fmla="*/ 44 w 135"/>
                    <a:gd name="T1" fmla="*/ 4 h 129"/>
                    <a:gd name="T2" fmla="*/ 32 w 135"/>
                    <a:gd name="T3" fmla="*/ 11 h 129"/>
                    <a:gd name="T4" fmla="*/ 26 w 135"/>
                    <a:gd name="T5" fmla="*/ 20 h 129"/>
                    <a:gd name="T6" fmla="*/ 20 w 135"/>
                    <a:gd name="T7" fmla="*/ 30 h 129"/>
                    <a:gd name="T8" fmla="*/ 16 w 135"/>
                    <a:gd name="T9" fmla="*/ 35 h 129"/>
                    <a:gd name="T10" fmla="*/ 16 w 135"/>
                    <a:gd name="T11" fmla="*/ 40 h 129"/>
                    <a:gd name="T12" fmla="*/ 19 w 135"/>
                    <a:gd name="T13" fmla="*/ 47 h 129"/>
                    <a:gd name="T14" fmla="*/ 14 w 135"/>
                    <a:gd name="T15" fmla="*/ 53 h 129"/>
                    <a:gd name="T16" fmla="*/ 4 w 135"/>
                    <a:gd name="T17" fmla="*/ 67 h 129"/>
                    <a:gd name="T18" fmla="*/ 0 w 135"/>
                    <a:gd name="T19" fmla="*/ 74 h 129"/>
                    <a:gd name="T20" fmla="*/ 0 w 135"/>
                    <a:gd name="T21" fmla="*/ 76 h 129"/>
                    <a:gd name="T22" fmla="*/ 1 w 135"/>
                    <a:gd name="T23" fmla="*/ 79 h 129"/>
                    <a:gd name="T24" fmla="*/ 5 w 135"/>
                    <a:gd name="T25" fmla="*/ 80 h 129"/>
                    <a:gd name="T26" fmla="*/ 11 w 135"/>
                    <a:gd name="T27" fmla="*/ 80 h 129"/>
                    <a:gd name="T28" fmla="*/ 14 w 135"/>
                    <a:gd name="T29" fmla="*/ 81 h 129"/>
                    <a:gd name="T30" fmla="*/ 14 w 135"/>
                    <a:gd name="T31" fmla="*/ 86 h 129"/>
                    <a:gd name="T32" fmla="*/ 12 w 135"/>
                    <a:gd name="T33" fmla="*/ 93 h 129"/>
                    <a:gd name="T34" fmla="*/ 15 w 135"/>
                    <a:gd name="T35" fmla="*/ 96 h 129"/>
                    <a:gd name="T36" fmla="*/ 14 w 135"/>
                    <a:gd name="T37" fmla="*/ 101 h 129"/>
                    <a:gd name="T38" fmla="*/ 17 w 135"/>
                    <a:gd name="T39" fmla="*/ 104 h 129"/>
                    <a:gd name="T40" fmla="*/ 20 w 135"/>
                    <a:gd name="T41" fmla="*/ 113 h 129"/>
                    <a:gd name="T42" fmla="*/ 24 w 135"/>
                    <a:gd name="T43" fmla="*/ 116 h 129"/>
                    <a:gd name="T44" fmla="*/ 30 w 135"/>
                    <a:gd name="T45" fmla="*/ 116 h 129"/>
                    <a:gd name="T46" fmla="*/ 39 w 135"/>
                    <a:gd name="T47" fmla="*/ 114 h 129"/>
                    <a:gd name="T48" fmla="*/ 48 w 135"/>
                    <a:gd name="T49" fmla="*/ 113 h 129"/>
                    <a:gd name="T50" fmla="*/ 47 w 135"/>
                    <a:gd name="T51" fmla="*/ 128 h 129"/>
                    <a:gd name="T52" fmla="*/ 119 w 135"/>
                    <a:gd name="T53" fmla="*/ 108 h 129"/>
                    <a:gd name="T54" fmla="*/ 113 w 135"/>
                    <a:gd name="T55" fmla="*/ 96 h 129"/>
                    <a:gd name="T56" fmla="*/ 114 w 135"/>
                    <a:gd name="T57" fmla="*/ 87 h 129"/>
                    <a:gd name="T58" fmla="*/ 134 w 135"/>
                    <a:gd name="T59" fmla="*/ 70 h 129"/>
                    <a:gd name="T60" fmla="*/ 134 w 135"/>
                    <a:gd name="T61" fmla="*/ 25 h 129"/>
                    <a:gd name="T62" fmla="*/ 121 w 135"/>
                    <a:gd name="T63" fmla="*/ 11 h 129"/>
                    <a:gd name="T64" fmla="*/ 104 w 135"/>
                    <a:gd name="T65" fmla="*/ 5 h 129"/>
                    <a:gd name="T66" fmla="*/ 87 w 135"/>
                    <a:gd name="T67" fmla="*/ 0 h 129"/>
                    <a:gd name="T68" fmla="*/ 64 w 135"/>
                    <a:gd name="T69" fmla="*/ 3 h 129"/>
                    <a:gd name="T70" fmla="*/ 44 w 135"/>
                    <a:gd name="T71" fmla="*/ 4 h 129"/>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135" h="129">
                      <a:moveTo>
                        <a:pt x="44" y="4"/>
                      </a:moveTo>
                      <a:lnTo>
                        <a:pt x="32" y="11"/>
                      </a:lnTo>
                      <a:lnTo>
                        <a:pt x="26" y="20"/>
                      </a:lnTo>
                      <a:lnTo>
                        <a:pt x="20" y="30"/>
                      </a:lnTo>
                      <a:lnTo>
                        <a:pt x="16" y="35"/>
                      </a:lnTo>
                      <a:lnTo>
                        <a:pt x="16" y="40"/>
                      </a:lnTo>
                      <a:lnTo>
                        <a:pt x="19" y="47"/>
                      </a:lnTo>
                      <a:lnTo>
                        <a:pt x="14" y="53"/>
                      </a:lnTo>
                      <a:lnTo>
                        <a:pt x="4" y="67"/>
                      </a:lnTo>
                      <a:lnTo>
                        <a:pt x="0" y="74"/>
                      </a:lnTo>
                      <a:lnTo>
                        <a:pt x="0" y="76"/>
                      </a:lnTo>
                      <a:lnTo>
                        <a:pt x="1" y="79"/>
                      </a:lnTo>
                      <a:lnTo>
                        <a:pt x="5" y="80"/>
                      </a:lnTo>
                      <a:lnTo>
                        <a:pt x="11" y="80"/>
                      </a:lnTo>
                      <a:lnTo>
                        <a:pt x="14" y="81"/>
                      </a:lnTo>
                      <a:lnTo>
                        <a:pt x="14" y="86"/>
                      </a:lnTo>
                      <a:lnTo>
                        <a:pt x="12" y="93"/>
                      </a:lnTo>
                      <a:lnTo>
                        <a:pt x="15" y="96"/>
                      </a:lnTo>
                      <a:lnTo>
                        <a:pt x="14" y="101"/>
                      </a:lnTo>
                      <a:lnTo>
                        <a:pt x="17" y="104"/>
                      </a:lnTo>
                      <a:lnTo>
                        <a:pt x="20" y="113"/>
                      </a:lnTo>
                      <a:lnTo>
                        <a:pt x="24" y="116"/>
                      </a:lnTo>
                      <a:lnTo>
                        <a:pt x="30" y="116"/>
                      </a:lnTo>
                      <a:lnTo>
                        <a:pt x="39" y="114"/>
                      </a:lnTo>
                      <a:lnTo>
                        <a:pt x="48" y="113"/>
                      </a:lnTo>
                      <a:lnTo>
                        <a:pt x="47" y="128"/>
                      </a:lnTo>
                      <a:lnTo>
                        <a:pt x="119" y="108"/>
                      </a:lnTo>
                      <a:lnTo>
                        <a:pt x="113" y="96"/>
                      </a:lnTo>
                      <a:lnTo>
                        <a:pt x="114" y="87"/>
                      </a:lnTo>
                      <a:lnTo>
                        <a:pt x="134" y="70"/>
                      </a:lnTo>
                      <a:lnTo>
                        <a:pt x="134" y="25"/>
                      </a:lnTo>
                      <a:lnTo>
                        <a:pt x="121" y="11"/>
                      </a:lnTo>
                      <a:lnTo>
                        <a:pt x="104" y="5"/>
                      </a:lnTo>
                      <a:lnTo>
                        <a:pt x="87" y="0"/>
                      </a:lnTo>
                      <a:lnTo>
                        <a:pt x="64" y="3"/>
                      </a:lnTo>
                      <a:lnTo>
                        <a:pt x="44" y="4"/>
                      </a:lnTo>
                    </a:path>
                  </a:pathLst>
                </a:custGeom>
                <a:solidFill>
                  <a:srgbClr val="FFC080"/>
                </a:solidFill>
                <a:ln w="12700" cap="rnd" cmpd="sng">
                  <a:solidFill>
                    <a:srgbClr val="402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8506" name="Freeform 187"/>
                <p:cNvSpPr>
                  <a:spLocks/>
                </p:cNvSpPr>
                <p:nvPr/>
              </p:nvSpPr>
              <p:spPr bwMode="auto">
                <a:xfrm>
                  <a:off x="5035" y="3242"/>
                  <a:ext cx="1" cy="8"/>
                </a:xfrm>
                <a:custGeom>
                  <a:avLst/>
                  <a:gdLst>
                    <a:gd name="T0" fmla="*/ 0 w 1"/>
                    <a:gd name="T1" fmla="*/ 7 h 8"/>
                    <a:gd name="T2" fmla="*/ 0 w 1"/>
                    <a:gd name="T3" fmla="*/ 0 h 8"/>
                    <a:gd name="T4" fmla="*/ 0 w 1"/>
                    <a:gd name="T5" fmla="*/ 0 h 8"/>
                    <a:gd name="T6" fmla="*/ 0 w 1"/>
                    <a:gd name="T7" fmla="*/ 0 h 8"/>
                    <a:gd name="T8" fmla="*/ 0 w 1"/>
                    <a:gd name="T9" fmla="*/ 7 h 8"/>
                    <a:gd name="T10" fmla="*/ 0 w 1"/>
                    <a:gd name="T11" fmla="*/ 7 h 8"/>
                    <a:gd name="T12" fmla="*/ 0 w 1"/>
                    <a:gd name="T13" fmla="*/ 7 h 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 h="8">
                      <a:moveTo>
                        <a:pt x="0" y="7"/>
                      </a:moveTo>
                      <a:lnTo>
                        <a:pt x="0" y="0"/>
                      </a:lnTo>
                      <a:lnTo>
                        <a:pt x="0" y="7"/>
                      </a:lnTo>
                    </a:path>
                  </a:pathLst>
                </a:custGeom>
                <a:solidFill>
                  <a:srgbClr val="402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8507" name="Freeform 188"/>
                <p:cNvSpPr>
                  <a:spLocks/>
                </p:cNvSpPr>
                <p:nvPr/>
              </p:nvSpPr>
              <p:spPr bwMode="auto">
                <a:xfrm>
                  <a:off x="5037" y="3241"/>
                  <a:ext cx="6" cy="4"/>
                </a:xfrm>
                <a:custGeom>
                  <a:avLst/>
                  <a:gdLst>
                    <a:gd name="T0" fmla="*/ 5 w 6"/>
                    <a:gd name="T1" fmla="*/ 3 h 4"/>
                    <a:gd name="T2" fmla="*/ 2 w 6"/>
                    <a:gd name="T3" fmla="*/ 2 h 4"/>
                    <a:gd name="T4" fmla="*/ 2 w 6"/>
                    <a:gd name="T5" fmla="*/ 1 h 4"/>
                    <a:gd name="T6" fmla="*/ 0 w 6"/>
                    <a:gd name="T7" fmla="*/ 0 h 4"/>
                    <a:gd name="T8" fmla="*/ 0 w 6"/>
                    <a:gd name="T9" fmla="*/ 2 h 4"/>
                    <a:gd name="T10" fmla="*/ 0 w 6"/>
                    <a:gd name="T11" fmla="*/ 3 h 4"/>
                    <a:gd name="T12" fmla="*/ 5 w 6"/>
                    <a:gd name="T13" fmla="*/ 3 h 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6" h="4">
                      <a:moveTo>
                        <a:pt x="5" y="3"/>
                      </a:moveTo>
                      <a:lnTo>
                        <a:pt x="2" y="2"/>
                      </a:lnTo>
                      <a:lnTo>
                        <a:pt x="2" y="1"/>
                      </a:lnTo>
                      <a:lnTo>
                        <a:pt x="0" y="0"/>
                      </a:lnTo>
                      <a:lnTo>
                        <a:pt x="0" y="2"/>
                      </a:lnTo>
                      <a:lnTo>
                        <a:pt x="0" y="3"/>
                      </a:lnTo>
                      <a:lnTo>
                        <a:pt x="5" y="3"/>
                      </a:lnTo>
                    </a:path>
                  </a:pathLst>
                </a:custGeom>
                <a:solidFill>
                  <a:srgbClr val="402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8508" name="Freeform 189"/>
                <p:cNvSpPr>
                  <a:spLocks/>
                </p:cNvSpPr>
                <p:nvPr/>
              </p:nvSpPr>
              <p:spPr bwMode="auto">
                <a:xfrm>
                  <a:off x="5043" y="3228"/>
                  <a:ext cx="5" cy="3"/>
                </a:xfrm>
                <a:custGeom>
                  <a:avLst/>
                  <a:gdLst>
                    <a:gd name="T0" fmla="*/ 0 w 5"/>
                    <a:gd name="T1" fmla="*/ 0 h 3"/>
                    <a:gd name="T2" fmla="*/ 3 w 5"/>
                    <a:gd name="T3" fmla="*/ 1 h 3"/>
                    <a:gd name="T4" fmla="*/ 4 w 5"/>
                    <a:gd name="T5" fmla="*/ 2 h 3"/>
                    <a:gd name="T6" fmla="*/ 2 w 5"/>
                    <a:gd name="T7" fmla="*/ 1 h 3"/>
                    <a:gd name="T8" fmla="*/ 0 w 5"/>
                    <a:gd name="T9" fmla="*/ 0 h 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 h="3">
                      <a:moveTo>
                        <a:pt x="0" y="0"/>
                      </a:moveTo>
                      <a:lnTo>
                        <a:pt x="3" y="1"/>
                      </a:lnTo>
                      <a:lnTo>
                        <a:pt x="4" y="2"/>
                      </a:lnTo>
                      <a:lnTo>
                        <a:pt x="2" y="1"/>
                      </a:lnTo>
                      <a:lnTo>
                        <a:pt x="0" y="0"/>
                      </a:lnTo>
                    </a:path>
                  </a:pathLst>
                </a:custGeom>
                <a:solidFill>
                  <a:srgbClr val="402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8509" name="Freeform 190"/>
                <p:cNvSpPr>
                  <a:spLocks/>
                </p:cNvSpPr>
                <p:nvPr/>
              </p:nvSpPr>
              <p:spPr bwMode="auto">
                <a:xfrm>
                  <a:off x="5050" y="3218"/>
                  <a:ext cx="8" cy="3"/>
                </a:xfrm>
                <a:custGeom>
                  <a:avLst/>
                  <a:gdLst>
                    <a:gd name="T0" fmla="*/ 0 w 8"/>
                    <a:gd name="T1" fmla="*/ 0 h 3"/>
                    <a:gd name="T2" fmla="*/ 1 w 8"/>
                    <a:gd name="T3" fmla="*/ 1 h 3"/>
                    <a:gd name="T4" fmla="*/ 1 w 8"/>
                    <a:gd name="T5" fmla="*/ 1 h 3"/>
                    <a:gd name="T6" fmla="*/ 1 w 8"/>
                    <a:gd name="T7" fmla="*/ 2 h 3"/>
                    <a:gd name="T8" fmla="*/ 1 w 8"/>
                    <a:gd name="T9" fmla="*/ 2 h 3"/>
                    <a:gd name="T10" fmla="*/ 2 w 8"/>
                    <a:gd name="T11" fmla="*/ 1 h 3"/>
                    <a:gd name="T12" fmla="*/ 3 w 8"/>
                    <a:gd name="T13" fmla="*/ 1 h 3"/>
                    <a:gd name="T14" fmla="*/ 4 w 8"/>
                    <a:gd name="T15" fmla="*/ 1 h 3"/>
                    <a:gd name="T16" fmla="*/ 7 w 8"/>
                    <a:gd name="T17" fmla="*/ 1 h 3"/>
                    <a:gd name="T18" fmla="*/ 4 w 8"/>
                    <a:gd name="T19" fmla="*/ 0 h 3"/>
                    <a:gd name="T20" fmla="*/ 0 w 8"/>
                    <a:gd name="T21" fmla="*/ 0 h 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8" h="3">
                      <a:moveTo>
                        <a:pt x="0" y="0"/>
                      </a:moveTo>
                      <a:lnTo>
                        <a:pt x="1" y="1"/>
                      </a:lnTo>
                      <a:lnTo>
                        <a:pt x="1" y="2"/>
                      </a:lnTo>
                      <a:lnTo>
                        <a:pt x="2" y="1"/>
                      </a:lnTo>
                      <a:lnTo>
                        <a:pt x="3" y="1"/>
                      </a:lnTo>
                      <a:lnTo>
                        <a:pt x="4" y="1"/>
                      </a:lnTo>
                      <a:lnTo>
                        <a:pt x="7" y="1"/>
                      </a:lnTo>
                      <a:lnTo>
                        <a:pt x="4" y="0"/>
                      </a:lnTo>
                      <a:lnTo>
                        <a:pt x="0" y="0"/>
                      </a:lnTo>
                    </a:path>
                  </a:pathLst>
                </a:custGeom>
                <a:solidFill>
                  <a:srgbClr val="402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8510" name="Freeform 191"/>
                <p:cNvSpPr>
                  <a:spLocks/>
                </p:cNvSpPr>
                <p:nvPr/>
              </p:nvSpPr>
              <p:spPr bwMode="auto">
                <a:xfrm>
                  <a:off x="5047" y="3206"/>
                  <a:ext cx="17" cy="1"/>
                </a:xfrm>
                <a:custGeom>
                  <a:avLst/>
                  <a:gdLst>
                    <a:gd name="T0" fmla="*/ 0 w 17"/>
                    <a:gd name="T1" fmla="*/ 0 h 1"/>
                    <a:gd name="T2" fmla="*/ 1 w 17"/>
                    <a:gd name="T3" fmla="*/ 0 h 1"/>
                    <a:gd name="T4" fmla="*/ 2 w 17"/>
                    <a:gd name="T5" fmla="*/ 0 h 1"/>
                    <a:gd name="T6" fmla="*/ 5 w 17"/>
                    <a:gd name="T7" fmla="*/ 0 h 1"/>
                    <a:gd name="T8" fmla="*/ 8 w 17"/>
                    <a:gd name="T9" fmla="*/ 0 h 1"/>
                    <a:gd name="T10" fmla="*/ 13 w 17"/>
                    <a:gd name="T11" fmla="*/ 0 h 1"/>
                    <a:gd name="T12" fmla="*/ 16 w 17"/>
                    <a:gd name="T13" fmla="*/ 0 h 1"/>
                    <a:gd name="T14" fmla="*/ 12 w 17"/>
                    <a:gd name="T15" fmla="*/ 0 h 1"/>
                    <a:gd name="T16" fmla="*/ 9 w 17"/>
                    <a:gd name="T17" fmla="*/ 0 h 1"/>
                    <a:gd name="T18" fmla="*/ 9 w 17"/>
                    <a:gd name="T19" fmla="*/ 0 h 1"/>
                    <a:gd name="T20" fmla="*/ 7 w 17"/>
                    <a:gd name="T21" fmla="*/ 0 h 1"/>
                    <a:gd name="T22" fmla="*/ 7 w 17"/>
                    <a:gd name="T23" fmla="*/ 0 h 1"/>
                    <a:gd name="T24" fmla="*/ 5 w 17"/>
                    <a:gd name="T25" fmla="*/ 0 h 1"/>
                    <a:gd name="T26" fmla="*/ 3 w 17"/>
                    <a:gd name="T27" fmla="*/ 0 h 1"/>
                    <a:gd name="T28" fmla="*/ 0 w 17"/>
                    <a:gd name="T29" fmla="*/ 0 h 1"/>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17" h="1">
                      <a:moveTo>
                        <a:pt x="0" y="0"/>
                      </a:moveTo>
                      <a:lnTo>
                        <a:pt x="1" y="0"/>
                      </a:lnTo>
                      <a:lnTo>
                        <a:pt x="2" y="0"/>
                      </a:lnTo>
                      <a:lnTo>
                        <a:pt x="5" y="0"/>
                      </a:lnTo>
                      <a:lnTo>
                        <a:pt x="8" y="0"/>
                      </a:lnTo>
                      <a:lnTo>
                        <a:pt x="13" y="0"/>
                      </a:lnTo>
                      <a:lnTo>
                        <a:pt x="16" y="0"/>
                      </a:lnTo>
                      <a:lnTo>
                        <a:pt x="12" y="0"/>
                      </a:lnTo>
                      <a:lnTo>
                        <a:pt x="9" y="0"/>
                      </a:lnTo>
                      <a:lnTo>
                        <a:pt x="7" y="0"/>
                      </a:lnTo>
                      <a:lnTo>
                        <a:pt x="5" y="0"/>
                      </a:lnTo>
                      <a:lnTo>
                        <a:pt x="3" y="0"/>
                      </a:lnTo>
                      <a:lnTo>
                        <a:pt x="0" y="0"/>
                      </a:lnTo>
                    </a:path>
                  </a:pathLst>
                </a:custGeom>
                <a:solidFill>
                  <a:srgbClr val="402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8511" name="Freeform 192"/>
                <p:cNvSpPr>
                  <a:spLocks/>
                </p:cNvSpPr>
                <p:nvPr/>
              </p:nvSpPr>
              <p:spPr bwMode="auto">
                <a:xfrm>
                  <a:off x="5101" y="3217"/>
                  <a:ext cx="8" cy="19"/>
                </a:xfrm>
                <a:custGeom>
                  <a:avLst/>
                  <a:gdLst>
                    <a:gd name="T0" fmla="*/ 0 w 8"/>
                    <a:gd name="T1" fmla="*/ 3 h 19"/>
                    <a:gd name="T2" fmla="*/ 2 w 8"/>
                    <a:gd name="T3" fmla="*/ 1 h 19"/>
                    <a:gd name="T4" fmla="*/ 5 w 8"/>
                    <a:gd name="T5" fmla="*/ 2 h 19"/>
                    <a:gd name="T6" fmla="*/ 6 w 8"/>
                    <a:gd name="T7" fmla="*/ 4 h 19"/>
                    <a:gd name="T8" fmla="*/ 6 w 8"/>
                    <a:gd name="T9" fmla="*/ 9 h 19"/>
                    <a:gd name="T10" fmla="*/ 6 w 8"/>
                    <a:gd name="T11" fmla="*/ 12 h 19"/>
                    <a:gd name="T12" fmla="*/ 5 w 8"/>
                    <a:gd name="T13" fmla="*/ 14 h 19"/>
                    <a:gd name="T14" fmla="*/ 4 w 8"/>
                    <a:gd name="T15" fmla="*/ 11 h 19"/>
                    <a:gd name="T16" fmla="*/ 3 w 8"/>
                    <a:gd name="T17" fmla="*/ 8 h 19"/>
                    <a:gd name="T18" fmla="*/ 0 w 8"/>
                    <a:gd name="T19" fmla="*/ 7 h 19"/>
                    <a:gd name="T20" fmla="*/ 2 w 8"/>
                    <a:gd name="T21" fmla="*/ 10 h 19"/>
                    <a:gd name="T22" fmla="*/ 4 w 8"/>
                    <a:gd name="T23" fmla="*/ 12 h 19"/>
                    <a:gd name="T24" fmla="*/ 4 w 8"/>
                    <a:gd name="T25" fmla="*/ 15 h 19"/>
                    <a:gd name="T26" fmla="*/ 4 w 8"/>
                    <a:gd name="T27" fmla="*/ 17 h 19"/>
                    <a:gd name="T28" fmla="*/ 2 w 8"/>
                    <a:gd name="T29" fmla="*/ 18 h 19"/>
                    <a:gd name="T30" fmla="*/ 5 w 8"/>
                    <a:gd name="T31" fmla="*/ 17 h 19"/>
                    <a:gd name="T32" fmla="*/ 7 w 8"/>
                    <a:gd name="T33" fmla="*/ 13 h 19"/>
                    <a:gd name="T34" fmla="*/ 7 w 8"/>
                    <a:gd name="T35" fmla="*/ 8 h 19"/>
                    <a:gd name="T36" fmla="*/ 7 w 8"/>
                    <a:gd name="T37" fmla="*/ 4 h 19"/>
                    <a:gd name="T38" fmla="*/ 5 w 8"/>
                    <a:gd name="T39" fmla="*/ 1 h 19"/>
                    <a:gd name="T40" fmla="*/ 3 w 8"/>
                    <a:gd name="T41" fmla="*/ 0 h 19"/>
                    <a:gd name="T42" fmla="*/ 1 w 8"/>
                    <a:gd name="T43" fmla="*/ 0 h 19"/>
                    <a:gd name="T44" fmla="*/ 0 w 8"/>
                    <a:gd name="T45" fmla="*/ 3 h 19"/>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8" h="19">
                      <a:moveTo>
                        <a:pt x="0" y="3"/>
                      </a:moveTo>
                      <a:lnTo>
                        <a:pt x="2" y="1"/>
                      </a:lnTo>
                      <a:lnTo>
                        <a:pt x="5" y="2"/>
                      </a:lnTo>
                      <a:lnTo>
                        <a:pt x="6" y="4"/>
                      </a:lnTo>
                      <a:lnTo>
                        <a:pt x="6" y="9"/>
                      </a:lnTo>
                      <a:lnTo>
                        <a:pt x="6" y="12"/>
                      </a:lnTo>
                      <a:lnTo>
                        <a:pt x="5" y="14"/>
                      </a:lnTo>
                      <a:lnTo>
                        <a:pt x="4" y="11"/>
                      </a:lnTo>
                      <a:lnTo>
                        <a:pt x="3" y="8"/>
                      </a:lnTo>
                      <a:lnTo>
                        <a:pt x="0" y="7"/>
                      </a:lnTo>
                      <a:lnTo>
                        <a:pt x="2" y="10"/>
                      </a:lnTo>
                      <a:lnTo>
                        <a:pt x="4" y="12"/>
                      </a:lnTo>
                      <a:lnTo>
                        <a:pt x="4" y="15"/>
                      </a:lnTo>
                      <a:lnTo>
                        <a:pt x="4" y="17"/>
                      </a:lnTo>
                      <a:lnTo>
                        <a:pt x="2" y="18"/>
                      </a:lnTo>
                      <a:lnTo>
                        <a:pt x="5" y="17"/>
                      </a:lnTo>
                      <a:lnTo>
                        <a:pt x="7" y="13"/>
                      </a:lnTo>
                      <a:lnTo>
                        <a:pt x="7" y="8"/>
                      </a:lnTo>
                      <a:lnTo>
                        <a:pt x="7" y="4"/>
                      </a:lnTo>
                      <a:lnTo>
                        <a:pt x="5" y="1"/>
                      </a:lnTo>
                      <a:lnTo>
                        <a:pt x="3" y="0"/>
                      </a:lnTo>
                      <a:lnTo>
                        <a:pt x="1" y="0"/>
                      </a:lnTo>
                      <a:lnTo>
                        <a:pt x="0" y="3"/>
                      </a:lnTo>
                    </a:path>
                  </a:pathLst>
                </a:custGeom>
                <a:solidFill>
                  <a:srgbClr val="402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8512" name="Freeform 193"/>
                <p:cNvSpPr>
                  <a:spLocks/>
                </p:cNvSpPr>
                <p:nvPr/>
              </p:nvSpPr>
              <p:spPr bwMode="auto">
                <a:xfrm>
                  <a:off x="5097" y="3213"/>
                  <a:ext cx="17" cy="28"/>
                </a:xfrm>
                <a:custGeom>
                  <a:avLst/>
                  <a:gdLst>
                    <a:gd name="T0" fmla="*/ 0 w 17"/>
                    <a:gd name="T1" fmla="*/ 7 h 28"/>
                    <a:gd name="T2" fmla="*/ 3 w 17"/>
                    <a:gd name="T3" fmla="*/ 2 h 28"/>
                    <a:gd name="T4" fmla="*/ 7 w 17"/>
                    <a:gd name="T5" fmla="*/ 1 h 28"/>
                    <a:gd name="T6" fmla="*/ 11 w 17"/>
                    <a:gd name="T7" fmla="*/ 2 h 28"/>
                    <a:gd name="T8" fmla="*/ 13 w 17"/>
                    <a:gd name="T9" fmla="*/ 4 h 28"/>
                    <a:gd name="T10" fmla="*/ 15 w 17"/>
                    <a:gd name="T11" fmla="*/ 8 h 28"/>
                    <a:gd name="T12" fmla="*/ 15 w 17"/>
                    <a:gd name="T13" fmla="*/ 12 h 28"/>
                    <a:gd name="T14" fmla="*/ 14 w 17"/>
                    <a:gd name="T15" fmla="*/ 14 h 28"/>
                    <a:gd name="T16" fmla="*/ 14 w 17"/>
                    <a:gd name="T17" fmla="*/ 17 h 28"/>
                    <a:gd name="T18" fmla="*/ 13 w 17"/>
                    <a:gd name="T19" fmla="*/ 21 h 28"/>
                    <a:gd name="T20" fmla="*/ 10 w 17"/>
                    <a:gd name="T21" fmla="*/ 25 h 28"/>
                    <a:gd name="T22" fmla="*/ 8 w 17"/>
                    <a:gd name="T23" fmla="*/ 25 h 28"/>
                    <a:gd name="T24" fmla="*/ 5 w 17"/>
                    <a:gd name="T25" fmla="*/ 25 h 28"/>
                    <a:gd name="T26" fmla="*/ 5 w 17"/>
                    <a:gd name="T27" fmla="*/ 26 h 28"/>
                    <a:gd name="T28" fmla="*/ 7 w 17"/>
                    <a:gd name="T29" fmla="*/ 27 h 28"/>
                    <a:gd name="T30" fmla="*/ 9 w 17"/>
                    <a:gd name="T31" fmla="*/ 26 h 28"/>
                    <a:gd name="T32" fmla="*/ 13 w 17"/>
                    <a:gd name="T33" fmla="*/ 25 h 28"/>
                    <a:gd name="T34" fmla="*/ 15 w 17"/>
                    <a:gd name="T35" fmla="*/ 21 h 28"/>
                    <a:gd name="T36" fmla="*/ 15 w 17"/>
                    <a:gd name="T37" fmla="*/ 15 h 28"/>
                    <a:gd name="T38" fmla="*/ 16 w 17"/>
                    <a:gd name="T39" fmla="*/ 11 h 28"/>
                    <a:gd name="T40" fmla="*/ 16 w 17"/>
                    <a:gd name="T41" fmla="*/ 8 h 28"/>
                    <a:gd name="T42" fmla="*/ 14 w 17"/>
                    <a:gd name="T43" fmla="*/ 4 h 28"/>
                    <a:gd name="T44" fmla="*/ 13 w 17"/>
                    <a:gd name="T45" fmla="*/ 1 h 28"/>
                    <a:gd name="T46" fmla="*/ 9 w 17"/>
                    <a:gd name="T47" fmla="*/ 0 h 28"/>
                    <a:gd name="T48" fmla="*/ 3 w 17"/>
                    <a:gd name="T49" fmla="*/ 1 h 28"/>
                    <a:gd name="T50" fmla="*/ 1 w 17"/>
                    <a:gd name="T51" fmla="*/ 2 h 28"/>
                    <a:gd name="T52" fmla="*/ 0 w 17"/>
                    <a:gd name="T53" fmla="*/ 7 h 28"/>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17" h="28">
                      <a:moveTo>
                        <a:pt x="0" y="7"/>
                      </a:moveTo>
                      <a:lnTo>
                        <a:pt x="3" y="2"/>
                      </a:lnTo>
                      <a:lnTo>
                        <a:pt x="7" y="1"/>
                      </a:lnTo>
                      <a:lnTo>
                        <a:pt x="11" y="2"/>
                      </a:lnTo>
                      <a:lnTo>
                        <a:pt x="13" y="4"/>
                      </a:lnTo>
                      <a:lnTo>
                        <a:pt x="15" y="8"/>
                      </a:lnTo>
                      <a:lnTo>
                        <a:pt x="15" y="12"/>
                      </a:lnTo>
                      <a:lnTo>
                        <a:pt x="14" y="14"/>
                      </a:lnTo>
                      <a:lnTo>
                        <a:pt x="14" y="17"/>
                      </a:lnTo>
                      <a:lnTo>
                        <a:pt x="13" y="21"/>
                      </a:lnTo>
                      <a:lnTo>
                        <a:pt x="10" y="25"/>
                      </a:lnTo>
                      <a:lnTo>
                        <a:pt x="8" y="25"/>
                      </a:lnTo>
                      <a:lnTo>
                        <a:pt x="5" y="25"/>
                      </a:lnTo>
                      <a:lnTo>
                        <a:pt x="5" y="26"/>
                      </a:lnTo>
                      <a:lnTo>
                        <a:pt x="7" y="27"/>
                      </a:lnTo>
                      <a:lnTo>
                        <a:pt x="9" y="26"/>
                      </a:lnTo>
                      <a:lnTo>
                        <a:pt x="13" y="25"/>
                      </a:lnTo>
                      <a:lnTo>
                        <a:pt x="15" y="21"/>
                      </a:lnTo>
                      <a:lnTo>
                        <a:pt x="15" y="15"/>
                      </a:lnTo>
                      <a:lnTo>
                        <a:pt x="16" y="11"/>
                      </a:lnTo>
                      <a:lnTo>
                        <a:pt x="16" y="8"/>
                      </a:lnTo>
                      <a:lnTo>
                        <a:pt x="14" y="4"/>
                      </a:lnTo>
                      <a:lnTo>
                        <a:pt x="13" y="1"/>
                      </a:lnTo>
                      <a:lnTo>
                        <a:pt x="9" y="0"/>
                      </a:lnTo>
                      <a:lnTo>
                        <a:pt x="3" y="1"/>
                      </a:lnTo>
                      <a:lnTo>
                        <a:pt x="1" y="2"/>
                      </a:lnTo>
                      <a:lnTo>
                        <a:pt x="0" y="7"/>
                      </a:lnTo>
                    </a:path>
                  </a:pathLst>
                </a:custGeom>
                <a:solidFill>
                  <a:srgbClr val="402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8513" name="Freeform 194"/>
                <p:cNvSpPr>
                  <a:spLocks/>
                </p:cNvSpPr>
                <p:nvPr/>
              </p:nvSpPr>
              <p:spPr bwMode="auto">
                <a:xfrm>
                  <a:off x="5085" y="3249"/>
                  <a:ext cx="15" cy="22"/>
                </a:xfrm>
                <a:custGeom>
                  <a:avLst/>
                  <a:gdLst>
                    <a:gd name="T0" fmla="*/ 14 w 15"/>
                    <a:gd name="T1" fmla="*/ 0 h 22"/>
                    <a:gd name="T2" fmla="*/ 12 w 15"/>
                    <a:gd name="T3" fmla="*/ 5 h 22"/>
                    <a:gd name="T4" fmla="*/ 9 w 15"/>
                    <a:gd name="T5" fmla="*/ 10 h 22"/>
                    <a:gd name="T6" fmla="*/ 6 w 15"/>
                    <a:gd name="T7" fmla="*/ 14 h 22"/>
                    <a:gd name="T8" fmla="*/ 2 w 15"/>
                    <a:gd name="T9" fmla="*/ 20 h 22"/>
                    <a:gd name="T10" fmla="*/ 0 w 15"/>
                    <a:gd name="T11" fmla="*/ 21 h 22"/>
                    <a:gd name="T12" fmla="*/ 5 w 15"/>
                    <a:gd name="T13" fmla="*/ 19 h 22"/>
                    <a:gd name="T14" fmla="*/ 8 w 15"/>
                    <a:gd name="T15" fmla="*/ 14 h 22"/>
                    <a:gd name="T16" fmla="*/ 11 w 15"/>
                    <a:gd name="T17" fmla="*/ 8 h 22"/>
                    <a:gd name="T18" fmla="*/ 14 w 15"/>
                    <a:gd name="T19" fmla="*/ 0 h 2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5" h="22">
                      <a:moveTo>
                        <a:pt x="14" y="0"/>
                      </a:moveTo>
                      <a:lnTo>
                        <a:pt x="12" y="5"/>
                      </a:lnTo>
                      <a:lnTo>
                        <a:pt x="9" y="10"/>
                      </a:lnTo>
                      <a:lnTo>
                        <a:pt x="6" y="14"/>
                      </a:lnTo>
                      <a:lnTo>
                        <a:pt x="2" y="20"/>
                      </a:lnTo>
                      <a:lnTo>
                        <a:pt x="0" y="21"/>
                      </a:lnTo>
                      <a:lnTo>
                        <a:pt x="5" y="19"/>
                      </a:lnTo>
                      <a:lnTo>
                        <a:pt x="8" y="14"/>
                      </a:lnTo>
                      <a:lnTo>
                        <a:pt x="11" y="8"/>
                      </a:lnTo>
                      <a:lnTo>
                        <a:pt x="14" y="0"/>
                      </a:lnTo>
                    </a:path>
                  </a:pathLst>
                </a:custGeom>
                <a:solidFill>
                  <a:srgbClr val="402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8514" name="Freeform 195"/>
                <p:cNvSpPr>
                  <a:spLocks/>
                </p:cNvSpPr>
                <p:nvPr/>
              </p:nvSpPr>
              <p:spPr bwMode="auto">
                <a:xfrm>
                  <a:off x="5050" y="3153"/>
                  <a:ext cx="115" cy="100"/>
                </a:xfrm>
                <a:custGeom>
                  <a:avLst/>
                  <a:gdLst>
                    <a:gd name="T0" fmla="*/ 9 w 115"/>
                    <a:gd name="T1" fmla="*/ 29 h 100"/>
                    <a:gd name="T2" fmla="*/ 26 w 115"/>
                    <a:gd name="T3" fmla="*/ 26 h 100"/>
                    <a:gd name="T4" fmla="*/ 38 w 115"/>
                    <a:gd name="T5" fmla="*/ 28 h 100"/>
                    <a:gd name="T6" fmla="*/ 45 w 115"/>
                    <a:gd name="T7" fmla="*/ 34 h 100"/>
                    <a:gd name="T8" fmla="*/ 40 w 115"/>
                    <a:gd name="T9" fmla="*/ 43 h 100"/>
                    <a:gd name="T10" fmla="*/ 36 w 115"/>
                    <a:gd name="T11" fmla="*/ 46 h 100"/>
                    <a:gd name="T12" fmla="*/ 34 w 115"/>
                    <a:gd name="T13" fmla="*/ 54 h 100"/>
                    <a:gd name="T14" fmla="*/ 37 w 115"/>
                    <a:gd name="T15" fmla="*/ 60 h 100"/>
                    <a:gd name="T16" fmla="*/ 35 w 115"/>
                    <a:gd name="T17" fmla="*/ 67 h 100"/>
                    <a:gd name="T18" fmla="*/ 41 w 115"/>
                    <a:gd name="T19" fmla="*/ 67 h 100"/>
                    <a:gd name="T20" fmla="*/ 43 w 115"/>
                    <a:gd name="T21" fmla="*/ 58 h 100"/>
                    <a:gd name="T22" fmla="*/ 48 w 115"/>
                    <a:gd name="T23" fmla="*/ 54 h 100"/>
                    <a:gd name="T24" fmla="*/ 56 w 115"/>
                    <a:gd name="T25" fmla="*/ 54 h 100"/>
                    <a:gd name="T26" fmla="*/ 64 w 115"/>
                    <a:gd name="T27" fmla="*/ 56 h 100"/>
                    <a:gd name="T28" fmla="*/ 67 w 115"/>
                    <a:gd name="T29" fmla="*/ 62 h 100"/>
                    <a:gd name="T30" fmla="*/ 68 w 115"/>
                    <a:gd name="T31" fmla="*/ 70 h 100"/>
                    <a:gd name="T32" fmla="*/ 67 w 115"/>
                    <a:gd name="T33" fmla="*/ 76 h 100"/>
                    <a:gd name="T34" fmla="*/ 67 w 115"/>
                    <a:gd name="T35" fmla="*/ 81 h 100"/>
                    <a:gd name="T36" fmla="*/ 67 w 115"/>
                    <a:gd name="T37" fmla="*/ 86 h 100"/>
                    <a:gd name="T38" fmla="*/ 73 w 115"/>
                    <a:gd name="T39" fmla="*/ 91 h 100"/>
                    <a:gd name="T40" fmla="*/ 77 w 115"/>
                    <a:gd name="T41" fmla="*/ 93 h 100"/>
                    <a:gd name="T42" fmla="*/ 87 w 115"/>
                    <a:gd name="T43" fmla="*/ 99 h 100"/>
                    <a:gd name="T44" fmla="*/ 106 w 115"/>
                    <a:gd name="T45" fmla="*/ 83 h 100"/>
                    <a:gd name="T46" fmla="*/ 110 w 115"/>
                    <a:gd name="T47" fmla="*/ 69 h 100"/>
                    <a:gd name="T48" fmla="*/ 113 w 115"/>
                    <a:gd name="T49" fmla="*/ 47 h 100"/>
                    <a:gd name="T50" fmla="*/ 114 w 115"/>
                    <a:gd name="T51" fmla="*/ 32 h 100"/>
                    <a:gd name="T52" fmla="*/ 112 w 115"/>
                    <a:gd name="T53" fmla="*/ 17 h 100"/>
                    <a:gd name="T54" fmla="*/ 107 w 115"/>
                    <a:gd name="T55" fmla="*/ 8 h 100"/>
                    <a:gd name="T56" fmla="*/ 95 w 115"/>
                    <a:gd name="T57" fmla="*/ 3 h 100"/>
                    <a:gd name="T58" fmla="*/ 85 w 115"/>
                    <a:gd name="T59" fmla="*/ 1 h 100"/>
                    <a:gd name="T60" fmla="*/ 65 w 115"/>
                    <a:gd name="T61" fmla="*/ 0 h 100"/>
                    <a:gd name="T62" fmla="*/ 46 w 115"/>
                    <a:gd name="T63" fmla="*/ 1 h 100"/>
                    <a:gd name="T64" fmla="*/ 22 w 115"/>
                    <a:gd name="T65" fmla="*/ 4 h 100"/>
                    <a:gd name="T66" fmla="*/ 11 w 115"/>
                    <a:gd name="T67" fmla="*/ 9 h 100"/>
                    <a:gd name="T68" fmla="*/ 6 w 115"/>
                    <a:gd name="T69" fmla="*/ 14 h 100"/>
                    <a:gd name="T70" fmla="*/ 0 w 115"/>
                    <a:gd name="T71" fmla="*/ 20 h 100"/>
                    <a:gd name="T72" fmla="*/ 1 w 115"/>
                    <a:gd name="T73" fmla="*/ 25 h 100"/>
                    <a:gd name="T74" fmla="*/ 9 w 115"/>
                    <a:gd name="T75" fmla="*/ 29 h 100"/>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115" h="100">
                      <a:moveTo>
                        <a:pt x="9" y="29"/>
                      </a:moveTo>
                      <a:lnTo>
                        <a:pt x="26" y="26"/>
                      </a:lnTo>
                      <a:lnTo>
                        <a:pt x="38" y="28"/>
                      </a:lnTo>
                      <a:lnTo>
                        <a:pt x="45" y="34"/>
                      </a:lnTo>
                      <a:lnTo>
                        <a:pt x="40" y="43"/>
                      </a:lnTo>
                      <a:lnTo>
                        <a:pt x="36" y="46"/>
                      </a:lnTo>
                      <a:lnTo>
                        <a:pt x="34" y="54"/>
                      </a:lnTo>
                      <a:lnTo>
                        <a:pt x="37" y="60"/>
                      </a:lnTo>
                      <a:lnTo>
                        <a:pt x="35" y="67"/>
                      </a:lnTo>
                      <a:lnTo>
                        <a:pt x="41" y="67"/>
                      </a:lnTo>
                      <a:lnTo>
                        <a:pt x="43" y="58"/>
                      </a:lnTo>
                      <a:lnTo>
                        <a:pt x="48" y="54"/>
                      </a:lnTo>
                      <a:lnTo>
                        <a:pt x="56" y="54"/>
                      </a:lnTo>
                      <a:lnTo>
                        <a:pt x="64" y="56"/>
                      </a:lnTo>
                      <a:lnTo>
                        <a:pt x="67" y="62"/>
                      </a:lnTo>
                      <a:lnTo>
                        <a:pt x="68" y="70"/>
                      </a:lnTo>
                      <a:lnTo>
                        <a:pt x="67" y="76"/>
                      </a:lnTo>
                      <a:lnTo>
                        <a:pt x="67" y="81"/>
                      </a:lnTo>
                      <a:lnTo>
                        <a:pt x="67" y="86"/>
                      </a:lnTo>
                      <a:lnTo>
                        <a:pt x="73" y="91"/>
                      </a:lnTo>
                      <a:lnTo>
                        <a:pt x="77" y="93"/>
                      </a:lnTo>
                      <a:lnTo>
                        <a:pt x="87" y="99"/>
                      </a:lnTo>
                      <a:lnTo>
                        <a:pt x="106" y="83"/>
                      </a:lnTo>
                      <a:lnTo>
                        <a:pt x="110" y="69"/>
                      </a:lnTo>
                      <a:lnTo>
                        <a:pt x="113" y="47"/>
                      </a:lnTo>
                      <a:lnTo>
                        <a:pt x="114" y="32"/>
                      </a:lnTo>
                      <a:lnTo>
                        <a:pt x="112" y="17"/>
                      </a:lnTo>
                      <a:lnTo>
                        <a:pt x="107" y="8"/>
                      </a:lnTo>
                      <a:lnTo>
                        <a:pt x="95" y="3"/>
                      </a:lnTo>
                      <a:lnTo>
                        <a:pt x="85" y="1"/>
                      </a:lnTo>
                      <a:lnTo>
                        <a:pt x="65" y="0"/>
                      </a:lnTo>
                      <a:lnTo>
                        <a:pt x="46" y="1"/>
                      </a:lnTo>
                      <a:lnTo>
                        <a:pt x="22" y="4"/>
                      </a:lnTo>
                      <a:lnTo>
                        <a:pt x="11" y="9"/>
                      </a:lnTo>
                      <a:lnTo>
                        <a:pt x="6" y="14"/>
                      </a:lnTo>
                      <a:lnTo>
                        <a:pt x="0" y="20"/>
                      </a:lnTo>
                      <a:lnTo>
                        <a:pt x="1" y="25"/>
                      </a:lnTo>
                      <a:lnTo>
                        <a:pt x="9" y="29"/>
                      </a:lnTo>
                    </a:path>
                  </a:pathLst>
                </a:custGeom>
                <a:solidFill>
                  <a:srgbClr val="603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8515" name="Freeform 196"/>
                <p:cNvSpPr>
                  <a:spLocks/>
                </p:cNvSpPr>
                <p:nvPr/>
              </p:nvSpPr>
              <p:spPr bwMode="auto">
                <a:xfrm>
                  <a:off x="5054" y="3154"/>
                  <a:ext cx="108" cy="96"/>
                </a:xfrm>
                <a:custGeom>
                  <a:avLst/>
                  <a:gdLst>
                    <a:gd name="T0" fmla="*/ 4 w 108"/>
                    <a:gd name="T1" fmla="*/ 15 h 96"/>
                    <a:gd name="T2" fmla="*/ 2 w 108"/>
                    <a:gd name="T3" fmla="*/ 23 h 96"/>
                    <a:gd name="T4" fmla="*/ 27 w 108"/>
                    <a:gd name="T5" fmla="*/ 24 h 96"/>
                    <a:gd name="T6" fmla="*/ 48 w 108"/>
                    <a:gd name="T7" fmla="*/ 19 h 96"/>
                    <a:gd name="T8" fmla="*/ 38 w 108"/>
                    <a:gd name="T9" fmla="*/ 22 h 96"/>
                    <a:gd name="T10" fmla="*/ 35 w 108"/>
                    <a:gd name="T11" fmla="*/ 25 h 96"/>
                    <a:gd name="T12" fmla="*/ 47 w 108"/>
                    <a:gd name="T13" fmla="*/ 24 h 96"/>
                    <a:gd name="T14" fmla="*/ 49 w 108"/>
                    <a:gd name="T15" fmla="*/ 26 h 96"/>
                    <a:gd name="T16" fmla="*/ 43 w 108"/>
                    <a:gd name="T17" fmla="*/ 32 h 96"/>
                    <a:gd name="T18" fmla="*/ 45 w 108"/>
                    <a:gd name="T19" fmla="*/ 33 h 96"/>
                    <a:gd name="T20" fmla="*/ 39 w 108"/>
                    <a:gd name="T21" fmla="*/ 41 h 96"/>
                    <a:gd name="T22" fmla="*/ 59 w 108"/>
                    <a:gd name="T23" fmla="*/ 37 h 96"/>
                    <a:gd name="T24" fmla="*/ 33 w 108"/>
                    <a:gd name="T25" fmla="*/ 46 h 96"/>
                    <a:gd name="T26" fmla="*/ 47 w 108"/>
                    <a:gd name="T27" fmla="*/ 45 h 96"/>
                    <a:gd name="T28" fmla="*/ 34 w 108"/>
                    <a:gd name="T29" fmla="*/ 50 h 96"/>
                    <a:gd name="T30" fmla="*/ 38 w 108"/>
                    <a:gd name="T31" fmla="*/ 53 h 96"/>
                    <a:gd name="T32" fmla="*/ 60 w 108"/>
                    <a:gd name="T33" fmla="*/ 51 h 96"/>
                    <a:gd name="T34" fmla="*/ 74 w 108"/>
                    <a:gd name="T35" fmla="*/ 53 h 96"/>
                    <a:gd name="T36" fmla="*/ 74 w 108"/>
                    <a:gd name="T37" fmla="*/ 56 h 96"/>
                    <a:gd name="T38" fmla="*/ 77 w 108"/>
                    <a:gd name="T39" fmla="*/ 58 h 96"/>
                    <a:gd name="T40" fmla="*/ 65 w 108"/>
                    <a:gd name="T41" fmla="*/ 66 h 96"/>
                    <a:gd name="T42" fmla="*/ 76 w 108"/>
                    <a:gd name="T43" fmla="*/ 65 h 96"/>
                    <a:gd name="T44" fmla="*/ 65 w 108"/>
                    <a:gd name="T45" fmla="*/ 76 h 96"/>
                    <a:gd name="T46" fmla="*/ 73 w 108"/>
                    <a:gd name="T47" fmla="*/ 75 h 96"/>
                    <a:gd name="T48" fmla="*/ 69 w 108"/>
                    <a:gd name="T49" fmla="*/ 86 h 96"/>
                    <a:gd name="T50" fmla="*/ 84 w 108"/>
                    <a:gd name="T51" fmla="*/ 70 h 96"/>
                    <a:gd name="T52" fmla="*/ 71 w 108"/>
                    <a:gd name="T53" fmla="*/ 89 h 96"/>
                    <a:gd name="T54" fmla="*/ 87 w 108"/>
                    <a:gd name="T55" fmla="*/ 82 h 96"/>
                    <a:gd name="T56" fmla="*/ 83 w 108"/>
                    <a:gd name="T57" fmla="*/ 89 h 96"/>
                    <a:gd name="T58" fmla="*/ 91 w 108"/>
                    <a:gd name="T59" fmla="*/ 89 h 96"/>
                    <a:gd name="T60" fmla="*/ 104 w 108"/>
                    <a:gd name="T61" fmla="*/ 57 h 96"/>
                    <a:gd name="T62" fmla="*/ 98 w 108"/>
                    <a:gd name="T63" fmla="*/ 37 h 96"/>
                    <a:gd name="T64" fmla="*/ 87 w 108"/>
                    <a:gd name="T65" fmla="*/ 40 h 96"/>
                    <a:gd name="T66" fmla="*/ 106 w 108"/>
                    <a:gd name="T67" fmla="*/ 33 h 96"/>
                    <a:gd name="T68" fmla="*/ 93 w 108"/>
                    <a:gd name="T69" fmla="*/ 21 h 96"/>
                    <a:gd name="T70" fmla="*/ 84 w 108"/>
                    <a:gd name="T71" fmla="*/ 21 h 96"/>
                    <a:gd name="T72" fmla="*/ 102 w 108"/>
                    <a:gd name="T73" fmla="*/ 11 h 96"/>
                    <a:gd name="T74" fmla="*/ 81 w 108"/>
                    <a:gd name="T75" fmla="*/ 6 h 96"/>
                    <a:gd name="T76" fmla="*/ 87 w 108"/>
                    <a:gd name="T77" fmla="*/ 2 h 96"/>
                    <a:gd name="T78" fmla="*/ 60 w 108"/>
                    <a:gd name="T79" fmla="*/ 2 h 96"/>
                    <a:gd name="T80" fmla="*/ 50 w 108"/>
                    <a:gd name="T81" fmla="*/ 5 h 96"/>
                    <a:gd name="T82" fmla="*/ 48 w 108"/>
                    <a:gd name="T83" fmla="*/ 1 h 96"/>
                    <a:gd name="T84" fmla="*/ 27 w 108"/>
                    <a:gd name="T85" fmla="*/ 8 h 96"/>
                    <a:gd name="T86" fmla="*/ 31 w 108"/>
                    <a:gd name="T87" fmla="*/ 2 h 9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08" h="96">
                      <a:moveTo>
                        <a:pt x="18" y="6"/>
                      </a:moveTo>
                      <a:lnTo>
                        <a:pt x="8" y="10"/>
                      </a:lnTo>
                      <a:lnTo>
                        <a:pt x="4" y="15"/>
                      </a:lnTo>
                      <a:lnTo>
                        <a:pt x="2" y="18"/>
                      </a:lnTo>
                      <a:lnTo>
                        <a:pt x="0" y="20"/>
                      </a:lnTo>
                      <a:lnTo>
                        <a:pt x="2" y="23"/>
                      </a:lnTo>
                      <a:lnTo>
                        <a:pt x="7" y="25"/>
                      </a:lnTo>
                      <a:lnTo>
                        <a:pt x="19" y="24"/>
                      </a:lnTo>
                      <a:lnTo>
                        <a:pt x="27" y="24"/>
                      </a:lnTo>
                      <a:lnTo>
                        <a:pt x="33" y="21"/>
                      </a:lnTo>
                      <a:lnTo>
                        <a:pt x="41" y="19"/>
                      </a:lnTo>
                      <a:lnTo>
                        <a:pt x="48" y="19"/>
                      </a:lnTo>
                      <a:lnTo>
                        <a:pt x="58" y="19"/>
                      </a:lnTo>
                      <a:lnTo>
                        <a:pt x="45" y="20"/>
                      </a:lnTo>
                      <a:lnTo>
                        <a:pt x="38" y="22"/>
                      </a:lnTo>
                      <a:lnTo>
                        <a:pt x="33" y="24"/>
                      </a:lnTo>
                      <a:lnTo>
                        <a:pt x="35" y="25"/>
                      </a:lnTo>
                      <a:lnTo>
                        <a:pt x="38" y="28"/>
                      </a:lnTo>
                      <a:lnTo>
                        <a:pt x="43" y="25"/>
                      </a:lnTo>
                      <a:lnTo>
                        <a:pt x="47" y="24"/>
                      </a:lnTo>
                      <a:lnTo>
                        <a:pt x="55" y="23"/>
                      </a:lnTo>
                      <a:lnTo>
                        <a:pt x="57" y="23"/>
                      </a:lnTo>
                      <a:lnTo>
                        <a:pt x="49" y="26"/>
                      </a:lnTo>
                      <a:lnTo>
                        <a:pt x="43" y="28"/>
                      </a:lnTo>
                      <a:lnTo>
                        <a:pt x="40" y="30"/>
                      </a:lnTo>
                      <a:lnTo>
                        <a:pt x="43" y="32"/>
                      </a:lnTo>
                      <a:lnTo>
                        <a:pt x="49" y="30"/>
                      </a:lnTo>
                      <a:lnTo>
                        <a:pt x="55" y="29"/>
                      </a:lnTo>
                      <a:lnTo>
                        <a:pt x="45" y="33"/>
                      </a:lnTo>
                      <a:lnTo>
                        <a:pt x="42" y="36"/>
                      </a:lnTo>
                      <a:lnTo>
                        <a:pt x="41" y="40"/>
                      </a:lnTo>
                      <a:lnTo>
                        <a:pt x="39" y="41"/>
                      </a:lnTo>
                      <a:lnTo>
                        <a:pt x="45" y="39"/>
                      </a:lnTo>
                      <a:lnTo>
                        <a:pt x="50" y="38"/>
                      </a:lnTo>
                      <a:lnTo>
                        <a:pt x="59" y="37"/>
                      </a:lnTo>
                      <a:lnTo>
                        <a:pt x="46" y="41"/>
                      </a:lnTo>
                      <a:lnTo>
                        <a:pt x="38" y="44"/>
                      </a:lnTo>
                      <a:lnTo>
                        <a:pt x="33" y="46"/>
                      </a:lnTo>
                      <a:lnTo>
                        <a:pt x="32" y="50"/>
                      </a:lnTo>
                      <a:lnTo>
                        <a:pt x="38" y="47"/>
                      </a:lnTo>
                      <a:lnTo>
                        <a:pt x="47" y="45"/>
                      </a:lnTo>
                      <a:lnTo>
                        <a:pt x="51" y="45"/>
                      </a:lnTo>
                      <a:lnTo>
                        <a:pt x="42" y="47"/>
                      </a:lnTo>
                      <a:lnTo>
                        <a:pt x="34" y="50"/>
                      </a:lnTo>
                      <a:lnTo>
                        <a:pt x="32" y="53"/>
                      </a:lnTo>
                      <a:lnTo>
                        <a:pt x="33" y="54"/>
                      </a:lnTo>
                      <a:lnTo>
                        <a:pt x="38" y="53"/>
                      </a:lnTo>
                      <a:lnTo>
                        <a:pt x="44" y="51"/>
                      </a:lnTo>
                      <a:lnTo>
                        <a:pt x="55" y="50"/>
                      </a:lnTo>
                      <a:lnTo>
                        <a:pt x="60" y="51"/>
                      </a:lnTo>
                      <a:lnTo>
                        <a:pt x="70" y="51"/>
                      </a:lnTo>
                      <a:lnTo>
                        <a:pt x="82" y="50"/>
                      </a:lnTo>
                      <a:lnTo>
                        <a:pt x="74" y="53"/>
                      </a:lnTo>
                      <a:lnTo>
                        <a:pt x="61" y="54"/>
                      </a:lnTo>
                      <a:lnTo>
                        <a:pt x="64" y="58"/>
                      </a:lnTo>
                      <a:lnTo>
                        <a:pt x="74" y="56"/>
                      </a:lnTo>
                      <a:lnTo>
                        <a:pt x="83" y="54"/>
                      </a:lnTo>
                      <a:lnTo>
                        <a:pt x="88" y="51"/>
                      </a:lnTo>
                      <a:lnTo>
                        <a:pt x="77" y="58"/>
                      </a:lnTo>
                      <a:lnTo>
                        <a:pt x="71" y="60"/>
                      </a:lnTo>
                      <a:lnTo>
                        <a:pt x="64" y="62"/>
                      </a:lnTo>
                      <a:lnTo>
                        <a:pt x="65" y="66"/>
                      </a:lnTo>
                      <a:lnTo>
                        <a:pt x="74" y="64"/>
                      </a:lnTo>
                      <a:lnTo>
                        <a:pt x="80" y="63"/>
                      </a:lnTo>
                      <a:lnTo>
                        <a:pt x="76" y="65"/>
                      </a:lnTo>
                      <a:lnTo>
                        <a:pt x="69" y="67"/>
                      </a:lnTo>
                      <a:lnTo>
                        <a:pt x="65" y="67"/>
                      </a:lnTo>
                      <a:lnTo>
                        <a:pt x="65" y="76"/>
                      </a:lnTo>
                      <a:lnTo>
                        <a:pt x="74" y="72"/>
                      </a:lnTo>
                      <a:lnTo>
                        <a:pt x="79" y="71"/>
                      </a:lnTo>
                      <a:lnTo>
                        <a:pt x="73" y="75"/>
                      </a:lnTo>
                      <a:lnTo>
                        <a:pt x="64" y="78"/>
                      </a:lnTo>
                      <a:lnTo>
                        <a:pt x="64" y="82"/>
                      </a:lnTo>
                      <a:lnTo>
                        <a:pt x="69" y="86"/>
                      </a:lnTo>
                      <a:lnTo>
                        <a:pt x="74" y="82"/>
                      </a:lnTo>
                      <a:lnTo>
                        <a:pt x="79" y="76"/>
                      </a:lnTo>
                      <a:lnTo>
                        <a:pt x="84" y="70"/>
                      </a:lnTo>
                      <a:lnTo>
                        <a:pt x="79" y="79"/>
                      </a:lnTo>
                      <a:lnTo>
                        <a:pt x="76" y="82"/>
                      </a:lnTo>
                      <a:lnTo>
                        <a:pt x="71" y="89"/>
                      </a:lnTo>
                      <a:lnTo>
                        <a:pt x="74" y="93"/>
                      </a:lnTo>
                      <a:lnTo>
                        <a:pt x="82" y="88"/>
                      </a:lnTo>
                      <a:lnTo>
                        <a:pt x="87" y="82"/>
                      </a:lnTo>
                      <a:lnTo>
                        <a:pt x="91" y="75"/>
                      </a:lnTo>
                      <a:lnTo>
                        <a:pt x="87" y="84"/>
                      </a:lnTo>
                      <a:lnTo>
                        <a:pt x="83" y="89"/>
                      </a:lnTo>
                      <a:lnTo>
                        <a:pt x="78" y="93"/>
                      </a:lnTo>
                      <a:lnTo>
                        <a:pt x="82" y="95"/>
                      </a:lnTo>
                      <a:lnTo>
                        <a:pt x="91" y="89"/>
                      </a:lnTo>
                      <a:lnTo>
                        <a:pt x="99" y="78"/>
                      </a:lnTo>
                      <a:lnTo>
                        <a:pt x="102" y="71"/>
                      </a:lnTo>
                      <a:lnTo>
                        <a:pt x="104" y="57"/>
                      </a:lnTo>
                      <a:lnTo>
                        <a:pt x="105" y="47"/>
                      </a:lnTo>
                      <a:lnTo>
                        <a:pt x="107" y="36"/>
                      </a:lnTo>
                      <a:lnTo>
                        <a:pt x="98" y="37"/>
                      </a:lnTo>
                      <a:lnTo>
                        <a:pt x="87" y="41"/>
                      </a:lnTo>
                      <a:lnTo>
                        <a:pt x="73" y="44"/>
                      </a:lnTo>
                      <a:lnTo>
                        <a:pt x="87" y="40"/>
                      </a:lnTo>
                      <a:lnTo>
                        <a:pt x="91" y="37"/>
                      </a:lnTo>
                      <a:lnTo>
                        <a:pt x="101" y="34"/>
                      </a:lnTo>
                      <a:lnTo>
                        <a:pt x="106" y="33"/>
                      </a:lnTo>
                      <a:lnTo>
                        <a:pt x="106" y="27"/>
                      </a:lnTo>
                      <a:lnTo>
                        <a:pt x="105" y="19"/>
                      </a:lnTo>
                      <a:lnTo>
                        <a:pt x="93" y="21"/>
                      </a:lnTo>
                      <a:lnTo>
                        <a:pt x="85" y="23"/>
                      </a:lnTo>
                      <a:lnTo>
                        <a:pt x="75" y="27"/>
                      </a:lnTo>
                      <a:lnTo>
                        <a:pt x="84" y="21"/>
                      </a:lnTo>
                      <a:lnTo>
                        <a:pt x="94" y="19"/>
                      </a:lnTo>
                      <a:lnTo>
                        <a:pt x="104" y="16"/>
                      </a:lnTo>
                      <a:lnTo>
                        <a:pt x="102" y="11"/>
                      </a:lnTo>
                      <a:lnTo>
                        <a:pt x="99" y="6"/>
                      </a:lnTo>
                      <a:lnTo>
                        <a:pt x="90" y="4"/>
                      </a:lnTo>
                      <a:lnTo>
                        <a:pt x="81" y="6"/>
                      </a:lnTo>
                      <a:lnTo>
                        <a:pt x="73" y="11"/>
                      </a:lnTo>
                      <a:lnTo>
                        <a:pt x="78" y="6"/>
                      </a:lnTo>
                      <a:lnTo>
                        <a:pt x="87" y="2"/>
                      </a:lnTo>
                      <a:lnTo>
                        <a:pt x="77" y="1"/>
                      </a:lnTo>
                      <a:lnTo>
                        <a:pt x="71" y="1"/>
                      </a:lnTo>
                      <a:lnTo>
                        <a:pt x="60" y="2"/>
                      </a:lnTo>
                      <a:lnTo>
                        <a:pt x="53" y="6"/>
                      </a:lnTo>
                      <a:lnTo>
                        <a:pt x="43" y="7"/>
                      </a:lnTo>
                      <a:lnTo>
                        <a:pt x="50" y="5"/>
                      </a:lnTo>
                      <a:lnTo>
                        <a:pt x="56" y="2"/>
                      </a:lnTo>
                      <a:lnTo>
                        <a:pt x="59" y="0"/>
                      </a:lnTo>
                      <a:lnTo>
                        <a:pt x="48" y="1"/>
                      </a:lnTo>
                      <a:lnTo>
                        <a:pt x="39" y="1"/>
                      </a:lnTo>
                      <a:lnTo>
                        <a:pt x="33" y="3"/>
                      </a:lnTo>
                      <a:lnTo>
                        <a:pt x="27" y="8"/>
                      </a:lnTo>
                      <a:lnTo>
                        <a:pt x="22" y="15"/>
                      </a:lnTo>
                      <a:lnTo>
                        <a:pt x="25" y="7"/>
                      </a:lnTo>
                      <a:lnTo>
                        <a:pt x="31" y="2"/>
                      </a:lnTo>
                      <a:lnTo>
                        <a:pt x="18" y="6"/>
                      </a:lnTo>
                    </a:path>
                  </a:pathLst>
                </a:custGeom>
                <a:solidFill>
                  <a:srgbClr val="A05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nvGrpSpPr>
                <p:cNvPr id="58516" name="Group 197"/>
                <p:cNvGrpSpPr>
                  <a:grpSpLocks/>
                </p:cNvGrpSpPr>
                <p:nvPr/>
              </p:nvGrpSpPr>
              <p:grpSpPr bwMode="auto">
                <a:xfrm>
                  <a:off x="4809" y="3412"/>
                  <a:ext cx="128" cy="68"/>
                  <a:chOff x="4809" y="3412"/>
                  <a:chExt cx="128" cy="68"/>
                </a:xfrm>
              </p:grpSpPr>
              <p:sp>
                <p:nvSpPr>
                  <p:cNvPr id="58532" name="Freeform 198"/>
                  <p:cNvSpPr>
                    <a:spLocks/>
                  </p:cNvSpPr>
                  <p:nvPr/>
                </p:nvSpPr>
                <p:spPr bwMode="auto">
                  <a:xfrm>
                    <a:off x="4809" y="3412"/>
                    <a:ext cx="128" cy="68"/>
                  </a:xfrm>
                  <a:custGeom>
                    <a:avLst/>
                    <a:gdLst>
                      <a:gd name="T0" fmla="*/ 127 w 128"/>
                      <a:gd name="T1" fmla="*/ 40 h 68"/>
                      <a:gd name="T2" fmla="*/ 111 w 128"/>
                      <a:gd name="T3" fmla="*/ 37 h 68"/>
                      <a:gd name="T4" fmla="*/ 105 w 128"/>
                      <a:gd name="T5" fmla="*/ 36 h 68"/>
                      <a:gd name="T6" fmla="*/ 101 w 128"/>
                      <a:gd name="T7" fmla="*/ 33 h 68"/>
                      <a:gd name="T8" fmla="*/ 98 w 128"/>
                      <a:gd name="T9" fmla="*/ 29 h 68"/>
                      <a:gd name="T10" fmla="*/ 90 w 128"/>
                      <a:gd name="T11" fmla="*/ 23 h 68"/>
                      <a:gd name="T12" fmla="*/ 76 w 128"/>
                      <a:gd name="T13" fmla="*/ 12 h 68"/>
                      <a:gd name="T14" fmla="*/ 74 w 128"/>
                      <a:gd name="T15" fmla="*/ 9 h 68"/>
                      <a:gd name="T16" fmla="*/ 70 w 128"/>
                      <a:gd name="T17" fmla="*/ 5 h 68"/>
                      <a:gd name="T18" fmla="*/ 63 w 128"/>
                      <a:gd name="T19" fmla="*/ 5 h 68"/>
                      <a:gd name="T20" fmla="*/ 41 w 128"/>
                      <a:gd name="T21" fmla="*/ 2 h 68"/>
                      <a:gd name="T22" fmla="*/ 35 w 128"/>
                      <a:gd name="T23" fmla="*/ 0 h 68"/>
                      <a:gd name="T24" fmla="*/ 30 w 128"/>
                      <a:gd name="T25" fmla="*/ 2 h 68"/>
                      <a:gd name="T26" fmla="*/ 27 w 128"/>
                      <a:gd name="T27" fmla="*/ 4 h 68"/>
                      <a:gd name="T28" fmla="*/ 14 w 128"/>
                      <a:gd name="T29" fmla="*/ 8 h 68"/>
                      <a:gd name="T30" fmla="*/ 9 w 128"/>
                      <a:gd name="T31" fmla="*/ 10 h 68"/>
                      <a:gd name="T32" fmla="*/ 7 w 128"/>
                      <a:gd name="T33" fmla="*/ 11 h 68"/>
                      <a:gd name="T34" fmla="*/ 4 w 128"/>
                      <a:gd name="T35" fmla="*/ 17 h 68"/>
                      <a:gd name="T36" fmla="*/ 3 w 128"/>
                      <a:gd name="T37" fmla="*/ 21 h 68"/>
                      <a:gd name="T38" fmla="*/ 2 w 128"/>
                      <a:gd name="T39" fmla="*/ 23 h 68"/>
                      <a:gd name="T40" fmla="*/ 0 w 128"/>
                      <a:gd name="T41" fmla="*/ 26 h 68"/>
                      <a:gd name="T42" fmla="*/ 0 w 128"/>
                      <a:gd name="T43" fmla="*/ 28 h 68"/>
                      <a:gd name="T44" fmla="*/ 3 w 128"/>
                      <a:gd name="T45" fmla="*/ 30 h 68"/>
                      <a:gd name="T46" fmla="*/ 8 w 128"/>
                      <a:gd name="T47" fmla="*/ 30 h 68"/>
                      <a:gd name="T48" fmla="*/ 16 w 128"/>
                      <a:gd name="T49" fmla="*/ 26 h 68"/>
                      <a:gd name="T50" fmla="*/ 27 w 128"/>
                      <a:gd name="T51" fmla="*/ 24 h 68"/>
                      <a:gd name="T52" fmla="*/ 36 w 128"/>
                      <a:gd name="T53" fmla="*/ 26 h 68"/>
                      <a:gd name="T54" fmla="*/ 26 w 128"/>
                      <a:gd name="T55" fmla="*/ 28 h 68"/>
                      <a:gd name="T56" fmla="*/ 19 w 128"/>
                      <a:gd name="T57" fmla="*/ 30 h 68"/>
                      <a:gd name="T58" fmla="*/ 11 w 128"/>
                      <a:gd name="T59" fmla="*/ 33 h 68"/>
                      <a:gd name="T60" fmla="*/ 9 w 128"/>
                      <a:gd name="T61" fmla="*/ 35 h 68"/>
                      <a:gd name="T62" fmla="*/ 9 w 128"/>
                      <a:gd name="T63" fmla="*/ 37 h 68"/>
                      <a:gd name="T64" fmla="*/ 12 w 128"/>
                      <a:gd name="T65" fmla="*/ 40 h 68"/>
                      <a:gd name="T66" fmla="*/ 16 w 128"/>
                      <a:gd name="T67" fmla="*/ 39 h 68"/>
                      <a:gd name="T68" fmla="*/ 27 w 128"/>
                      <a:gd name="T69" fmla="*/ 37 h 68"/>
                      <a:gd name="T70" fmla="*/ 37 w 128"/>
                      <a:gd name="T71" fmla="*/ 36 h 68"/>
                      <a:gd name="T72" fmla="*/ 45 w 128"/>
                      <a:gd name="T73" fmla="*/ 37 h 68"/>
                      <a:gd name="T74" fmla="*/ 50 w 128"/>
                      <a:gd name="T75" fmla="*/ 39 h 68"/>
                      <a:gd name="T76" fmla="*/ 55 w 128"/>
                      <a:gd name="T77" fmla="*/ 44 h 68"/>
                      <a:gd name="T78" fmla="*/ 59 w 128"/>
                      <a:gd name="T79" fmla="*/ 49 h 68"/>
                      <a:gd name="T80" fmla="*/ 63 w 128"/>
                      <a:gd name="T81" fmla="*/ 54 h 68"/>
                      <a:gd name="T82" fmla="*/ 66 w 128"/>
                      <a:gd name="T83" fmla="*/ 57 h 68"/>
                      <a:gd name="T84" fmla="*/ 72 w 128"/>
                      <a:gd name="T85" fmla="*/ 61 h 68"/>
                      <a:gd name="T86" fmla="*/ 78 w 128"/>
                      <a:gd name="T87" fmla="*/ 63 h 68"/>
                      <a:gd name="T88" fmla="*/ 84 w 128"/>
                      <a:gd name="T89" fmla="*/ 63 h 68"/>
                      <a:gd name="T90" fmla="*/ 92 w 128"/>
                      <a:gd name="T91" fmla="*/ 63 h 68"/>
                      <a:gd name="T92" fmla="*/ 98 w 128"/>
                      <a:gd name="T93" fmla="*/ 62 h 68"/>
                      <a:gd name="T94" fmla="*/ 106 w 128"/>
                      <a:gd name="T95" fmla="*/ 64 h 68"/>
                      <a:gd name="T96" fmla="*/ 127 w 128"/>
                      <a:gd name="T97" fmla="*/ 67 h 68"/>
                      <a:gd name="T98" fmla="*/ 127 w 128"/>
                      <a:gd name="T99" fmla="*/ 40 h 68"/>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128" h="68">
                        <a:moveTo>
                          <a:pt x="127" y="40"/>
                        </a:moveTo>
                        <a:lnTo>
                          <a:pt x="111" y="37"/>
                        </a:lnTo>
                        <a:lnTo>
                          <a:pt x="105" y="36"/>
                        </a:lnTo>
                        <a:lnTo>
                          <a:pt x="101" y="33"/>
                        </a:lnTo>
                        <a:lnTo>
                          <a:pt x="98" y="29"/>
                        </a:lnTo>
                        <a:lnTo>
                          <a:pt x="90" y="23"/>
                        </a:lnTo>
                        <a:lnTo>
                          <a:pt x="76" y="12"/>
                        </a:lnTo>
                        <a:lnTo>
                          <a:pt x="74" y="9"/>
                        </a:lnTo>
                        <a:lnTo>
                          <a:pt x="70" y="5"/>
                        </a:lnTo>
                        <a:lnTo>
                          <a:pt x="63" y="5"/>
                        </a:lnTo>
                        <a:lnTo>
                          <a:pt x="41" y="2"/>
                        </a:lnTo>
                        <a:lnTo>
                          <a:pt x="35" y="0"/>
                        </a:lnTo>
                        <a:lnTo>
                          <a:pt x="30" y="2"/>
                        </a:lnTo>
                        <a:lnTo>
                          <a:pt x="27" y="4"/>
                        </a:lnTo>
                        <a:lnTo>
                          <a:pt x="14" y="8"/>
                        </a:lnTo>
                        <a:lnTo>
                          <a:pt x="9" y="10"/>
                        </a:lnTo>
                        <a:lnTo>
                          <a:pt x="7" y="11"/>
                        </a:lnTo>
                        <a:lnTo>
                          <a:pt x="4" y="17"/>
                        </a:lnTo>
                        <a:lnTo>
                          <a:pt x="3" y="21"/>
                        </a:lnTo>
                        <a:lnTo>
                          <a:pt x="2" y="23"/>
                        </a:lnTo>
                        <a:lnTo>
                          <a:pt x="0" y="26"/>
                        </a:lnTo>
                        <a:lnTo>
                          <a:pt x="0" y="28"/>
                        </a:lnTo>
                        <a:lnTo>
                          <a:pt x="3" y="30"/>
                        </a:lnTo>
                        <a:lnTo>
                          <a:pt x="8" y="30"/>
                        </a:lnTo>
                        <a:lnTo>
                          <a:pt x="16" y="26"/>
                        </a:lnTo>
                        <a:lnTo>
                          <a:pt x="27" y="24"/>
                        </a:lnTo>
                        <a:lnTo>
                          <a:pt x="36" y="26"/>
                        </a:lnTo>
                        <a:lnTo>
                          <a:pt x="26" y="28"/>
                        </a:lnTo>
                        <a:lnTo>
                          <a:pt x="19" y="30"/>
                        </a:lnTo>
                        <a:lnTo>
                          <a:pt x="11" y="33"/>
                        </a:lnTo>
                        <a:lnTo>
                          <a:pt x="9" y="35"/>
                        </a:lnTo>
                        <a:lnTo>
                          <a:pt x="9" y="37"/>
                        </a:lnTo>
                        <a:lnTo>
                          <a:pt x="12" y="40"/>
                        </a:lnTo>
                        <a:lnTo>
                          <a:pt x="16" y="39"/>
                        </a:lnTo>
                        <a:lnTo>
                          <a:pt x="27" y="37"/>
                        </a:lnTo>
                        <a:lnTo>
                          <a:pt x="37" y="36"/>
                        </a:lnTo>
                        <a:lnTo>
                          <a:pt x="45" y="37"/>
                        </a:lnTo>
                        <a:lnTo>
                          <a:pt x="50" y="39"/>
                        </a:lnTo>
                        <a:lnTo>
                          <a:pt x="55" y="44"/>
                        </a:lnTo>
                        <a:lnTo>
                          <a:pt x="59" y="49"/>
                        </a:lnTo>
                        <a:lnTo>
                          <a:pt x="63" y="54"/>
                        </a:lnTo>
                        <a:lnTo>
                          <a:pt x="66" y="57"/>
                        </a:lnTo>
                        <a:lnTo>
                          <a:pt x="72" y="61"/>
                        </a:lnTo>
                        <a:lnTo>
                          <a:pt x="78" y="63"/>
                        </a:lnTo>
                        <a:lnTo>
                          <a:pt x="84" y="63"/>
                        </a:lnTo>
                        <a:lnTo>
                          <a:pt x="92" y="63"/>
                        </a:lnTo>
                        <a:lnTo>
                          <a:pt x="98" y="62"/>
                        </a:lnTo>
                        <a:lnTo>
                          <a:pt x="106" y="64"/>
                        </a:lnTo>
                        <a:lnTo>
                          <a:pt x="127" y="67"/>
                        </a:lnTo>
                        <a:lnTo>
                          <a:pt x="127" y="40"/>
                        </a:lnTo>
                      </a:path>
                    </a:pathLst>
                  </a:custGeom>
                  <a:solidFill>
                    <a:srgbClr val="FFC080"/>
                  </a:solidFill>
                  <a:ln w="12700" cap="rnd" cmpd="sng">
                    <a:solidFill>
                      <a:srgbClr val="402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8533" name="Freeform 199"/>
                  <p:cNvSpPr>
                    <a:spLocks/>
                  </p:cNvSpPr>
                  <p:nvPr/>
                </p:nvSpPr>
                <p:spPr bwMode="auto">
                  <a:xfrm>
                    <a:off x="4815" y="3423"/>
                    <a:ext cx="33" cy="3"/>
                  </a:xfrm>
                  <a:custGeom>
                    <a:avLst/>
                    <a:gdLst>
                      <a:gd name="T0" fmla="*/ 0 w 33"/>
                      <a:gd name="T1" fmla="*/ 2 h 3"/>
                      <a:gd name="T2" fmla="*/ 6 w 33"/>
                      <a:gd name="T3" fmla="*/ 1 h 3"/>
                      <a:gd name="T4" fmla="*/ 10 w 33"/>
                      <a:gd name="T5" fmla="*/ 1 h 3"/>
                      <a:gd name="T6" fmla="*/ 15 w 33"/>
                      <a:gd name="T7" fmla="*/ 1 h 3"/>
                      <a:gd name="T8" fmla="*/ 20 w 33"/>
                      <a:gd name="T9" fmla="*/ 0 h 3"/>
                      <a:gd name="T10" fmla="*/ 27 w 33"/>
                      <a:gd name="T11" fmla="*/ 1 h 3"/>
                      <a:gd name="T12" fmla="*/ 32 w 33"/>
                      <a:gd name="T13" fmla="*/ 1 h 3"/>
                      <a:gd name="T14" fmla="*/ 25 w 33"/>
                      <a:gd name="T15" fmla="*/ 0 h 3"/>
                      <a:gd name="T16" fmla="*/ 18 w 33"/>
                      <a:gd name="T17" fmla="*/ 0 h 3"/>
                      <a:gd name="T18" fmla="*/ 10 w 33"/>
                      <a:gd name="T19" fmla="*/ 1 h 3"/>
                      <a:gd name="T20" fmla="*/ 6 w 33"/>
                      <a:gd name="T21" fmla="*/ 1 h 3"/>
                      <a:gd name="T22" fmla="*/ 1 w 33"/>
                      <a:gd name="T23" fmla="*/ 2 h 3"/>
                      <a:gd name="T24" fmla="*/ 0 w 33"/>
                      <a:gd name="T25" fmla="*/ 2 h 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33" h="3">
                        <a:moveTo>
                          <a:pt x="0" y="2"/>
                        </a:moveTo>
                        <a:lnTo>
                          <a:pt x="6" y="1"/>
                        </a:lnTo>
                        <a:lnTo>
                          <a:pt x="10" y="1"/>
                        </a:lnTo>
                        <a:lnTo>
                          <a:pt x="15" y="1"/>
                        </a:lnTo>
                        <a:lnTo>
                          <a:pt x="20" y="0"/>
                        </a:lnTo>
                        <a:lnTo>
                          <a:pt x="27" y="1"/>
                        </a:lnTo>
                        <a:lnTo>
                          <a:pt x="32" y="1"/>
                        </a:lnTo>
                        <a:lnTo>
                          <a:pt x="25" y="0"/>
                        </a:lnTo>
                        <a:lnTo>
                          <a:pt x="18" y="0"/>
                        </a:lnTo>
                        <a:lnTo>
                          <a:pt x="10" y="1"/>
                        </a:lnTo>
                        <a:lnTo>
                          <a:pt x="6" y="1"/>
                        </a:lnTo>
                        <a:lnTo>
                          <a:pt x="1" y="2"/>
                        </a:lnTo>
                        <a:lnTo>
                          <a:pt x="0" y="2"/>
                        </a:lnTo>
                      </a:path>
                    </a:pathLst>
                  </a:custGeom>
                  <a:solidFill>
                    <a:srgbClr val="402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8534" name="Freeform 200"/>
                  <p:cNvSpPr>
                    <a:spLocks/>
                  </p:cNvSpPr>
                  <p:nvPr/>
                </p:nvSpPr>
                <p:spPr bwMode="auto">
                  <a:xfrm>
                    <a:off x="4837" y="3414"/>
                    <a:ext cx="27" cy="1"/>
                  </a:xfrm>
                  <a:custGeom>
                    <a:avLst/>
                    <a:gdLst>
                      <a:gd name="T0" fmla="*/ 7 w 27"/>
                      <a:gd name="T1" fmla="*/ 0 h 1"/>
                      <a:gd name="T2" fmla="*/ 4 w 27"/>
                      <a:gd name="T3" fmla="*/ 0 h 1"/>
                      <a:gd name="T4" fmla="*/ 0 w 27"/>
                      <a:gd name="T5" fmla="*/ 0 h 1"/>
                      <a:gd name="T6" fmla="*/ 2 w 27"/>
                      <a:gd name="T7" fmla="*/ 0 h 1"/>
                      <a:gd name="T8" fmla="*/ 7 w 27"/>
                      <a:gd name="T9" fmla="*/ 0 h 1"/>
                      <a:gd name="T10" fmla="*/ 15 w 27"/>
                      <a:gd name="T11" fmla="*/ 0 h 1"/>
                      <a:gd name="T12" fmla="*/ 20 w 27"/>
                      <a:gd name="T13" fmla="*/ 0 h 1"/>
                      <a:gd name="T14" fmla="*/ 25 w 27"/>
                      <a:gd name="T15" fmla="*/ 0 h 1"/>
                      <a:gd name="T16" fmla="*/ 26 w 27"/>
                      <a:gd name="T17" fmla="*/ 0 h 1"/>
                      <a:gd name="T18" fmla="*/ 20 w 27"/>
                      <a:gd name="T19" fmla="*/ 0 h 1"/>
                      <a:gd name="T20" fmla="*/ 13 w 27"/>
                      <a:gd name="T21" fmla="*/ 0 h 1"/>
                      <a:gd name="T22" fmla="*/ 7 w 27"/>
                      <a:gd name="T23" fmla="*/ 0 h 1"/>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27" h="1">
                        <a:moveTo>
                          <a:pt x="7" y="0"/>
                        </a:moveTo>
                        <a:lnTo>
                          <a:pt x="4" y="0"/>
                        </a:lnTo>
                        <a:lnTo>
                          <a:pt x="0" y="0"/>
                        </a:lnTo>
                        <a:lnTo>
                          <a:pt x="2" y="0"/>
                        </a:lnTo>
                        <a:lnTo>
                          <a:pt x="7" y="0"/>
                        </a:lnTo>
                        <a:lnTo>
                          <a:pt x="15" y="0"/>
                        </a:lnTo>
                        <a:lnTo>
                          <a:pt x="20" y="0"/>
                        </a:lnTo>
                        <a:lnTo>
                          <a:pt x="25" y="0"/>
                        </a:lnTo>
                        <a:lnTo>
                          <a:pt x="26" y="0"/>
                        </a:lnTo>
                        <a:lnTo>
                          <a:pt x="20" y="0"/>
                        </a:lnTo>
                        <a:lnTo>
                          <a:pt x="13" y="0"/>
                        </a:lnTo>
                        <a:lnTo>
                          <a:pt x="7" y="0"/>
                        </a:lnTo>
                      </a:path>
                    </a:pathLst>
                  </a:custGeom>
                  <a:solidFill>
                    <a:srgbClr val="402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8535" name="Freeform 201"/>
                  <p:cNvSpPr>
                    <a:spLocks/>
                  </p:cNvSpPr>
                  <p:nvPr/>
                </p:nvSpPr>
                <p:spPr bwMode="auto">
                  <a:xfrm>
                    <a:off x="4843" y="3431"/>
                    <a:ext cx="7" cy="5"/>
                  </a:xfrm>
                  <a:custGeom>
                    <a:avLst/>
                    <a:gdLst>
                      <a:gd name="T0" fmla="*/ 0 w 7"/>
                      <a:gd name="T1" fmla="*/ 1 h 5"/>
                      <a:gd name="T2" fmla="*/ 1 w 7"/>
                      <a:gd name="T3" fmla="*/ 0 h 5"/>
                      <a:gd name="T4" fmla="*/ 3 w 7"/>
                      <a:gd name="T5" fmla="*/ 1 h 5"/>
                      <a:gd name="T6" fmla="*/ 5 w 7"/>
                      <a:gd name="T7" fmla="*/ 1 h 5"/>
                      <a:gd name="T8" fmla="*/ 6 w 7"/>
                      <a:gd name="T9" fmla="*/ 4 h 5"/>
                      <a:gd name="T10" fmla="*/ 4 w 7"/>
                      <a:gd name="T11" fmla="*/ 3 h 5"/>
                      <a:gd name="T12" fmla="*/ 0 w 7"/>
                      <a:gd name="T13" fmla="*/ 1 h 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7" h="5">
                        <a:moveTo>
                          <a:pt x="0" y="1"/>
                        </a:moveTo>
                        <a:lnTo>
                          <a:pt x="1" y="0"/>
                        </a:lnTo>
                        <a:lnTo>
                          <a:pt x="3" y="1"/>
                        </a:lnTo>
                        <a:lnTo>
                          <a:pt x="5" y="1"/>
                        </a:lnTo>
                        <a:lnTo>
                          <a:pt x="6" y="4"/>
                        </a:lnTo>
                        <a:lnTo>
                          <a:pt x="4" y="3"/>
                        </a:lnTo>
                        <a:lnTo>
                          <a:pt x="0" y="1"/>
                        </a:lnTo>
                      </a:path>
                    </a:pathLst>
                  </a:custGeom>
                  <a:solidFill>
                    <a:srgbClr val="402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8536" name="Freeform 202"/>
                  <p:cNvSpPr>
                    <a:spLocks/>
                  </p:cNvSpPr>
                  <p:nvPr/>
                </p:nvSpPr>
                <p:spPr bwMode="auto">
                  <a:xfrm>
                    <a:off x="4810" y="3431"/>
                    <a:ext cx="5" cy="2"/>
                  </a:xfrm>
                  <a:custGeom>
                    <a:avLst/>
                    <a:gdLst>
                      <a:gd name="T0" fmla="*/ 0 w 5"/>
                      <a:gd name="T1" fmla="*/ 1 h 2"/>
                      <a:gd name="T2" fmla="*/ 0 w 5"/>
                      <a:gd name="T3" fmla="*/ 1 h 2"/>
                      <a:gd name="T4" fmla="*/ 1 w 5"/>
                      <a:gd name="T5" fmla="*/ 0 h 2"/>
                      <a:gd name="T6" fmla="*/ 4 w 5"/>
                      <a:gd name="T7" fmla="*/ 0 h 2"/>
                      <a:gd name="T8" fmla="*/ 0 w 5"/>
                      <a:gd name="T9" fmla="*/ 1 h 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 h="2">
                        <a:moveTo>
                          <a:pt x="0" y="1"/>
                        </a:moveTo>
                        <a:lnTo>
                          <a:pt x="0" y="1"/>
                        </a:lnTo>
                        <a:lnTo>
                          <a:pt x="1" y="0"/>
                        </a:lnTo>
                        <a:lnTo>
                          <a:pt x="4" y="0"/>
                        </a:lnTo>
                        <a:lnTo>
                          <a:pt x="0" y="1"/>
                        </a:lnTo>
                      </a:path>
                    </a:pathLst>
                  </a:custGeom>
                  <a:solidFill>
                    <a:srgbClr val="402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8537" name="Freeform 203"/>
                  <p:cNvSpPr>
                    <a:spLocks/>
                  </p:cNvSpPr>
                  <p:nvPr/>
                </p:nvSpPr>
                <p:spPr bwMode="auto">
                  <a:xfrm>
                    <a:off x="4819" y="3441"/>
                    <a:ext cx="6" cy="6"/>
                  </a:xfrm>
                  <a:custGeom>
                    <a:avLst/>
                    <a:gdLst>
                      <a:gd name="T0" fmla="*/ 0 w 6"/>
                      <a:gd name="T1" fmla="*/ 5 h 6"/>
                      <a:gd name="T2" fmla="*/ 2 w 6"/>
                      <a:gd name="T3" fmla="*/ 3 h 6"/>
                      <a:gd name="T4" fmla="*/ 5 w 6"/>
                      <a:gd name="T5" fmla="*/ 0 h 6"/>
                      <a:gd name="T6" fmla="*/ 0 w 6"/>
                      <a:gd name="T7" fmla="*/ 5 h 6"/>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6" h="6">
                        <a:moveTo>
                          <a:pt x="0" y="5"/>
                        </a:moveTo>
                        <a:lnTo>
                          <a:pt x="2" y="3"/>
                        </a:lnTo>
                        <a:lnTo>
                          <a:pt x="5" y="0"/>
                        </a:lnTo>
                        <a:lnTo>
                          <a:pt x="0" y="5"/>
                        </a:lnTo>
                      </a:path>
                    </a:pathLst>
                  </a:custGeom>
                  <a:solidFill>
                    <a:srgbClr val="402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8538" name="Freeform 204"/>
                  <p:cNvSpPr>
                    <a:spLocks/>
                  </p:cNvSpPr>
                  <p:nvPr/>
                </p:nvSpPr>
                <p:spPr bwMode="auto">
                  <a:xfrm>
                    <a:off x="4868" y="3427"/>
                    <a:ext cx="3" cy="2"/>
                  </a:xfrm>
                  <a:custGeom>
                    <a:avLst/>
                    <a:gdLst>
                      <a:gd name="T0" fmla="*/ 2 w 3"/>
                      <a:gd name="T1" fmla="*/ 1 h 2"/>
                      <a:gd name="T2" fmla="*/ 2 w 3"/>
                      <a:gd name="T3" fmla="*/ 1 h 2"/>
                      <a:gd name="T4" fmla="*/ 2 w 3"/>
                      <a:gd name="T5" fmla="*/ 0 h 2"/>
                      <a:gd name="T6" fmla="*/ 0 w 3"/>
                      <a:gd name="T7" fmla="*/ 0 h 2"/>
                      <a:gd name="T8" fmla="*/ 2 w 3"/>
                      <a:gd name="T9" fmla="*/ 1 h 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 h="2">
                        <a:moveTo>
                          <a:pt x="2" y="1"/>
                        </a:moveTo>
                        <a:lnTo>
                          <a:pt x="2" y="1"/>
                        </a:lnTo>
                        <a:lnTo>
                          <a:pt x="2" y="0"/>
                        </a:lnTo>
                        <a:lnTo>
                          <a:pt x="0" y="0"/>
                        </a:lnTo>
                        <a:lnTo>
                          <a:pt x="2" y="1"/>
                        </a:lnTo>
                      </a:path>
                    </a:pathLst>
                  </a:custGeom>
                  <a:solidFill>
                    <a:srgbClr val="402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8539" name="Freeform 205"/>
                  <p:cNvSpPr>
                    <a:spLocks/>
                  </p:cNvSpPr>
                  <p:nvPr/>
                </p:nvSpPr>
                <p:spPr bwMode="auto">
                  <a:xfrm>
                    <a:off x="4881" y="3427"/>
                    <a:ext cx="14" cy="12"/>
                  </a:xfrm>
                  <a:custGeom>
                    <a:avLst/>
                    <a:gdLst>
                      <a:gd name="T0" fmla="*/ 0 w 14"/>
                      <a:gd name="T1" fmla="*/ 0 h 12"/>
                      <a:gd name="T2" fmla="*/ 2 w 14"/>
                      <a:gd name="T3" fmla="*/ 4 h 12"/>
                      <a:gd name="T4" fmla="*/ 5 w 14"/>
                      <a:gd name="T5" fmla="*/ 6 h 12"/>
                      <a:gd name="T6" fmla="*/ 13 w 14"/>
                      <a:gd name="T7" fmla="*/ 11 h 12"/>
                      <a:gd name="T8" fmla="*/ 6 w 14"/>
                      <a:gd name="T9" fmla="*/ 5 h 12"/>
                      <a:gd name="T10" fmla="*/ 0 w 14"/>
                      <a:gd name="T11" fmla="*/ 0 h 1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 h="12">
                        <a:moveTo>
                          <a:pt x="0" y="0"/>
                        </a:moveTo>
                        <a:lnTo>
                          <a:pt x="2" y="4"/>
                        </a:lnTo>
                        <a:lnTo>
                          <a:pt x="5" y="6"/>
                        </a:lnTo>
                        <a:lnTo>
                          <a:pt x="13" y="11"/>
                        </a:lnTo>
                        <a:lnTo>
                          <a:pt x="6" y="5"/>
                        </a:lnTo>
                        <a:lnTo>
                          <a:pt x="0" y="0"/>
                        </a:lnTo>
                      </a:path>
                    </a:pathLst>
                  </a:custGeom>
                  <a:solidFill>
                    <a:srgbClr val="402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8540" name="Freeform 206"/>
                  <p:cNvSpPr>
                    <a:spLocks/>
                  </p:cNvSpPr>
                  <p:nvPr/>
                </p:nvSpPr>
                <p:spPr bwMode="auto">
                  <a:xfrm>
                    <a:off x="4904" y="3453"/>
                    <a:ext cx="4" cy="6"/>
                  </a:xfrm>
                  <a:custGeom>
                    <a:avLst/>
                    <a:gdLst>
                      <a:gd name="T0" fmla="*/ 0 w 4"/>
                      <a:gd name="T1" fmla="*/ 0 h 6"/>
                      <a:gd name="T2" fmla="*/ 2 w 4"/>
                      <a:gd name="T3" fmla="*/ 2 h 6"/>
                      <a:gd name="T4" fmla="*/ 2 w 4"/>
                      <a:gd name="T5" fmla="*/ 4 h 6"/>
                      <a:gd name="T6" fmla="*/ 2 w 4"/>
                      <a:gd name="T7" fmla="*/ 5 h 6"/>
                      <a:gd name="T8" fmla="*/ 3 w 4"/>
                      <a:gd name="T9" fmla="*/ 3 h 6"/>
                      <a:gd name="T10" fmla="*/ 2 w 4"/>
                      <a:gd name="T11" fmla="*/ 1 h 6"/>
                      <a:gd name="T12" fmla="*/ 0 w 4"/>
                      <a:gd name="T13" fmla="*/ 0 h 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4" h="6">
                        <a:moveTo>
                          <a:pt x="0" y="0"/>
                        </a:moveTo>
                        <a:lnTo>
                          <a:pt x="2" y="2"/>
                        </a:lnTo>
                        <a:lnTo>
                          <a:pt x="2" y="4"/>
                        </a:lnTo>
                        <a:lnTo>
                          <a:pt x="2" y="5"/>
                        </a:lnTo>
                        <a:lnTo>
                          <a:pt x="3" y="3"/>
                        </a:lnTo>
                        <a:lnTo>
                          <a:pt x="2" y="1"/>
                        </a:lnTo>
                        <a:lnTo>
                          <a:pt x="0" y="0"/>
                        </a:lnTo>
                      </a:path>
                    </a:pathLst>
                  </a:custGeom>
                  <a:solidFill>
                    <a:srgbClr val="402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8541" name="Freeform 207"/>
                  <p:cNvSpPr>
                    <a:spLocks/>
                  </p:cNvSpPr>
                  <p:nvPr/>
                </p:nvSpPr>
                <p:spPr bwMode="auto">
                  <a:xfrm>
                    <a:off x="4857" y="3437"/>
                    <a:ext cx="6" cy="3"/>
                  </a:xfrm>
                  <a:custGeom>
                    <a:avLst/>
                    <a:gdLst>
                      <a:gd name="T0" fmla="*/ 2 w 6"/>
                      <a:gd name="T1" fmla="*/ 2 h 3"/>
                      <a:gd name="T2" fmla="*/ 0 w 6"/>
                      <a:gd name="T3" fmla="*/ 1 h 3"/>
                      <a:gd name="T4" fmla="*/ 5 w 6"/>
                      <a:gd name="T5" fmla="*/ 0 h 3"/>
                      <a:gd name="T6" fmla="*/ 2 w 6"/>
                      <a:gd name="T7" fmla="*/ 2 h 3"/>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6" h="3">
                        <a:moveTo>
                          <a:pt x="2" y="2"/>
                        </a:moveTo>
                        <a:lnTo>
                          <a:pt x="0" y="1"/>
                        </a:lnTo>
                        <a:lnTo>
                          <a:pt x="5" y="0"/>
                        </a:lnTo>
                        <a:lnTo>
                          <a:pt x="2" y="2"/>
                        </a:lnTo>
                      </a:path>
                    </a:pathLst>
                  </a:custGeom>
                  <a:solidFill>
                    <a:srgbClr val="402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nvGrpSpPr>
                <p:cNvPr id="58517" name="Group 208"/>
                <p:cNvGrpSpPr>
                  <a:grpSpLocks/>
                </p:cNvGrpSpPr>
                <p:nvPr/>
              </p:nvGrpSpPr>
              <p:grpSpPr bwMode="auto">
                <a:xfrm>
                  <a:off x="4917" y="3263"/>
                  <a:ext cx="292" cy="291"/>
                  <a:chOff x="4917" y="3263"/>
                  <a:chExt cx="292" cy="291"/>
                </a:xfrm>
              </p:grpSpPr>
              <p:sp>
                <p:nvSpPr>
                  <p:cNvPr id="58518" name="Freeform 209"/>
                  <p:cNvSpPr>
                    <a:spLocks/>
                  </p:cNvSpPr>
                  <p:nvPr/>
                </p:nvSpPr>
                <p:spPr bwMode="auto">
                  <a:xfrm>
                    <a:off x="5041" y="3263"/>
                    <a:ext cx="2" cy="2"/>
                  </a:xfrm>
                  <a:custGeom>
                    <a:avLst/>
                    <a:gdLst>
                      <a:gd name="T0" fmla="*/ 0 w 2"/>
                      <a:gd name="T1" fmla="*/ 1 h 2"/>
                      <a:gd name="T2" fmla="*/ 0 w 2"/>
                      <a:gd name="T3" fmla="*/ 1 h 2"/>
                      <a:gd name="T4" fmla="*/ 1 w 2"/>
                      <a:gd name="T5" fmla="*/ 1 h 2"/>
                      <a:gd name="T6" fmla="*/ 1 w 2"/>
                      <a:gd name="T7" fmla="*/ 0 h 2"/>
                      <a:gd name="T8" fmla="*/ 1 w 2"/>
                      <a:gd name="T9" fmla="*/ 0 h 2"/>
                      <a:gd name="T10" fmla="*/ 1 w 2"/>
                      <a:gd name="T11" fmla="*/ 0 h 2"/>
                      <a:gd name="T12" fmla="*/ 0 w 2"/>
                      <a:gd name="T13" fmla="*/ 0 h 2"/>
                      <a:gd name="T14" fmla="*/ 0 w 2"/>
                      <a:gd name="T15" fmla="*/ 1 h 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 h="2">
                        <a:moveTo>
                          <a:pt x="0" y="1"/>
                        </a:moveTo>
                        <a:lnTo>
                          <a:pt x="0" y="1"/>
                        </a:lnTo>
                        <a:lnTo>
                          <a:pt x="1" y="1"/>
                        </a:lnTo>
                        <a:lnTo>
                          <a:pt x="1" y="0"/>
                        </a:lnTo>
                        <a:lnTo>
                          <a:pt x="0" y="0"/>
                        </a:lnTo>
                        <a:lnTo>
                          <a:pt x="0" y="1"/>
                        </a:lnTo>
                      </a:path>
                    </a:pathLst>
                  </a:custGeom>
                  <a:solidFill>
                    <a:srgbClr val="402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8519" name="Freeform 210"/>
                  <p:cNvSpPr>
                    <a:spLocks/>
                  </p:cNvSpPr>
                  <p:nvPr/>
                </p:nvSpPr>
                <p:spPr bwMode="auto">
                  <a:xfrm>
                    <a:off x="5038" y="3270"/>
                    <a:ext cx="6" cy="4"/>
                  </a:xfrm>
                  <a:custGeom>
                    <a:avLst/>
                    <a:gdLst>
                      <a:gd name="T0" fmla="*/ 5 w 6"/>
                      <a:gd name="T1" fmla="*/ 3 h 4"/>
                      <a:gd name="T2" fmla="*/ 0 w 6"/>
                      <a:gd name="T3" fmla="*/ 3 h 4"/>
                      <a:gd name="T4" fmla="*/ 0 w 6"/>
                      <a:gd name="T5" fmla="*/ 0 h 4"/>
                      <a:gd name="T6" fmla="*/ 5 w 6"/>
                      <a:gd name="T7" fmla="*/ 3 h 4"/>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6" h="4">
                        <a:moveTo>
                          <a:pt x="5" y="3"/>
                        </a:moveTo>
                        <a:lnTo>
                          <a:pt x="0" y="3"/>
                        </a:lnTo>
                        <a:lnTo>
                          <a:pt x="0" y="0"/>
                        </a:lnTo>
                        <a:lnTo>
                          <a:pt x="5" y="3"/>
                        </a:lnTo>
                      </a:path>
                    </a:pathLst>
                  </a:custGeom>
                  <a:solidFill>
                    <a:srgbClr val="402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8520" name="Freeform 211"/>
                  <p:cNvSpPr>
                    <a:spLocks/>
                  </p:cNvSpPr>
                  <p:nvPr/>
                </p:nvSpPr>
                <p:spPr bwMode="auto">
                  <a:xfrm>
                    <a:off x="5005" y="3301"/>
                    <a:ext cx="79" cy="172"/>
                  </a:xfrm>
                  <a:custGeom>
                    <a:avLst/>
                    <a:gdLst>
                      <a:gd name="T0" fmla="*/ 67 w 79"/>
                      <a:gd name="T1" fmla="*/ 0 h 172"/>
                      <a:gd name="T2" fmla="*/ 59 w 79"/>
                      <a:gd name="T3" fmla="*/ 7 h 172"/>
                      <a:gd name="T4" fmla="*/ 57 w 79"/>
                      <a:gd name="T5" fmla="*/ 18 h 172"/>
                      <a:gd name="T6" fmla="*/ 46 w 79"/>
                      <a:gd name="T7" fmla="*/ 27 h 172"/>
                      <a:gd name="T8" fmla="*/ 23 w 79"/>
                      <a:gd name="T9" fmla="*/ 74 h 172"/>
                      <a:gd name="T10" fmla="*/ 10 w 79"/>
                      <a:gd name="T11" fmla="*/ 116 h 172"/>
                      <a:gd name="T12" fmla="*/ 0 w 79"/>
                      <a:gd name="T13" fmla="*/ 171 h 172"/>
                      <a:gd name="T14" fmla="*/ 32 w 79"/>
                      <a:gd name="T15" fmla="*/ 146 h 172"/>
                      <a:gd name="T16" fmla="*/ 78 w 79"/>
                      <a:gd name="T17" fmla="*/ 23 h 172"/>
                      <a:gd name="T18" fmla="*/ 67 w 79"/>
                      <a:gd name="T19" fmla="*/ 0 h 17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79" h="172">
                        <a:moveTo>
                          <a:pt x="67" y="0"/>
                        </a:moveTo>
                        <a:lnTo>
                          <a:pt x="59" y="7"/>
                        </a:lnTo>
                        <a:lnTo>
                          <a:pt x="57" y="18"/>
                        </a:lnTo>
                        <a:lnTo>
                          <a:pt x="46" y="27"/>
                        </a:lnTo>
                        <a:lnTo>
                          <a:pt x="23" y="74"/>
                        </a:lnTo>
                        <a:lnTo>
                          <a:pt x="10" y="116"/>
                        </a:lnTo>
                        <a:lnTo>
                          <a:pt x="0" y="171"/>
                        </a:lnTo>
                        <a:lnTo>
                          <a:pt x="32" y="146"/>
                        </a:lnTo>
                        <a:lnTo>
                          <a:pt x="78" y="23"/>
                        </a:lnTo>
                        <a:lnTo>
                          <a:pt x="67" y="0"/>
                        </a:lnTo>
                      </a:path>
                    </a:pathLst>
                  </a:custGeom>
                  <a:solidFill>
                    <a:srgbClr val="40000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8521" name="Freeform 212"/>
                  <p:cNvSpPr>
                    <a:spLocks/>
                  </p:cNvSpPr>
                  <p:nvPr/>
                </p:nvSpPr>
                <p:spPr bwMode="auto">
                  <a:xfrm>
                    <a:off x="4917" y="3270"/>
                    <a:ext cx="292" cy="284"/>
                  </a:xfrm>
                  <a:custGeom>
                    <a:avLst/>
                    <a:gdLst>
                      <a:gd name="T0" fmla="*/ 237 w 292"/>
                      <a:gd name="T1" fmla="*/ 15 h 284"/>
                      <a:gd name="T2" fmla="*/ 228 w 292"/>
                      <a:gd name="T3" fmla="*/ 0 h 284"/>
                      <a:gd name="T4" fmla="*/ 157 w 292"/>
                      <a:gd name="T5" fmla="*/ 25 h 284"/>
                      <a:gd name="T6" fmla="*/ 154 w 292"/>
                      <a:gd name="T7" fmla="*/ 45 h 284"/>
                      <a:gd name="T8" fmla="*/ 148 w 292"/>
                      <a:gd name="T9" fmla="*/ 52 h 284"/>
                      <a:gd name="T10" fmla="*/ 140 w 292"/>
                      <a:gd name="T11" fmla="*/ 60 h 284"/>
                      <a:gd name="T12" fmla="*/ 135 w 292"/>
                      <a:gd name="T13" fmla="*/ 74 h 284"/>
                      <a:gd name="T14" fmla="*/ 119 w 292"/>
                      <a:gd name="T15" fmla="*/ 107 h 284"/>
                      <a:gd name="T16" fmla="*/ 106 w 292"/>
                      <a:gd name="T17" fmla="*/ 145 h 284"/>
                      <a:gd name="T18" fmla="*/ 101 w 292"/>
                      <a:gd name="T19" fmla="*/ 172 h 284"/>
                      <a:gd name="T20" fmla="*/ 44 w 292"/>
                      <a:gd name="T21" fmla="*/ 172 h 284"/>
                      <a:gd name="T22" fmla="*/ 34 w 292"/>
                      <a:gd name="T23" fmla="*/ 178 h 284"/>
                      <a:gd name="T24" fmla="*/ 8 w 292"/>
                      <a:gd name="T25" fmla="*/ 178 h 284"/>
                      <a:gd name="T26" fmla="*/ 1 w 292"/>
                      <a:gd name="T27" fmla="*/ 187 h 284"/>
                      <a:gd name="T28" fmla="*/ 0 w 292"/>
                      <a:gd name="T29" fmla="*/ 199 h 284"/>
                      <a:gd name="T30" fmla="*/ 2 w 292"/>
                      <a:gd name="T31" fmla="*/ 210 h 284"/>
                      <a:gd name="T32" fmla="*/ 26 w 292"/>
                      <a:gd name="T33" fmla="*/ 214 h 284"/>
                      <a:gd name="T34" fmla="*/ 38 w 292"/>
                      <a:gd name="T35" fmla="*/ 229 h 284"/>
                      <a:gd name="T36" fmla="*/ 61 w 292"/>
                      <a:gd name="T37" fmla="*/ 234 h 284"/>
                      <a:gd name="T38" fmla="*/ 77 w 292"/>
                      <a:gd name="T39" fmla="*/ 234 h 284"/>
                      <a:gd name="T40" fmla="*/ 97 w 292"/>
                      <a:gd name="T41" fmla="*/ 237 h 284"/>
                      <a:gd name="T42" fmla="*/ 98 w 292"/>
                      <a:gd name="T43" fmla="*/ 245 h 284"/>
                      <a:gd name="T44" fmla="*/ 97 w 292"/>
                      <a:gd name="T45" fmla="*/ 259 h 284"/>
                      <a:gd name="T46" fmla="*/ 99 w 292"/>
                      <a:gd name="T47" fmla="*/ 269 h 284"/>
                      <a:gd name="T48" fmla="*/ 110 w 292"/>
                      <a:gd name="T49" fmla="*/ 270 h 284"/>
                      <a:gd name="T50" fmla="*/ 122 w 292"/>
                      <a:gd name="T51" fmla="*/ 272 h 284"/>
                      <a:gd name="T52" fmla="*/ 135 w 292"/>
                      <a:gd name="T53" fmla="*/ 282 h 284"/>
                      <a:gd name="T54" fmla="*/ 150 w 292"/>
                      <a:gd name="T55" fmla="*/ 282 h 284"/>
                      <a:gd name="T56" fmla="*/ 164 w 292"/>
                      <a:gd name="T57" fmla="*/ 280 h 284"/>
                      <a:gd name="T58" fmla="*/ 184 w 292"/>
                      <a:gd name="T59" fmla="*/ 275 h 284"/>
                      <a:gd name="T60" fmla="*/ 207 w 292"/>
                      <a:gd name="T61" fmla="*/ 277 h 284"/>
                      <a:gd name="T62" fmla="*/ 230 w 292"/>
                      <a:gd name="T63" fmla="*/ 283 h 284"/>
                      <a:gd name="T64" fmla="*/ 252 w 292"/>
                      <a:gd name="T65" fmla="*/ 279 h 284"/>
                      <a:gd name="T66" fmla="*/ 266 w 292"/>
                      <a:gd name="T67" fmla="*/ 264 h 284"/>
                      <a:gd name="T68" fmla="*/ 265 w 292"/>
                      <a:gd name="T69" fmla="*/ 248 h 284"/>
                      <a:gd name="T70" fmla="*/ 271 w 292"/>
                      <a:gd name="T71" fmla="*/ 228 h 284"/>
                      <a:gd name="T72" fmla="*/ 274 w 292"/>
                      <a:gd name="T73" fmla="*/ 202 h 284"/>
                      <a:gd name="T74" fmla="*/ 281 w 292"/>
                      <a:gd name="T75" fmla="*/ 179 h 284"/>
                      <a:gd name="T76" fmla="*/ 291 w 292"/>
                      <a:gd name="T77" fmla="*/ 143 h 284"/>
                      <a:gd name="T78" fmla="*/ 289 w 292"/>
                      <a:gd name="T79" fmla="*/ 107 h 284"/>
                      <a:gd name="T80" fmla="*/ 289 w 292"/>
                      <a:gd name="T81" fmla="*/ 75 h 284"/>
                      <a:gd name="T82" fmla="*/ 287 w 292"/>
                      <a:gd name="T83" fmla="*/ 53 h 284"/>
                      <a:gd name="T84" fmla="*/ 281 w 292"/>
                      <a:gd name="T85" fmla="*/ 44 h 284"/>
                      <a:gd name="T86" fmla="*/ 268 w 292"/>
                      <a:gd name="T87" fmla="*/ 36 h 284"/>
                      <a:gd name="T88" fmla="*/ 254 w 292"/>
                      <a:gd name="T89" fmla="*/ 23 h 284"/>
                      <a:gd name="T90" fmla="*/ 237 w 292"/>
                      <a:gd name="T91" fmla="*/ 15 h 284"/>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292" h="284">
                        <a:moveTo>
                          <a:pt x="237" y="15"/>
                        </a:moveTo>
                        <a:lnTo>
                          <a:pt x="228" y="0"/>
                        </a:lnTo>
                        <a:lnTo>
                          <a:pt x="157" y="25"/>
                        </a:lnTo>
                        <a:lnTo>
                          <a:pt x="154" y="45"/>
                        </a:lnTo>
                        <a:lnTo>
                          <a:pt x="148" y="52"/>
                        </a:lnTo>
                        <a:lnTo>
                          <a:pt x="140" y="60"/>
                        </a:lnTo>
                        <a:lnTo>
                          <a:pt x="135" y="74"/>
                        </a:lnTo>
                        <a:lnTo>
                          <a:pt x="119" y="107"/>
                        </a:lnTo>
                        <a:lnTo>
                          <a:pt x="106" y="145"/>
                        </a:lnTo>
                        <a:lnTo>
                          <a:pt x="101" y="172"/>
                        </a:lnTo>
                        <a:lnTo>
                          <a:pt x="44" y="172"/>
                        </a:lnTo>
                        <a:lnTo>
                          <a:pt x="34" y="178"/>
                        </a:lnTo>
                        <a:lnTo>
                          <a:pt x="8" y="178"/>
                        </a:lnTo>
                        <a:lnTo>
                          <a:pt x="1" y="187"/>
                        </a:lnTo>
                        <a:lnTo>
                          <a:pt x="0" y="199"/>
                        </a:lnTo>
                        <a:lnTo>
                          <a:pt x="2" y="210"/>
                        </a:lnTo>
                        <a:lnTo>
                          <a:pt x="26" y="214"/>
                        </a:lnTo>
                        <a:lnTo>
                          <a:pt x="38" y="229"/>
                        </a:lnTo>
                        <a:lnTo>
                          <a:pt x="61" y="234"/>
                        </a:lnTo>
                        <a:lnTo>
                          <a:pt x="77" y="234"/>
                        </a:lnTo>
                        <a:lnTo>
                          <a:pt x="97" y="237"/>
                        </a:lnTo>
                        <a:lnTo>
                          <a:pt x="98" y="245"/>
                        </a:lnTo>
                        <a:lnTo>
                          <a:pt x="97" y="259"/>
                        </a:lnTo>
                        <a:lnTo>
                          <a:pt x="99" y="269"/>
                        </a:lnTo>
                        <a:lnTo>
                          <a:pt x="110" y="270"/>
                        </a:lnTo>
                        <a:lnTo>
                          <a:pt x="122" y="272"/>
                        </a:lnTo>
                        <a:lnTo>
                          <a:pt x="135" y="282"/>
                        </a:lnTo>
                        <a:lnTo>
                          <a:pt x="150" y="282"/>
                        </a:lnTo>
                        <a:lnTo>
                          <a:pt x="164" y="280"/>
                        </a:lnTo>
                        <a:lnTo>
                          <a:pt x="184" y="275"/>
                        </a:lnTo>
                        <a:lnTo>
                          <a:pt x="207" y="277"/>
                        </a:lnTo>
                        <a:lnTo>
                          <a:pt x="230" y="283"/>
                        </a:lnTo>
                        <a:lnTo>
                          <a:pt x="252" y="279"/>
                        </a:lnTo>
                        <a:lnTo>
                          <a:pt x="266" y="264"/>
                        </a:lnTo>
                        <a:lnTo>
                          <a:pt x="265" y="248"/>
                        </a:lnTo>
                        <a:lnTo>
                          <a:pt x="271" y="228"/>
                        </a:lnTo>
                        <a:lnTo>
                          <a:pt x="274" y="202"/>
                        </a:lnTo>
                        <a:lnTo>
                          <a:pt x="281" y="179"/>
                        </a:lnTo>
                        <a:lnTo>
                          <a:pt x="291" y="143"/>
                        </a:lnTo>
                        <a:lnTo>
                          <a:pt x="289" y="107"/>
                        </a:lnTo>
                        <a:lnTo>
                          <a:pt x="289" y="75"/>
                        </a:lnTo>
                        <a:lnTo>
                          <a:pt x="287" y="53"/>
                        </a:lnTo>
                        <a:lnTo>
                          <a:pt x="281" y="44"/>
                        </a:lnTo>
                        <a:lnTo>
                          <a:pt x="268" y="36"/>
                        </a:lnTo>
                        <a:lnTo>
                          <a:pt x="254" y="23"/>
                        </a:lnTo>
                        <a:lnTo>
                          <a:pt x="237" y="15"/>
                        </a:lnTo>
                      </a:path>
                    </a:pathLst>
                  </a:custGeom>
                  <a:solidFill>
                    <a:srgbClr val="C0C0C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8522" name="Freeform 213"/>
                  <p:cNvSpPr>
                    <a:spLocks/>
                  </p:cNvSpPr>
                  <p:nvPr/>
                </p:nvSpPr>
                <p:spPr bwMode="auto">
                  <a:xfrm>
                    <a:off x="5019" y="3286"/>
                    <a:ext cx="176" cy="258"/>
                  </a:xfrm>
                  <a:custGeom>
                    <a:avLst/>
                    <a:gdLst>
                      <a:gd name="T0" fmla="*/ 23 w 176"/>
                      <a:gd name="T1" fmla="*/ 213 h 258"/>
                      <a:gd name="T2" fmla="*/ 64 w 176"/>
                      <a:gd name="T3" fmla="*/ 210 h 258"/>
                      <a:gd name="T4" fmla="*/ 99 w 176"/>
                      <a:gd name="T5" fmla="*/ 200 h 258"/>
                      <a:gd name="T6" fmla="*/ 114 w 176"/>
                      <a:gd name="T7" fmla="*/ 176 h 258"/>
                      <a:gd name="T8" fmla="*/ 109 w 176"/>
                      <a:gd name="T9" fmla="*/ 161 h 258"/>
                      <a:gd name="T10" fmla="*/ 136 w 176"/>
                      <a:gd name="T11" fmla="*/ 129 h 258"/>
                      <a:gd name="T12" fmla="*/ 111 w 176"/>
                      <a:gd name="T13" fmla="*/ 143 h 258"/>
                      <a:gd name="T14" fmla="*/ 124 w 176"/>
                      <a:gd name="T15" fmla="*/ 114 h 258"/>
                      <a:gd name="T16" fmla="*/ 146 w 176"/>
                      <a:gd name="T17" fmla="*/ 76 h 258"/>
                      <a:gd name="T18" fmla="*/ 114 w 176"/>
                      <a:gd name="T19" fmla="*/ 108 h 258"/>
                      <a:gd name="T20" fmla="*/ 109 w 176"/>
                      <a:gd name="T21" fmla="*/ 59 h 258"/>
                      <a:gd name="T22" fmla="*/ 93 w 176"/>
                      <a:gd name="T23" fmla="*/ 41 h 258"/>
                      <a:gd name="T24" fmla="*/ 70 w 176"/>
                      <a:gd name="T25" fmla="*/ 33 h 258"/>
                      <a:gd name="T26" fmla="*/ 115 w 176"/>
                      <a:gd name="T27" fmla="*/ 20 h 258"/>
                      <a:gd name="T28" fmla="*/ 135 w 176"/>
                      <a:gd name="T29" fmla="*/ 35 h 258"/>
                      <a:gd name="T30" fmla="*/ 122 w 176"/>
                      <a:gd name="T31" fmla="*/ 20 h 258"/>
                      <a:gd name="T32" fmla="*/ 97 w 176"/>
                      <a:gd name="T33" fmla="*/ 13 h 258"/>
                      <a:gd name="T34" fmla="*/ 115 w 176"/>
                      <a:gd name="T35" fmla="*/ 7 h 258"/>
                      <a:gd name="T36" fmla="*/ 130 w 176"/>
                      <a:gd name="T37" fmla="*/ 0 h 258"/>
                      <a:gd name="T38" fmla="*/ 150 w 176"/>
                      <a:gd name="T39" fmla="*/ 14 h 258"/>
                      <a:gd name="T40" fmla="*/ 169 w 176"/>
                      <a:gd name="T41" fmla="*/ 28 h 258"/>
                      <a:gd name="T42" fmla="*/ 175 w 176"/>
                      <a:gd name="T43" fmla="*/ 52 h 258"/>
                      <a:gd name="T44" fmla="*/ 174 w 176"/>
                      <a:gd name="T45" fmla="*/ 97 h 258"/>
                      <a:gd name="T46" fmla="*/ 167 w 176"/>
                      <a:gd name="T47" fmla="*/ 150 h 258"/>
                      <a:gd name="T48" fmla="*/ 158 w 176"/>
                      <a:gd name="T49" fmla="*/ 202 h 258"/>
                      <a:gd name="T50" fmla="*/ 154 w 176"/>
                      <a:gd name="T51" fmla="*/ 235 h 258"/>
                      <a:gd name="T52" fmla="*/ 143 w 176"/>
                      <a:gd name="T53" fmla="*/ 250 h 258"/>
                      <a:gd name="T54" fmla="*/ 120 w 176"/>
                      <a:gd name="T55" fmla="*/ 257 h 258"/>
                      <a:gd name="T56" fmla="*/ 106 w 176"/>
                      <a:gd name="T57" fmla="*/ 254 h 258"/>
                      <a:gd name="T58" fmla="*/ 94 w 176"/>
                      <a:gd name="T59" fmla="*/ 240 h 258"/>
                      <a:gd name="T60" fmla="*/ 89 w 176"/>
                      <a:gd name="T61" fmla="*/ 236 h 258"/>
                      <a:gd name="T62" fmla="*/ 71 w 176"/>
                      <a:gd name="T63" fmla="*/ 249 h 258"/>
                      <a:gd name="T64" fmla="*/ 48 w 176"/>
                      <a:gd name="T65" fmla="*/ 254 h 258"/>
                      <a:gd name="T66" fmla="*/ 30 w 176"/>
                      <a:gd name="T67" fmla="*/ 252 h 258"/>
                      <a:gd name="T68" fmla="*/ 41 w 176"/>
                      <a:gd name="T69" fmla="*/ 241 h 258"/>
                      <a:gd name="T70" fmla="*/ 60 w 176"/>
                      <a:gd name="T71" fmla="*/ 222 h 258"/>
                      <a:gd name="T72" fmla="*/ 31 w 176"/>
                      <a:gd name="T73" fmla="*/ 237 h 258"/>
                      <a:gd name="T74" fmla="*/ 6 w 176"/>
                      <a:gd name="T75" fmla="*/ 244 h 258"/>
                      <a:gd name="T76" fmla="*/ 0 w 176"/>
                      <a:gd name="T77" fmla="*/ 235 h 258"/>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176" h="258">
                        <a:moveTo>
                          <a:pt x="0" y="215"/>
                        </a:moveTo>
                        <a:lnTo>
                          <a:pt x="23" y="213"/>
                        </a:lnTo>
                        <a:lnTo>
                          <a:pt x="42" y="212"/>
                        </a:lnTo>
                        <a:lnTo>
                          <a:pt x="64" y="210"/>
                        </a:lnTo>
                        <a:lnTo>
                          <a:pt x="88" y="207"/>
                        </a:lnTo>
                        <a:lnTo>
                          <a:pt x="99" y="200"/>
                        </a:lnTo>
                        <a:lnTo>
                          <a:pt x="129" y="167"/>
                        </a:lnTo>
                        <a:lnTo>
                          <a:pt x="114" y="176"/>
                        </a:lnTo>
                        <a:lnTo>
                          <a:pt x="103" y="185"/>
                        </a:lnTo>
                        <a:lnTo>
                          <a:pt x="109" y="161"/>
                        </a:lnTo>
                        <a:lnTo>
                          <a:pt x="120" y="153"/>
                        </a:lnTo>
                        <a:lnTo>
                          <a:pt x="136" y="129"/>
                        </a:lnTo>
                        <a:lnTo>
                          <a:pt x="120" y="140"/>
                        </a:lnTo>
                        <a:lnTo>
                          <a:pt x="111" y="143"/>
                        </a:lnTo>
                        <a:lnTo>
                          <a:pt x="114" y="126"/>
                        </a:lnTo>
                        <a:lnTo>
                          <a:pt x="124" y="114"/>
                        </a:lnTo>
                        <a:lnTo>
                          <a:pt x="135" y="104"/>
                        </a:lnTo>
                        <a:lnTo>
                          <a:pt x="146" y="76"/>
                        </a:lnTo>
                        <a:lnTo>
                          <a:pt x="125" y="99"/>
                        </a:lnTo>
                        <a:lnTo>
                          <a:pt x="114" y="108"/>
                        </a:lnTo>
                        <a:lnTo>
                          <a:pt x="112" y="72"/>
                        </a:lnTo>
                        <a:lnTo>
                          <a:pt x="109" y="59"/>
                        </a:lnTo>
                        <a:lnTo>
                          <a:pt x="102" y="52"/>
                        </a:lnTo>
                        <a:lnTo>
                          <a:pt x="93" y="41"/>
                        </a:lnTo>
                        <a:lnTo>
                          <a:pt x="77" y="36"/>
                        </a:lnTo>
                        <a:lnTo>
                          <a:pt x="70" y="33"/>
                        </a:lnTo>
                        <a:lnTo>
                          <a:pt x="91" y="14"/>
                        </a:lnTo>
                        <a:lnTo>
                          <a:pt x="115" y="20"/>
                        </a:lnTo>
                        <a:lnTo>
                          <a:pt x="130" y="27"/>
                        </a:lnTo>
                        <a:lnTo>
                          <a:pt x="135" y="35"/>
                        </a:lnTo>
                        <a:lnTo>
                          <a:pt x="131" y="23"/>
                        </a:lnTo>
                        <a:lnTo>
                          <a:pt x="122" y="20"/>
                        </a:lnTo>
                        <a:lnTo>
                          <a:pt x="108" y="14"/>
                        </a:lnTo>
                        <a:lnTo>
                          <a:pt x="97" y="13"/>
                        </a:lnTo>
                        <a:lnTo>
                          <a:pt x="103" y="9"/>
                        </a:lnTo>
                        <a:lnTo>
                          <a:pt x="115" y="7"/>
                        </a:lnTo>
                        <a:lnTo>
                          <a:pt x="124" y="3"/>
                        </a:lnTo>
                        <a:lnTo>
                          <a:pt x="130" y="0"/>
                        </a:lnTo>
                        <a:lnTo>
                          <a:pt x="142" y="8"/>
                        </a:lnTo>
                        <a:lnTo>
                          <a:pt x="150" y="14"/>
                        </a:lnTo>
                        <a:lnTo>
                          <a:pt x="158" y="23"/>
                        </a:lnTo>
                        <a:lnTo>
                          <a:pt x="169" y="28"/>
                        </a:lnTo>
                        <a:lnTo>
                          <a:pt x="171" y="37"/>
                        </a:lnTo>
                        <a:lnTo>
                          <a:pt x="175" y="52"/>
                        </a:lnTo>
                        <a:lnTo>
                          <a:pt x="175" y="74"/>
                        </a:lnTo>
                        <a:lnTo>
                          <a:pt x="174" y="97"/>
                        </a:lnTo>
                        <a:lnTo>
                          <a:pt x="173" y="123"/>
                        </a:lnTo>
                        <a:lnTo>
                          <a:pt x="167" y="150"/>
                        </a:lnTo>
                        <a:lnTo>
                          <a:pt x="162" y="178"/>
                        </a:lnTo>
                        <a:lnTo>
                          <a:pt x="158" y="202"/>
                        </a:lnTo>
                        <a:lnTo>
                          <a:pt x="153" y="220"/>
                        </a:lnTo>
                        <a:lnTo>
                          <a:pt x="154" y="235"/>
                        </a:lnTo>
                        <a:lnTo>
                          <a:pt x="151" y="243"/>
                        </a:lnTo>
                        <a:lnTo>
                          <a:pt x="143" y="250"/>
                        </a:lnTo>
                        <a:lnTo>
                          <a:pt x="134" y="256"/>
                        </a:lnTo>
                        <a:lnTo>
                          <a:pt x="120" y="257"/>
                        </a:lnTo>
                        <a:lnTo>
                          <a:pt x="115" y="254"/>
                        </a:lnTo>
                        <a:lnTo>
                          <a:pt x="106" y="254"/>
                        </a:lnTo>
                        <a:lnTo>
                          <a:pt x="85" y="249"/>
                        </a:lnTo>
                        <a:lnTo>
                          <a:pt x="94" y="240"/>
                        </a:lnTo>
                        <a:lnTo>
                          <a:pt x="103" y="226"/>
                        </a:lnTo>
                        <a:lnTo>
                          <a:pt x="89" y="236"/>
                        </a:lnTo>
                        <a:lnTo>
                          <a:pt x="78" y="244"/>
                        </a:lnTo>
                        <a:lnTo>
                          <a:pt x="71" y="249"/>
                        </a:lnTo>
                        <a:lnTo>
                          <a:pt x="59" y="254"/>
                        </a:lnTo>
                        <a:lnTo>
                          <a:pt x="48" y="254"/>
                        </a:lnTo>
                        <a:lnTo>
                          <a:pt x="35" y="254"/>
                        </a:lnTo>
                        <a:lnTo>
                          <a:pt x="30" y="252"/>
                        </a:lnTo>
                        <a:lnTo>
                          <a:pt x="26" y="249"/>
                        </a:lnTo>
                        <a:lnTo>
                          <a:pt x="41" y="241"/>
                        </a:lnTo>
                        <a:lnTo>
                          <a:pt x="56" y="228"/>
                        </a:lnTo>
                        <a:lnTo>
                          <a:pt x="60" y="222"/>
                        </a:lnTo>
                        <a:lnTo>
                          <a:pt x="49" y="225"/>
                        </a:lnTo>
                        <a:lnTo>
                          <a:pt x="31" y="237"/>
                        </a:lnTo>
                        <a:lnTo>
                          <a:pt x="23" y="243"/>
                        </a:lnTo>
                        <a:lnTo>
                          <a:pt x="6" y="244"/>
                        </a:lnTo>
                        <a:lnTo>
                          <a:pt x="0" y="242"/>
                        </a:lnTo>
                        <a:lnTo>
                          <a:pt x="0" y="235"/>
                        </a:lnTo>
                        <a:lnTo>
                          <a:pt x="0" y="215"/>
                        </a:lnTo>
                      </a:path>
                    </a:pathLst>
                  </a:custGeom>
                  <a:solidFill>
                    <a:srgbClr val="E0E0E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8523" name="Freeform 214"/>
                  <p:cNvSpPr>
                    <a:spLocks/>
                  </p:cNvSpPr>
                  <p:nvPr/>
                </p:nvSpPr>
                <p:spPr bwMode="auto">
                  <a:xfrm>
                    <a:off x="5135" y="3417"/>
                    <a:ext cx="47" cy="117"/>
                  </a:xfrm>
                  <a:custGeom>
                    <a:avLst/>
                    <a:gdLst>
                      <a:gd name="T0" fmla="*/ 0 w 47"/>
                      <a:gd name="T1" fmla="*/ 116 h 117"/>
                      <a:gd name="T2" fmla="*/ 9 w 47"/>
                      <a:gd name="T3" fmla="*/ 112 h 117"/>
                      <a:gd name="T4" fmla="*/ 17 w 47"/>
                      <a:gd name="T5" fmla="*/ 103 h 117"/>
                      <a:gd name="T6" fmla="*/ 25 w 47"/>
                      <a:gd name="T7" fmla="*/ 86 h 117"/>
                      <a:gd name="T8" fmla="*/ 28 w 47"/>
                      <a:gd name="T9" fmla="*/ 72 h 117"/>
                      <a:gd name="T10" fmla="*/ 34 w 47"/>
                      <a:gd name="T11" fmla="*/ 56 h 117"/>
                      <a:gd name="T12" fmla="*/ 37 w 47"/>
                      <a:gd name="T13" fmla="*/ 40 h 117"/>
                      <a:gd name="T14" fmla="*/ 42 w 47"/>
                      <a:gd name="T15" fmla="*/ 17 h 117"/>
                      <a:gd name="T16" fmla="*/ 46 w 47"/>
                      <a:gd name="T17" fmla="*/ 0 h 117"/>
                      <a:gd name="T18" fmla="*/ 36 w 47"/>
                      <a:gd name="T19" fmla="*/ 35 h 117"/>
                      <a:gd name="T20" fmla="*/ 28 w 47"/>
                      <a:gd name="T21" fmla="*/ 60 h 117"/>
                      <a:gd name="T22" fmla="*/ 20 w 47"/>
                      <a:gd name="T23" fmla="*/ 78 h 117"/>
                      <a:gd name="T24" fmla="*/ 6 w 47"/>
                      <a:gd name="T25" fmla="*/ 97 h 117"/>
                      <a:gd name="T26" fmla="*/ 0 w 47"/>
                      <a:gd name="T27" fmla="*/ 116 h 117"/>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47" h="117">
                        <a:moveTo>
                          <a:pt x="0" y="116"/>
                        </a:moveTo>
                        <a:lnTo>
                          <a:pt x="9" y="112"/>
                        </a:lnTo>
                        <a:lnTo>
                          <a:pt x="17" y="103"/>
                        </a:lnTo>
                        <a:lnTo>
                          <a:pt x="25" y="86"/>
                        </a:lnTo>
                        <a:lnTo>
                          <a:pt x="28" y="72"/>
                        </a:lnTo>
                        <a:lnTo>
                          <a:pt x="34" y="56"/>
                        </a:lnTo>
                        <a:lnTo>
                          <a:pt x="37" y="40"/>
                        </a:lnTo>
                        <a:lnTo>
                          <a:pt x="42" y="17"/>
                        </a:lnTo>
                        <a:lnTo>
                          <a:pt x="46" y="0"/>
                        </a:lnTo>
                        <a:lnTo>
                          <a:pt x="36" y="35"/>
                        </a:lnTo>
                        <a:lnTo>
                          <a:pt x="28" y="60"/>
                        </a:lnTo>
                        <a:lnTo>
                          <a:pt x="20" y="78"/>
                        </a:lnTo>
                        <a:lnTo>
                          <a:pt x="6" y="97"/>
                        </a:lnTo>
                        <a:lnTo>
                          <a:pt x="0" y="116"/>
                        </a:lnTo>
                      </a:path>
                    </a:pathLst>
                  </a:custGeom>
                  <a:solidFill>
                    <a:srgbClr val="C0C0C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8524" name="Freeform 215"/>
                  <p:cNvSpPr>
                    <a:spLocks/>
                  </p:cNvSpPr>
                  <p:nvPr/>
                </p:nvSpPr>
                <p:spPr bwMode="auto">
                  <a:xfrm>
                    <a:off x="4921" y="3319"/>
                    <a:ext cx="206" cy="178"/>
                  </a:xfrm>
                  <a:custGeom>
                    <a:avLst/>
                    <a:gdLst>
                      <a:gd name="T0" fmla="*/ 143 w 206"/>
                      <a:gd name="T1" fmla="*/ 7 h 178"/>
                      <a:gd name="T2" fmla="*/ 126 w 206"/>
                      <a:gd name="T3" fmla="*/ 32 h 178"/>
                      <a:gd name="T4" fmla="*/ 129 w 206"/>
                      <a:gd name="T5" fmla="*/ 58 h 178"/>
                      <a:gd name="T6" fmla="*/ 127 w 206"/>
                      <a:gd name="T7" fmla="*/ 87 h 178"/>
                      <a:gd name="T8" fmla="*/ 127 w 206"/>
                      <a:gd name="T9" fmla="*/ 94 h 178"/>
                      <a:gd name="T10" fmla="*/ 129 w 206"/>
                      <a:gd name="T11" fmla="*/ 105 h 178"/>
                      <a:gd name="T12" fmla="*/ 120 w 206"/>
                      <a:gd name="T13" fmla="*/ 111 h 178"/>
                      <a:gd name="T14" fmla="*/ 113 w 206"/>
                      <a:gd name="T15" fmla="*/ 119 h 178"/>
                      <a:gd name="T16" fmla="*/ 99 w 206"/>
                      <a:gd name="T17" fmla="*/ 119 h 178"/>
                      <a:gd name="T18" fmla="*/ 53 w 206"/>
                      <a:gd name="T19" fmla="*/ 121 h 178"/>
                      <a:gd name="T20" fmla="*/ 30 w 206"/>
                      <a:gd name="T21" fmla="*/ 126 h 178"/>
                      <a:gd name="T22" fmla="*/ 0 w 206"/>
                      <a:gd name="T23" fmla="*/ 133 h 178"/>
                      <a:gd name="T24" fmla="*/ 1 w 206"/>
                      <a:gd name="T25" fmla="*/ 153 h 178"/>
                      <a:gd name="T26" fmla="*/ 19 w 206"/>
                      <a:gd name="T27" fmla="*/ 149 h 178"/>
                      <a:gd name="T28" fmla="*/ 23 w 206"/>
                      <a:gd name="T29" fmla="*/ 140 h 178"/>
                      <a:gd name="T30" fmla="*/ 26 w 206"/>
                      <a:gd name="T31" fmla="*/ 157 h 178"/>
                      <a:gd name="T32" fmla="*/ 38 w 206"/>
                      <a:gd name="T33" fmla="*/ 171 h 178"/>
                      <a:gd name="T34" fmla="*/ 70 w 206"/>
                      <a:gd name="T35" fmla="*/ 176 h 178"/>
                      <a:gd name="T36" fmla="*/ 66 w 206"/>
                      <a:gd name="T37" fmla="*/ 167 h 178"/>
                      <a:gd name="T38" fmla="*/ 49 w 206"/>
                      <a:gd name="T39" fmla="*/ 149 h 178"/>
                      <a:gd name="T40" fmla="*/ 63 w 206"/>
                      <a:gd name="T41" fmla="*/ 142 h 178"/>
                      <a:gd name="T42" fmla="*/ 70 w 206"/>
                      <a:gd name="T43" fmla="*/ 158 h 178"/>
                      <a:gd name="T44" fmla="*/ 94 w 206"/>
                      <a:gd name="T45" fmla="*/ 175 h 178"/>
                      <a:gd name="T46" fmla="*/ 125 w 206"/>
                      <a:gd name="T47" fmla="*/ 175 h 178"/>
                      <a:gd name="T48" fmla="*/ 90 w 206"/>
                      <a:gd name="T49" fmla="*/ 155 h 178"/>
                      <a:gd name="T50" fmla="*/ 76 w 206"/>
                      <a:gd name="T51" fmla="*/ 142 h 178"/>
                      <a:gd name="T52" fmla="*/ 84 w 206"/>
                      <a:gd name="T53" fmla="*/ 135 h 178"/>
                      <a:gd name="T54" fmla="*/ 96 w 206"/>
                      <a:gd name="T55" fmla="*/ 148 h 178"/>
                      <a:gd name="T56" fmla="*/ 118 w 206"/>
                      <a:gd name="T57" fmla="*/ 163 h 178"/>
                      <a:gd name="T58" fmla="*/ 137 w 206"/>
                      <a:gd name="T59" fmla="*/ 172 h 178"/>
                      <a:gd name="T60" fmla="*/ 161 w 206"/>
                      <a:gd name="T61" fmla="*/ 174 h 178"/>
                      <a:gd name="T62" fmla="*/ 145 w 206"/>
                      <a:gd name="T63" fmla="*/ 163 h 178"/>
                      <a:gd name="T64" fmla="*/ 127 w 206"/>
                      <a:gd name="T65" fmla="*/ 149 h 178"/>
                      <a:gd name="T66" fmla="*/ 132 w 206"/>
                      <a:gd name="T67" fmla="*/ 142 h 178"/>
                      <a:gd name="T68" fmla="*/ 141 w 206"/>
                      <a:gd name="T69" fmla="*/ 154 h 178"/>
                      <a:gd name="T70" fmla="*/ 160 w 206"/>
                      <a:gd name="T71" fmla="*/ 166 h 178"/>
                      <a:gd name="T72" fmla="*/ 183 w 206"/>
                      <a:gd name="T73" fmla="*/ 168 h 178"/>
                      <a:gd name="T74" fmla="*/ 195 w 206"/>
                      <a:gd name="T75" fmla="*/ 151 h 178"/>
                      <a:gd name="T76" fmla="*/ 153 w 206"/>
                      <a:gd name="T77" fmla="*/ 146 h 178"/>
                      <a:gd name="T78" fmla="*/ 128 w 206"/>
                      <a:gd name="T79" fmla="*/ 132 h 178"/>
                      <a:gd name="T80" fmla="*/ 123 w 206"/>
                      <a:gd name="T81" fmla="*/ 121 h 178"/>
                      <a:gd name="T82" fmla="*/ 134 w 206"/>
                      <a:gd name="T83" fmla="*/ 126 h 178"/>
                      <a:gd name="T84" fmla="*/ 162 w 206"/>
                      <a:gd name="T85" fmla="*/ 142 h 178"/>
                      <a:gd name="T86" fmla="*/ 195 w 206"/>
                      <a:gd name="T87" fmla="*/ 151 h 178"/>
                      <a:gd name="T88" fmla="*/ 202 w 206"/>
                      <a:gd name="T89" fmla="*/ 117 h 178"/>
                      <a:gd name="T90" fmla="*/ 183 w 206"/>
                      <a:gd name="T91" fmla="*/ 113 h 178"/>
                      <a:gd name="T92" fmla="*/ 143 w 206"/>
                      <a:gd name="T93" fmla="*/ 116 h 178"/>
                      <a:gd name="T94" fmla="*/ 137 w 206"/>
                      <a:gd name="T95" fmla="*/ 110 h 178"/>
                      <a:gd name="T96" fmla="*/ 158 w 206"/>
                      <a:gd name="T97" fmla="*/ 112 h 178"/>
                      <a:gd name="T98" fmla="*/ 202 w 206"/>
                      <a:gd name="T99" fmla="*/ 105 h 178"/>
                      <a:gd name="T100" fmla="*/ 204 w 206"/>
                      <a:gd name="T101" fmla="*/ 73 h 178"/>
                      <a:gd name="T102" fmla="*/ 203 w 206"/>
                      <a:gd name="T103" fmla="*/ 40 h 178"/>
                      <a:gd name="T104" fmla="*/ 181 w 206"/>
                      <a:gd name="T105" fmla="*/ 23 h 178"/>
                      <a:gd name="T106" fmla="*/ 203 w 206"/>
                      <a:gd name="T107" fmla="*/ 30 h 178"/>
                      <a:gd name="T108" fmla="*/ 191 w 206"/>
                      <a:gd name="T109" fmla="*/ 10 h 178"/>
                      <a:gd name="T110" fmla="*/ 167 w 206"/>
                      <a:gd name="T111" fmla="*/ 0 h 17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206" h="178">
                        <a:moveTo>
                          <a:pt x="167" y="0"/>
                        </a:moveTo>
                        <a:lnTo>
                          <a:pt x="143" y="7"/>
                        </a:lnTo>
                        <a:lnTo>
                          <a:pt x="132" y="15"/>
                        </a:lnTo>
                        <a:lnTo>
                          <a:pt x="126" y="32"/>
                        </a:lnTo>
                        <a:lnTo>
                          <a:pt x="126" y="49"/>
                        </a:lnTo>
                        <a:lnTo>
                          <a:pt x="129" y="58"/>
                        </a:lnTo>
                        <a:lnTo>
                          <a:pt x="127" y="74"/>
                        </a:lnTo>
                        <a:lnTo>
                          <a:pt x="127" y="87"/>
                        </a:lnTo>
                        <a:lnTo>
                          <a:pt x="130" y="90"/>
                        </a:lnTo>
                        <a:lnTo>
                          <a:pt x="127" y="94"/>
                        </a:lnTo>
                        <a:lnTo>
                          <a:pt x="125" y="99"/>
                        </a:lnTo>
                        <a:lnTo>
                          <a:pt x="129" y="105"/>
                        </a:lnTo>
                        <a:lnTo>
                          <a:pt x="129" y="110"/>
                        </a:lnTo>
                        <a:lnTo>
                          <a:pt x="120" y="111"/>
                        </a:lnTo>
                        <a:lnTo>
                          <a:pt x="121" y="116"/>
                        </a:lnTo>
                        <a:lnTo>
                          <a:pt x="113" y="119"/>
                        </a:lnTo>
                        <a:lnTo>
                          <a:pt x="105" y="117"/>
                        </a:lnTo>
                        <a:lnTo>
                          <a:pt x="99" y="119"/>
                        </a:lnTo>
                        <a:lnTo>
                          <a:pt x="75" y="122"/>
                        </a:lnTo>
                        <a:lnTo>
                          <a:pt x="53" y="121"/>
                        </a:lnTo>
                        <a:lnTo>
                          <a:pt x="39" y="122"/>
                        </a:lnTo>
                        <a:lnTo>
                          <a:pt x="30" y="126"/>
                        </a:lnTo>
                        <a:lnTo>
                          <a:pt x="8" y="126"/>
                        </a:lnTo>
                        <a:lnTo>
                          <a:pt x="0" y="133"/>
                        </a:lnTo>
                        <a:lnTo>
                          <a:pt x="0" y="141"/>
                        </a:lnTo>
                        <a:lnTo>
                          <a:pt x="1" y="153"/>
                        </a:lnTo>
                        <a:lnTo>
                          <a:pt x="19" y="157"/>
                        </a:lnTo>
                        <a:lnTo>
                          <a:pt x="19" y="149"/>
                        </a:lnTo>
                        <a:lnTo>
                          <a:pt x="20" y="142"/>
                        </a:lnTo>
                        <a:lnTo>
                          <a:pt x="23" y="140"/>
                        </a:lnTo>
                        <a:lnTo>
                          <a:pt x="25" y="148"/>
                        </a:lnTo>
                        <a:lnTo>
                          <a:pt x="26" y="157"/>
                        </a:lnTo>
                        <a:lnTo>
                          <a:pt x="30" y="163"/>
                        </a:lnTo>
                        <a:lnTo>
                          <a:pt x="38" y="171"/>
                        </a:lnTo>
                        <a:lnTo>
                          <a:pt x="56" y="174"/>
                        </a:lnTo>
                        <a:lnTo>
                          <a:pt x="70" y="176"/>
                        </a:lnTo>
                        <a:lnTo>
                          <a:pt x="88" y="177"/>
                        </a:lnTo>
                        <a:lnTo>
                          <a:pt x="66" y="167"/>
                        </a:lnTo>
                        <a:lnTo>
                          <a:pt x="52" y="157"/>
                        </a:lnTo>
                        <a:lnTo>
                          <a:pt x="49" y="149"/>
                        </a:lnTo>
                        <a:lnTo>
                          <a:pt x="51" y="142"/>
                        </a:lnTo>
                        <a:lnTo>
                          <a:pt x="63" y="142"/>
                        </a:lnTo>
                        <a:lnTo>
                          <a:pt x="67" y="149"/>
                        </a:lnTo>
                        <a:lnTo>
                          <a:pt x="70" y="158"/>
                        </a:lnTo>
                        <a:lnTo>
                          <a:pt x="82" y="168"/>
                        </a:lnTo>
                        <a:lnTo>
                          <a:pt x="94" y="175"/>
                        </a:lnTo>
                        <a:lnTo>
                          <a:pt x="106" y="176"/>
                        </a:lnTo>
                        <a:lnTo>
                          <a:pt x="125" y="175"/>
                        </a:lnTo>
                        <a:lnTo>
                          <a:pt x="105" y="162"/>
                        </a:lnTo>
                        <a:lnTo>
                          <a:pt x="90" y="155"/>
                        </a:lnTo>
                        <a:lnTo>
                          <a:pt x="80" y="148"/>
                        </a:lnTo>
                        <a:lnTo>
                          <a:pt x="76" y="142"/>
                        </a:lnTo>
                        <a:lnTo>
                          <a:pt x="77" y="136"/>
                        </a:lnTo>
                        <a:lnTo>
                          <a:pt x="84" y="135"/>
                        </a:lnTo>
                        <a:lnTo>
                          <a:pt x="91" y="141"/>
                        </a:lnTo>
                        <a:lnTo>
                          <a:pt x="96" y="148"/>
                        </a:lnTo>
                        <a:lnTo>
                          <a:pt x="106" y="158"/>
                        </a:lnTo>
                        <a:lnTo>
                          <a:pt x="118" y="163"/>
                        </a:lnTo>
                        <a:lnTo>
                          <a:pt x="127" y="168"/>
                        </a:lnTo>
                        <a:lnTo>
                          <a:pt x="137" y="172"/>
                        </a:lnTo>
                        <a:lnTo>
                          <a:pt x="148" y="174"/>
                        </a:lnTo>
                        <a:lnTo>
                          <a:pt x="161" y="174"/>
                        </a:lnTo>
                        <a:lnTo>
                          <a:pt x="173" y="171"/>
                        </a:lnTo>
                        <a:lnTo>
                          <a:pt x="145" y="163"/>
                        </a:lnTo>
                        <a:lnTo>
                          <a:pt x="135" y="158"/>
                        </a:lnTo>
                        <a:lnTo>
                          <a:pt x="127" y="149"/>
                        </a:lnTo>
                        <a:lnTo>
                          <a:pt x="126" y="142"/>
                        </a:lnTo>
                        <a:lnTo>
                          <a:pt x="132" y="142"/>
                        </a:lnTo>
                        <a:lnTo>
                          <a:pt x="136" y="148"/>
                        </a:lnTo>
                        <a:lnTo>
                          <a:pt x="141" y="154"/>
                        </a:lnTo>
                        <a:lnTo>
                          <a:pt x="150" y="160"/>
                        </a:lnTo>
                        <a:lnTo>
                          <a:pt x="160" y="166"/>
                        </a:lnTo>
                        <a:lnTo>
                          <a:pt x="172" y="171"/>
                        </a:lnTo>
                        <a:lnTo>
                          <a:pt x="183" y="168"/>
                        </a:lnTo>
                        <a:lnTo>
                          <a:pt x="188" y="163"/>
                        </a:lnTo>
                        <a:lnTo>
                          <a:pt x="195" y="151"/>
                        </a:lnTo>
                        <a:lnTo>
                          <a:pt x="181" y="148"/>
                        </a:lnTo>
                        <a:lnTo>
                          <a:pt x="153" y="146"/>
                        </a:lnTo>
                        <a:lnTo>
                          <a:pt x="137" y="139"/>
                        </a:lnTo>
                        <a:lnTo>
                          <a:pt x="128" y="132"/>
                        </a:lnTo>
                        <a:lnTo>
                          <a:pt x="125" y="125"/>
                        </a:lnTo>
                        <a:lnTo>
                          <a:pt x="123" y="121"/>
                        </a:lnTo>
                        <a:lnTo>
                          <a:pt x="128" y="121"/>
                        </a:lnTo>
                        <a:lnTo>
                          <a:pt x="134" y="126"/>
                        </a:lnTo>
                        <a:lnTo>
                          <a:pt x="142" y="137"/>
                        </a:lnTo>
                        <a:lnTo>
                          <a:pt x="162" y="142"/>
                        </a:lnTo>
                        <a:lnTo>
                          <a:pt x="181" y="148"/>
                        </a:lnTo>
                        <a:lnTo>
                          <a:pt x="195" y="151"/>
                        </a:lnTo>
                        <a:lnTo>
                          <a:pt x="200" y="131"/>
                        </a:lnTo>
                        <a:lnTo>
                          <a:pt x="202" y="117"/>
                        </a:lnTo>
                        <a:lnTo>
                          <a:pt x="202" y="105"/>
                        </a:lnTo>
                        <a:lnTo>
                          <a:pt x="183" y="113"/>
                        </a:lnTo>
                        <a:lnTo>
                          <a:pt x="161" y="117"/>
                        </a:lnTo>
                        <a:lnTo>
                          <a:pt x="143" y="116"/>
                        </a:lnTo>
                        <a:lnTo>
                          <a:pt x="139" y="114"/>
                        </a:lnTo>
                        <a:lnTo>
                          <a:pt x="137" y="110"/>
                        </a:lnTo>
                        <a:lnTo>
                          <a:pt x="146" y="110"/>
                        </a:lnTo>
                        <a:lnTo>
                          <a:pt x="158" y="112"/>
                        </a:lnTo>
                        <a:lnTo>
                          <a:pt x="183" y="113"/>
                        </a:lnTo>
                        <a:lnTo>
                          <a:pt x="202" y="105"/>
                        </a:lnTo>
                        <a:lnTo>
                          <a:pt x="203" y="86"/>
                        </a:lnTo>
                        <a:lnTo>
                          <a:pt x="204" y="73"/>
                        </a:lnTo>
                        <a:lnTo>
                          <a:pt x="205" y="61"/>
                        </a:lnTo>
                        <a:lnTo>
                          <a:pt x="203" y="40"/>
                        </a:lnTo>
                        <a:lnTo>
                          <a:pt x="197" y="32"/>
                        </a:lnTo>
                        <a:lnTo>
                          <a:pt x="181" y="23"/>
                        </a:lnTo>
                        <a:lnTo>
                          <a:pt x="186" y="24"/>
                        </a:lnTo>
                        <a:lnTo>
                          <a:pt x="203" y="30"/>
                        </a:lnTo>
                        <a:lnTo>
                          <a:pt x="196" y="17"/>
                        </a:lnTo>
                        <a:lnTo>
                          <a:pt x="191" y="10"/>
                        </a:lnTo>
                        <a:lnTo>
                          <a:pt x="186" y="6"/>
                        </a:lnTo>
                        <a:lnTo>
                          <a:pt x="167" y="0"/>
                        </a:lnTo>
                      </a:path>
                    </a:pathLst>
                  </a:custGeom>
                  <a:solidFill>
                    <a:srgbClr val="E0E0E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8525" name="Freeform 216"/>
                  <p:cNvSpPr>
                    <a:spLocks/>
                  </p:cNvSpPr>
                  <p:nvPr/>
                </p:nvSpPr>
                <p:spPr bwMode="auto">
                  <a:xfrm>
                    <a:off x="5066" y="3387"/>
                    <a:ext cx="46" cy="36"/>
                  </a:xfrm>
                  <a:custGeom>
                    <a:avLst/>
                    <a:gdLst>
                      <a:gd name="T0" fmla="*/ 0 w 46"/>
                      <a:gd name="T1" fmla="*/ 0 h 36"/>
                      <a:gd name="T2" fmla="*/ 0 w 46"/>
                      <a:gd name="T3" fmla="*/ 3 h 36"/>
                      <a:gd name="T4" fmla="*/ 6 w 46"/>
                      <a:gd name="T5" fmla="*/ 9 h 36"/>
                      <a:gd name="T6" fmla="*/ 12 w 46"/>
                      <a:gd name="T7" fmla="*/ 13 h 36"/>
                      <a:gd name="T8" fmla="*/ 24 w 46"/>
                      <a:gd name="T9" fmla="*/ 21 h 36"/>
                      <a:gd name="T10" fmla="*/ 28 w 46"/>
                      <a:gd name="T11" fmla="*/ 24 h 36"/>
                      <a:gd name="T12" fmla="*/ 40 w 46"/>
                      <a:gd name="T13" fmla="*/ 32 h 36"/>
                      <a:gd name="T14" fmla="*/ 27 w 46"/>
                      <a:gd name="T15" fmla="*/ 28 h 36"/>
                      <a:gd name="T16" fmla="*/ 15 w 46"/>
                      <a:gd name="T17" fmla="*/ 25 h 36"/>
                      <a:gd name="T18" fmla="*/ 3 w 46"/>
                      <a:gd name="T19" fmla="*/ 24 h 36"/>
                      <a:gd name="T20" fmla="*/ 3 w 46"/>
                      <a:gd name="T21" fmla="*/ 28 h 36"/>
                      <a:gd name="T22" fmla="*/ 24 w 46"/>
                      <a:gd name="T23" fmla="*/ 31 h 36"/>
                      <a:gd name="T24" fmla="*/ 34 w 46"/>
                      <a:gd name="T25" fmla="*/ 34 h 36"/>
                      <a:gd name="T26" fmla="*/ 40 w 46"/>
                      <a:gd name="T27" fmla="*/ 35 h 36"/>
                      <a:gd name="T28" fmla="*/ 45 w 46"/>
                      <a:gd name="T29" fmla="*/ 34 h 36"/>
                      <a:gd name="T30" fmla="*/ 45 w 46"/>
                      <a:gd name="T31" fmla="*/ 29 h 36"/>
                      <a:gd name="T32" fmla="*/ 42 w 46"/>
                      <a:gd name="T33" fmla="*/ 26 h 36"/>
                      <a:gd name="T34" fmla="*/ 36 w 46"/>
                      <a:gd name="T35" fmla="*/ 22 h 36"/>
                      <a:gd name="T36" fmla="*/ 29 w 46"/>
                      <a:gd name="T37" fmla="*/ 15 h 36"/>
                      <a:gd name="T38" fmla="*/ 22 w 46"/>
                      <a:gd name="T39" fmla="*/ 7 h 36"/>
                      <a:gd name="T40" fmla="*/ 14 w 46"/>
                      <a:gd name="T41" fmla="*/ 2 h 36"/>
                      <a:gd name="T42" fmla="*/ 5 w 46"/>
                      <a:gd name="T43" fmla="*/ 1 h 36"/>
                      <a:gd name="T44" fmla="*/ 0 w 46"/>
                      <a:gd name="T45" fmla="*/ 0 h 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46" h="36">
                        <a:moveTo>
                          <a:pt x="0" y="0"/>
                        </a:moveTo>
                        <a:lnTo>
                          <a:pt x="0" y="3"/>
                        </a:lnTo>
                        <a:lnTo>
                          <a:pt x="6" y="9"/>
                        </a:lnTo>
                        <a:lnTo>
                          <a:pt x="12" y="13"/>
                        </a:lnTo>
                        <a:lnTo>
                          <a:pt x="24" y="21"/>
                        </a:lnTo>
                        <a:lnTo>
                          <a:pt x="28" y="24"/>
                        </a:lnTo>
                        <a:lnTo>
                          <a:pt x="40" y="32"/>
                        </a:lnTo>
                        <a:lnTo>
                          <a:pt x="27" y="28"/>
                        </a:lnTo>
                        <a:lnTo>
                          <a:pt x="15" y="25"/>
                        </a:lnTo>
                        <a:lnTo>
                          <a:pt x="3" y="24"/>
                        </a:lnTo>
                        <a:lnTo>
                          <a:pt x="3" y="28"/>
                        </a:lnTo>
                        <a:lnTo>
                          <a:pt x="24" y="31"/>
                        </a:lnTo>
                        <a:lnTo>
                          <a:pt x="34" y="34"/>
                        </a:lnTo>
                        <a:lnTo>
                          <a:pt x="40" y="35"/>
                        </a:lnTo>
                        <a:lnTo>
                          <a:pt x="45" y="34"/>
                        </a:lnTo>
                        <a:lnTo>
                          <a:pt x="45" y="29"/>
                        </a:lnTo>
                        <a:lnTo>
                          <a:pt x="42" y="26"/>
                        </a:lnTo>
                        <a:lnTo>
                          <a:pt x="36" y="22"/>
                        </a:lnTo>
                        <a:lnTo>
                          <a:pt x="29" y="15"/>
                        </a:lnTo>
                        <a:lnTo>
                          <a:pt x="22" y="7"/>
                        </a:lnTo>
                        <a:lnTo>
                          <a:pt x="14" y="2"/>
                        </a:lnTo>
                        <a:lnTo>
                          <a:pt x="5" y="1"/>
                        </a:lnTo>
                        <a:lnTo>
                          <a:pt x="0" y="0"/>
                        </a:lnTo>
                      </a:path>
                    </a:pathLst>
                  </a:custGeom>
                  <a:solidFill>
                    <a:srgbClr val="C0C0C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8526" name="Freeform 217"/>
                  <p:cNvSpPr>
                    <a:spLocks/>
                  </p:cNvSpPr>
                  <p:nvPr/>
                </p:nvSpPr>
                <p:spPr bwMode="auto">
                  <a:xfrm>
                    <a:off x="5069" y="3352"/>
                    <a:ext cx="42" cy="50"/>
                  </a:xfrm>
                  <a:custGeom>
                    <a:avLst/>
                    <a:gdLst>
                      <a:gd name="T0" fmla="*/ 8 w 42"/>
                      <a:gd name="T1" fmla="*/ 0 h 50"/>
                      <a:gd name="T2" fmla="*/ 2 w 42"/>
                      <a:gd name="T3" fmla="*/ 2 h 50"/>
                      <a:gd name="T4" fmla="*/ 0 w 42"/>
                      <a:gd name="T5" fmla="*/ 5 h 50"/>
                      <a:gd name="T6" fmla="*/ 1 w 42"/>
                      <a:gd name="T7" fmla="*/ 9 h 50"/>
                      <a:gd name="T8" fmla="*/ 4 w 42"/>
                      <a:gd name="T9" fmla="*/ 15 h 50"/>
                      <a:gd name="T10" fmla="*/ 8 w 42"/>
                      <a:gd name="T11" fmla="*/ 16 h 50"/>
                      <a:gd name="T12" fmla="*/ 18 w 42"/>
                      <a:gd name="T13" fmla="*/ 21 h 50"/>
                      <a:gd name="T14" fmla="*/ 26 w 42"/>
                      <a:gd name="T15" fmla="*/ 28 h 50"/>
                      <a:gd name="T16" fmla="*/ 32 w 42"/>
                      <a:gd name="T17" fmla="*/ 37 h 50"/>
                      <a:gd name="T18" fmla="*/ 39 w 42"/>
                      <a:gd name="T19" fmla="*/ 46 h 50"/>
                      <a:gd name="T20" fmla="*/ 41 w 42"/>
                      <a:gd name="T21" fmla="*/ 49 h 50"/>
                      <a:gd name="T22" fmla="*/ 39 w 42"/>
                      <a:gd name="T23" fmla="*/ 38 h 50"/>
                      <a:gd name="T24" fmla="*/ 38 w 42"/>
                      <a:gd name="T25" fmla="*/ 28 h 50"/>
                      <a:gd name="T26" fmla="*/ 34 w 42"/>
                      <a:gd name="T27" fmla="*/ 20 h 50"/>
                      <a:gd name="T28" fmla="*/ 28 w 42"/>
                      <a:gd name="T29" fmla="*/ 12 h 50"/>
                      <a:gd name="T30" fmla="*/ 13 w 42"/>
                      <a:gd name="T31" fmla="*/ 2 h 50"/>
                      <a:gd name="T32" fmla="*/ 8 w 42"/>
                      <a:gd name="T33" fmla="*/ 0 h 50"/>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42" h="50">
                        <a:moveTo>
                          <a:pt x="8" y="0"/>
                        </a:moveTo>
                        <a:lnTo>
                          <a:pt x="2" y="2"/>
                        </a:lnTo>
                        <a:lnTo>
                          <a:pt x="0" y="5"/>
                        </a:lnTo>
                        <a:lnTo>
                          <a:pt x="1" y="9"/>
                        </a:lnTo>
                        <a:lnTo>
                          <a:pt x="4" y="15"/>
                        </a:lnTo>
                        <a:lnTo>
                          <a:pt x="8" y="16"/>
                        </a:lnTo>
                        <a:lnTo>
                          <a:pt x="18" y="21"/>
                        </a:lnTo>
                        <a:lnTo>
                          <a:pt x="26" y="28"/>
                        </a:lnTo>
                        <a:lnTo>
                          <a:pt x="32" y="37"/>
                        </a:lnTo>
                        <a:lnTo>
                          <a:pt x="39" y="46"/>
                        </a:lnTo>
                        <a:lnTo>
                          <a:pt x="41" y="49"/>
                        </a:lnTo>
                        <a:lnTo>
                          <a:pt x="39" y="38"/>
                        </a:lnTo>
                        <a:lnTo>
                          <a:pt x="38" y="28"/>
                        </a:lnTo>
                        <a:lnTo>
                          <a:pt x="34" y="20"/>
                        </a:lnTo>
                        <a:lnTo>
                          <a:pt x="28" y="12"/>
                        </a:lnTo>
                        <a:lnTo>
                          <a:pt x="13" y="2"/>
                        </a:lnTo>
                        <a:lnTo>
                          <a:pt x="8" y="0"/>
                        </a:lnTo>
                      </a:path>
                    </a:pathLst>
                  </a:custGeom>
                  <a:solidFill>
                    <a:srgbClr val="C0C0C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8527" name="Freeform 218"/>
                  <p:cNvSpPr>
                    <a:spLocks/>
                  </p:cNvSpPr>
                  <p:nvPr/>
                </p:nvSpPr>
                <p:spPr bwMode="auto">
                  <a:xfrm>
                    <a:off x="5060" y="3300"/>
                    <a:ext cx="45" cy="25"/>
                  </a:xfrm>
                  <a:custGeom>
                    <a:avLst/>
                    <a:gdLst>
                      <a:gd name="T0" fmla="*/ 0 w 45"/>
                      <a:gd name="T1" fmla="*/ 24 h 25"/>
                      <a:gd name="T2" fmla="*/ 8 w 45"/>
                      <a:gd name="T3" fmla="*/ 19 h 25"/>
                      <a:gd name="T4" fmla="*/ 20 w 45"/>
                      <a:gd name="T5" fmla="*/ 15 h 25"/>
                      <a:gd name="T6" fmla="*/ 29 w 45"/>
                      <a:gd name="T7" fmla="*/ 13 h 25"/>
                      <a:gd name="T8" fmla="*/ 44 w 45"/>
                      <a:gd name="T9" fmla="*/ 0 h 25"/>
                      <a:gd name="T10" fmla="*/ 32 w 45"/>
                      <a:gd name="T11" fmla="*/ 5 h 25"/>
                      <a:gd name="T12" fmla="*/ 22 w 45"/>
                      <a:gd name="T13" fmla="*/ 9 h 25"/>
                      <a:gd name="T14" fmla="*/ 14 w 45"/>
                      <a:gd name="T15" fmla="*/ 12 h 25"/>
                      <a:gd name="T16" fmla="*/ 10 w 45"/>
                      <a:gd name="T17" fmla="*/ 15 h 25"/>
                      <a:gd name="T18" fmla="*/ 0 w 45"/>
                      <a:gd name="T19" fmla="*/ 24 h 2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5" h="25">
                        <a:moveTo>
                          <a:pt x="0" y="24"/>
                        </a:moveTo>
                        <a:lnTo>
                          <a:pt x="8" y="19"/>
                        </a:lnTo>
                        <a:lnTo>
                          <a:pt x="20" y="15"/>
                        </a:lnTo>
                        <a:lnTo>
                          <a:pt x="29" y="13"/>
                        </a:lnTo>
                        <a:lnTo>
                          <a:pt x="44" y="0"/>
                        </a:lnTo>
                        <a:lnTo>
                          <a:pt x="32" y="5"/>
                        </a:lnTo>
                        <a:lnTo>
                          <a:pt x="22" y="9"/>
                        </a:lnTo>
                        <a:lnTo>
                          <a:pt x="14" y="12"/>
                        </a:lnTo>
                        <a:lnTo>
                          <a:pt x="10" y="15"/>
                        </a:lnTo>
                        <a:lnTo>
                          <a:pt x="0" y="24"/>
                        </a:lnTo>
                      </a:path>
                    </a:pathLst>
                  </a:custGeom>
                  <a:solidFill>
                    <a:srgbClr val="E0E0E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8528" name="Freeform 219"/>
                  <p:cNvSpPr>
                    <a:spLocks/>
                  </p:cNvSpPr>
                  <p:nvPr/>
                </p:nvSpPr>
                <p:spPr bwMode="auto">
                  <a:xfrm>
                    <a:off x="5021" y="3356"/>
                    <a:ext cx="22" cy="76"/>
                  </a:xfrm>
                  <a:custGeom>
                    <a:avLst/>
                    <a:gdLst>
                      <a:gd name="T0" fmla="*/ 0 w 22"/>
                      <a:gd name="T1" fmla="*/ 75 h 76"/>
                      <a:gd name="T2" fmla="*/ 11 w 22"/>
                      <a:gd name="T3" fmla="*/ 75 h 76"/>
                      <a:gd name="T4" fmla="*/ 14 w 22"/>
                      <a:gd name="T5" fmla="*/ 74 h 76"/>
                      <a:gd name="T6" fmla="*/ 14 w 22"/>
                      <a:gd name="T7" fmla="*/ 72 h 76"/>
                      <a:gd name="T8" fmla="*/ 16 w 22"/>
                      <a:gd name="T9" fmla="*/ 69 h 76"/>
                      <a:gd name="T10" fmla="*/ 20 w 22"/>
                      <a:gd name="T11" fmla="*/ 66 h 76"/>
                      <a:gd name="T12" fmla="*/ 18 w 22"/>
                      <a:gd name="T13" fmla="*/ 64 h 76"/>
                      <a:gd name="T14" fmla="*/ 18 w 22"/>
                      <a:gd name="T15" fmla="*/ 60 h 76"/>
                      <a:gd name="T16" fmla="*/ 20 w 22"/>
                      <a:gd name="T17" fmla="*/ 55 h 76"/>
                      <a:gd name="T18" fmla="*/ 20 w 22"/>
                      <a:gd name="T19" fmla="*/ 51 h 76"/>
                      <a:gd name="T20" fmla="*/ 19 w 22"/>
                      <a:gd name="T21" fmla="*/ 45 h 76"/>
                      <a:gd name="T22" fmla="*/ 19 w 22"/>
                      <a:gd name="T23" fmla="*/ 33 h 76"/>
                      <a:gd name="T24" fmla="*/ 21 w 22"/>
                      <a:gd name="T25" fmla="*/ 22 h 76"/>
                      <a:gd name="T26" fmla="*/ 20 w 22"/>
                      <a:gd name="T27" fmla="*/ 14 h 76"/>
                      <a:gd name="T28" fmla="*/ 20 w 22"/>
                      <a:gd name="T29" fmla="*/ 0 h 76"/>
                      <a:gd name="T30" fmla="*/ 14 w 22"/>
                      <a:gd name="T31" fmla="*/ 21 h 76"/>
                      <a:gd name="T32" fmla="*/ 8 w 22"/>
                      <a:gd name="T33" fmla="*/ 40 h 76"/>
                      <a:gd name="T34" fmla="*/ 4 w 22"/>
                      <a:gd name="T35" fmla="*/ 61 h 76"/>
                      <a:gd name="T36" fmla="*/ 0 w 22"/>
                      <a:gd name="T37" fmla="*/ 75 h 7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2" h="76">
                        <a:moveTo>
                          <a:pt x="0" y="75"/>
                        </a:moveTo>
                        <a:lnTo>
                          <a:pt x="11" y="75"/>
                        </a:lnTo>
                        <a:lnTo>
                          <a:pt x="14" y="74"/>
                        </a:lnTo>
                        <a:lnTo>
                          <a:pt x="14" y="72"/>
                        </a:lnTo>
                        <a:lnTo>
                          <a:pt x="16" y="69"/>
                        </a:lnTo>
                        <a:lnTo>
                          <a:pt x="20" y="66"/>
                        </a:lnTo>
                        <a:lnTo>
                          <a:pt x="18" y="64"/>
                        </a:lnTo>
                        <a:lnTo>
                          <a:pt x="18" y="60"/>
                        </a:lnTo>
                        <a:lnTo>
                          <a:pt x="20" y="55"/>
                        </a:lnTo>
                        <a:lnTo>
                          <a:pt x="20" y="51"/>
                        </a:lnTo>
                        <a:lnTo>
                          <a:pt x="19" y="45"/>
                        </a:lnTo>
                        <a:lnTo>
                          <a:pt x="19" y="33"/>
                        </a:lnTo>
                        <a:lnTo>
                          <a:pt x="21" y="22"/>
                        </a:lnTo>
                        <a:lnTo>
                          <a:pt x="20" y="14"/>
                        </a:lnTo>
                        <a:lnTo>
                          <a:pt x="20" y="0"/>
                        </a:lnTo>
                        <a:lnTo>
                          <a:pt x="14" y="21"/>
                        </a:lnTo>
                        <a:lnTo>
                          <a:pt x="8" y="40"/>
                        </a:lnTo>
                        <a:lnTo>
                          <a:pt x="4" y="61"/>
                        </a:lnTo>
                        <a:lnTo>
                          <a:pt x="0" y="75"/>
                        </a:lnTo>
                      </a:path>
                    </a:pathLst>
                  </a:custGeom>
                  <a:solidFill>
                    <a:srgbClr val="E0E0E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8529" name="Freeform 220"/>
                  <p:cNvSpPr>
                    <a:spLocks/>
                  </p:cNvSpPr>
                  <p:nvPr/>
                </p:nvSpPr>
                <p:spPr bwMode="auto">
                  <a:xfrm>
                    <a:off x="5064" y="3445"/>
                    <a:ext cx="46" cy="8"/>
                  </a:xfrm>
                  <a:custGeom>
                    <a:avLst/>
                    <a:gdLst>
                      <a:gd name="T0" fmla="*/ 36 w 46"/>
                      <a:gd name="T1" fmla="*/ 3 h 8"/>
                      <a:gd name="T2" fmla="*/ 26 w 46"/>
                      <a:gd name="T3" fmla="*/ 1 h 8"/>
                      <a:gd name="T4" fmla="*/ 17 w 46"/>
                      <a:gd name="T5" fmla="*/ 0 h 8"/>
                      <a:gd name="T6" fmla="*/ 5 w 46"/>
                      <a:gd name="T7" fmla="*/ 0 h 8"/>
                      <a:gd name="T8" fmla="*/ 0 w 46"/>
                      <a:gd name="T9" fmla="*/ 0 h 8"/>
                      <a:gd name="T10" fmla="*/ 3 w 46"/>
                      <a:gd name="T11" fmla="*/ 2 h 8"/>
                      <a:gd name="T12" fmla="*/ 7 w 46"/>
                      <a:gd name="T13" fmla="*/ 5 h 8"/>
                      <a:gd name="T14" fmla="*/ 18 w 46"/>
                      <a:gd name="T15" fmla="*/ 6 h 8"/>
                      <a:gd name="T16" fmla="*/ 34 w 46"/>
                      <a:gd name="T17" fmla="*/ 7 h 8"/>
                      <a:gd name="T18" fmla="*/ 45 w 46"/>
                      <a:gd name="T19" fmla="*/ 7 h 8"/>
                      <a:gd name="T20" fmla="*/ 36 w 46"/>
                      <a:gd name="T21" fmla="*/ 3 h 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46" h="8">
                        <a:moveTo>
                          <a:pt x="36" y="3"/>
                        </a:moveTo>
                        <a:lnTo>
                          <a:pt x="26" y="1"/>
                        </a:lnTo>
                        <a:lnTo>
                          <a:pt x="17" y="0"/>
                        </a:lnTo>
                        <a:lnTo>
                          <a:pt x="5" y="0"/>
                        </a:lnTo>
                        <a:lnTo>
                          <a:pt x="0" y="0"/>
                        </a:lnTo>
                        <a:lnTo>
                          <a:pt x="3" y="2"/>
                        </a:lnTo>
                        <a:lnTo>
                          <a:pt x="7" y="5"/>
                        </a:lnTo>
                        <a:lnTo>
                          <a:pt x="18" y="6"/>
                        </a:lnTo>
                        <a:lnTo>
                          <a:pt x="34" y="7"/>
                        </a:lnTo>
                        <a:lnTo>
                          <a:pt x="45" y="7"/>
                        </a:lnTo>
                        <a:lnTo>
                          <a:pt x="36" y="3"/>
                        </a:lnTo>
                      </a:path>
                    </a:pathLst>
                  </a:custGeom>
                  <a:solidFill>
                    <a:srgbClr val="C0C0C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8530" name="Freeform 221"/>
                  <p:cNvSpPr>
                    <a:spLocks/>
                  </p:cNvSpPr>
                  <p:nvPr/>
                </p:nvSpPr>
                <p:spPr bwMode="auto">
                  <a:xfrm>
                    <a:off x="5021" y="3452"/>
                    <a:ext cx="25" cy="28"/>
                  </a:xfrm>
                  <a:custGeom>
                    <a:avLst/>
                    <a:gdLst>
                      <a:gd name="T0" fmla="*/ 11 w 25"/>
                      <a:gd name="T1" fmla="*/ 8 h 28"/>
                      <a:gd name="T2" fmla="*/ 8 w 25"/>
                      <a:gd name="T3" fmla="*/ 1 h 28"/>
                      <a:gd name="T4" fmla="*/ 4 w 25"/>
                      <a:gd name="T5" fmla="*/ 0 h 28"/>
                      <a:gd name="T6" fmla="*/ 1 w 25"/>
                      <a:gd name="T7" fmla="*/ 1 h 28"/>
                      <a:gd name="T8" fmla="*/ 0 w 25"/>
                      <a:gd name="T9" fmla="*/ 4 h 28"/>
                      <a:gd name="T10" fmla="*/ 2 w 25"/>
                      <a:gd name="T11" fmla="*/ 10 h 28"/>
                      <a:gd name="T12" fmla="*/ 5 w 25"/>
                      <a:gd name="T13" fmla="*/ 15 h 28"/>
                      <a:gd name="T14" fmla="*/ 10 w 25"/>
                      <a:gd name="T15" fmla="*/ 19 h 28"/>
                      <a:gd name="T16" fmla="*/ 15 w 25"/>
                      <a:gd name="T17" fmla="*/ 23 h 28"/>
                      <a:gd name="T18" fmla="*/ 24 w 25"/>
                      <a:gd name="T19" fmla="*/ 27 h 28"/>
                      <a:gd name="T20" fmla="*/ 16 w 25"/>
                      <a:gd name="T21" fmla="*/ 19 h 28"/>
                      <a:gd name="T22" fmla="*/ 14 w 25"/>
                      <a:gd name="T23" fmla="*/ 14 h 28"/>
                      <a:gd name="T24" fmla="*/ 11 w 25"/>
                      <a:gd name="T25" fmla="*/ 8 h 2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5" h="28">
                        <a:moveTo>
                          <a:pt x="11" y="8"/>
                        </a:moveTo>
                        <a:lnTo>
                          <a:pt x="8" y="1"/>
                        </a:lnTo>
                        <a:lnTo>
                          <a:pt x="4" y="0"/>
                        </a:lnTo>
                        <a:lnTo>
                          <a:pt x="1" y="1"/>
                        </a:lnTo>
                        <a:lnTo>
                          <a:pt x="0" y="4"/>
                        </a:lnTo>
                        <a:lnTo>
                          <a:pt x="2" y="10"/>
                        </a:lnTo>
                        <a:lnTo>
                          <a:pt x="5" y="15"/>
                        </a:lnTo>
                        <a:lnTo>
                          <a:pt x="10" y="19"/>
                        </a:lnTo>
                        <a:lnTo>
                          <a:pt x="15" y="23"/>
                        </a:lnTo>
                        <a:lnTo>
                          <a:pt x="24" y="27"/>
                        </a:lnTo>
                        <a:lnTo>
                          <a:pt x="16" y="19"/>
                        </a:lnTo>
                        <a:lnTo>
                          <a:pt x="14" y="14"/>
                        </a:lnTo>
                        <a:lnTo>
                          <a:pt x="11" y="8"/>
                        </a:lnTo>
                      </a:path>
                    </a:pathLst>
                  </a:custGeom>
                  <a:solidFill>
                    <a:srgbClr val="C0C0C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8531" name="Freeform 222"/>
                  <p:cNvSpPr>
                    <a:spLocks/>
                  </p:cNvSpPr>
                  <p:nvPr/>
                </p:nvSpPr>
                <p:spPr bwMode="auto">
                  <a:xfrm>
                    <a:off x="5073" y="3272"/>
                    <a:ext cx="69" cy="35"/>
                  </a:xfrm>
                  <a:custGeom>
                    <a:avLst/>
                    <a:gdLst>
                      <a:gd name="T0" fmla="*/ 0 w 69"/>
                      <a:gd name="T1" fmla="*/ 34 h 35"/>
                      <a:gd name="T2" fmla="*/ 2 w 69"/>
                      <a:gd name="T3" fmla="*/ 20 h 35"/>
                      <a:gd name="T4" fmla="*/ 16 w 69"/>
                      <a:gd name="T5" fmla="*/ 15 h 35"/>
                      <a:gd name="T6" fmla="*/ 36 w 69"/>
                      <a:gd name="T7" fmla="*/ 9 h 35"/>
                      <a:gd name="T8" fmla="*/ 49 w 69"/>
                      <a:gd name="T9" fmla="*/ 5 h 35"/>
                      <a:gd name="T10" fmla="*/ 63 w 69"/>
                      <a:gd name="T11" fmla="*/ 0 h 35"/>
                      <a:gd name="T12" fmla="*/ 68 w 69"/>
                      <a:gd name="T13" fmla="*/ 10 h 35"/>
                      <a:gd name="T14" fmla="*/ 55 w 69"/>
                      <a:gd name="T15" fmla="*/ 16 h 35"/>
                      <a:gd name="T16" fmla="*/ 41 w 69"/>
                      <a:gd name="T17" fmla="*/ 20 h 35"/>
                      <a:gd name="T18" fmla="*/ 30 w 69"/>
                      <a:gd name="T19" fmla="*/ 22 h 35"/>
                      <a:gd name="T20" fmla="*/ 16 w 69"/>
                      <a:gd name="T21" fmla="*/ 28 h 35"/>
                      <a:gd name="T22" fmla="*/ 0 w 69"/>
                      <a:gd name="T23" fmla="*/ 34 h 35"/>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69" h="35">
                        <a:moveTo>
                          <a:pt x="0" y="34"/>
                        </a:moveTo>
                        <a:lnTo>
                          <a:pt x="2" y="20"/>
                        </a:lnTo>
                        <a:lnTo>
                          <a:pt x="16" y="15"/>
                        </a:lnTo>
                        <a:lnTo>
                          <a:pt x="36" y="9"/>
                        </a:lnTo>
                        <a:lnTo>
                          <a:pt x="49" y="5"/>
                        </a:lnTo>
                        <a:lnTo>
                          <a:pt x="63" y="0"/>
                        </a:lnTo>
                        <a:lnTo>
                          <a:pt x="68" y="10"/>
                        </a:lnTo>
                        <a:lnTo>
                          <a:pt x="55" y="16"/>
                        </a:lnTo>
                        <a:lnTo>
                          <a:pt x="41" y="20"/>
                        </a:lnTo>
                        <a:lnTo>
                          <a:pt x="30" y="22"/>
                        </a:lnTo>
                        <a:lnTo>
                          <a:pt x="16" y="28"/>
                        </a:lnTo>
                        <a:lnTo>
                          <a:pt x="0" y="34"/>
                        </a:lnTo>
                      </a:path>
                    </a:pathLst>
                  </a:custGeom>
                  <a:solidFill>
                    <a:srgbClr val="E0E0E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grpSp>
            <p:nvGrpSpPr>
              <p:cNvPr id="58500" name="Group 223"/>
              <p:cNvGrpSpPr>
                <a:grpSpLocks/>
              </p:cNvGrpSpPr>
              <p:nvPr/>
            </p:nvGrpSpPr>
            <p:grpSpPr bwMode="auto">
              <a:xfrm>
                <a:off x="5501" y="3465"/>
                <a:ext cx="171" cy="185"/>
                <a:chOff x="5078" y="3465"/>
                <a:chExt cx="158" cy="185"/>
              </a:xfrm>
            </p:grpSpPr>
            <p:sp>
              <p:nvSpPr>
                <p:cNvPr id="58501" name="Freeform 224"/>
                <p:cNvSpPr>
                  <a:spLocks/>
                </p:cNvSpPr>
                <p:nvPr/>
              </p:nvSpPr>
              <p:spPr bwMode="auto">
                <a:xfrm>
                  <a:off x="5078" y="3465"/>
                  <a:ext cx="158" cy="185"/>
                </a:xfrm>
                <a:custGeom>
                  <a:avLst/>
                  <a:gdLst>
                    <a:gd name="T0" fmla="*/ 70 w 158"/>
                    <a:gd name="T1" fmla="*/ 27 h 185"/>
                    <a:gd name="T2" fmla="*/ 98 w 158"/>
                    <a:gd name="T3" fmla="*/ 24 h 185"/>
                    <a:gd name="T4" fmla="*/ 116 w 158"/>
                    <a:gd name="T5" fmla="*/ 21 h 185"/>
                    <a:gd name="T6" fmla="*/ 121 w 158"/>
                    <a:gd name="T7" fmla="*/ 14 h 185"/>
                    <a:gd name="T8" fmla="*/ 121 w 158"/>
                    <a:gd name="T9" fmla="*/ 8 h 185"/>
                    <a:gd name="T10" fmla="*/ 126 w 158"/>
                    <a:gd name="T11" fmla="*/ 3 h 185"/>
                    <a:gd name="T12" fmla="*/ 142 w 158"/>
                    <a:gd name="T13" fmla="*/ 0 h 185"/>
                    <a:gd name="T14" fmla="*/ 157 w 158"/>
                    <a:gd name="T15" fmla="*/ 1 h 185"/>
                    <a:gd name="T16" fmla="*/ 139 w 158"/>
                    <a:gd name="T17" fmla="*/ 143 h 185"/>
                    <a:gd name="T18" fmla="*/ 126 w 158"/>
                    <a:gd name="T19" fmla="*/ 156 h 185"/>
                    <a:gd name="T20" fmla="*/ 110 w 158"/>
                    <a:gd name="T21" fmla="*/ 169 h 185"/>
                    <a:gd name="T22" fmla="*/ 87 w 158"/>
                    <a:gd name="T23" fmla="*/ 179 h 185"/>
                    <a:gd name="T24" fmla="*/ 61 w 158"/>
                    <a:gd name="T25" fmla="*/ 182 h 185"/>
                    <a:gd name="T26" fmla="*/ 25 w 158"/>
                    <a:gd name="T27" fmla="*/ 184 h 185"/>
                    <a:gd name="T28" fmla="*/ 5 w 158"/>
                    <a:gd name="T29" fmla="*/ 181 h 185"/>
                    <a:gd name="T30" fmla="*/ 0 w 158"/>
                    <a:gd name="T31" fmla="*/ 171 h 185"/>
                    <a:gd name="T32" fmla="*/ 3 w 158"/>
                    <a:gd name="T33" fmla="*/ 158 h 185"/>
                    <a:gd name="T34" fmla="*/ 17 w 158"/>
                    <a:gd name="T35" fmla="*/ 119 h 185"/>
                    <a:gd name="T36" fmla="*/ 30 w 158"/>
                    <a:gd name="T37" fmla="*/ 78 h 185"/>
                    <a:gd name="T38" fmla="*/ 36 w 158"/>
                    <a:gd name="T39" fmla="*/ 49 h 185"/>
                    <a:gd name="T40" fmla="*/ 36 w 158"/>
                    <a:gd name="T41" fmla="*/ 41 h 185"/>
                    <a:gd name="T42" fmla="*/ 44 w 158"/>
                    <a:gd name="T43" fmla="*/ 30 h 185"/>
                    <a:gd name="T44" fmla="*/ 53 w 158"/>
                    <a:gd name="T45" fmla="*/ 27 h 185"/>
                    <a:gd name="T46" fmla="*/ 70 w 158"/>
                    <a:gd name="T47" fmla="*/ 27 h 185"/>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158" h="185">
                      <a:moveTo>
                        <a:pt x="70" y="27"/>
                      </a:moveTo>
                      <a:lnTo>
                        <a:pt x="98" y="24"/>
                      </a:lnTo>
                      <a:lnTo>
                        <a:pt x="116" y="21"/>
                      </a:lnTo>
                      <a:lnTo>
                        <a:pt x="121" y="14"/>
                      </a:lnTo>
                      <a:lnTo>
                        <a:pt x="121" y="8"/>
                      </a:lnTo>
                      <a:lnTo>
                        <a:pt x="126" y="3"/>
                      </a:lnTo>
                      <a:lnTo>
                        <a:pt x="142" y="0"/>
                      </a:lnTo>
                      <a:lnTo>
                        <a:pt x="157" y="1"/>
                      </a:lnTo>
                      <a:lnTo>
                        <a:pt x="139" y="143"/>
                      </a:lnTo>
                      <a:lnTo>
                        <a:pt x="126" y="156"/>
                      </a:lnTo>
                      <a:lnTo>
                        <a:pt x="110" y="169"/>
                      </a:lnTo>
                      <a:lnTo>
                        <a:pt x="87" y="179"/>
                      </a:lnTo>
                      <a:lnTo>
                        <a:pt x="61" y="182"/>
                      </a:lnTo>
                      <a:lnTo>
                        <a:pt x="25" y="184"/>
                      </a:lnTo>
                      <a:lnTo>
                        <a:pt x="5" y="181"/>
                      </a:lnTo>
                      <a:lnTo>
                        <a:pt x="0" y="171"/>
                      </a:lnTo>
                      <a:lnTo>
                        <a:pt x="3" y="158"/>
                      </a:lnTo>
                      <a:lnTo>
                        <a:pt x="17" y="119"/>
                      </a:lnTo>
                      <a:lnTo>
                        <a:pt x="30" y="78"/>
                      </a:lnTo>
                      <a:lnTo>
                        <a:pt x="36" y="49"/>
                      </a:lnTo>
                      <a:lnTo>
                        <a:pt x="36" y="41"/>
                      </a:lnTo>
                      <a:lnTo>
                        <a:pt x="44" y="30"/>
                      </a:lnTo>
                      <a:lnTo>
                        <a:pt x="53" y="27"/>
                      </a:lnTo>
                      <a:lnTo>
                        <a:pt x="70" y="27"/>
                      </a:lnTo>
                    </a:path>
                  </a:pathLst>
                </a:custGeom>
                <a:solidFill>
                  <a:srgbClr val="40404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8502" name="Freeform 225"/>
                <p:cNvSpPr>
                  <a:spLocks/>
                </p:cNvSpPr>
                <p:nvPr/>
              </p:nvSpPr>
              <p:spPr bwMode="auto">
                <a:xfrm>
                  <a:off x="5096" y="3473"/>
                  <a:ext cx="128" cy="163"/>
                </a:xfrm>
                <a:custGeom>
                  <a:avLst/>
                  <a:gdLst>
                    <a:gd name="T0" fmla="*/ 44 w 128"/>
                    <a:gd name="T1" fmla="*/ 33 h 163"/>
                    <a:gd name="T2" fmla="*/ 68 w 128"/>
                    <a:gd name="T3" fmla="*/ 32 h 163"/>
                    <a:gd name="T4" fmla="*/ 93 w 128"/>
                    <a:gd name="T5" fmla="*/ 28 h 163"/>
                    <a:gd name="T6" fmla="*/ 107 w 128"/>
                    <a:gd name="T7" fmla="*/ 21 h 163"/>
                    <a:gd name="T8" fmla="*/ 116 w 128"/>
                    <a:gd name="T9" fmla="*/ 15 h 163"/>
                    <a:gd name="T10" fmla="*/ 127 w 128"/>
                    <a:gd name="T11" fmla="*/ 0 h 163"/>
                    <a:gd name="T12" fmla="*/ 111 w 128"/>
                    <a:gd name="T13" fmla="*/ 124 h 163"/>
                    <a:gd name="T14" fmla="*/ 100 w 128"/>
                    <a:gd name="T15" fmla="*/ 136 h 163"/>
                    <a:gd name="T16" fmla="*/ 88 w 128"/>
                    <a:gd name="T17" fmla="*/ 147 h 163"/>
                    <a:gd name="T18" fmla="*/ 73 w 128"/>
                    <a:gd name="T19" fmla="*/ 154 h 163"/>
                    <a:gd name="T20" fmla="*/ 60 w 128"/>
                    <a:gd name="T21" fmla="*/ 158 h 163"/>
                    <a:gd name="T22" fmla="*/ 44 w 128"/>
                    <a:gd name="T23" fmla="*/ 160 h 163"/>
                    <a:gd name="T24" fmla="*/ 29 w 128"/>
                    <a:gd name="T25" fmla="*/ 162 h 163"/>
                    <a:gd name="T26" fmla="*/ 12 w 128"/>
                    <a:gd name="T27" fmla="*/ 162 h 163"/>
                    <a:gd name="T28" fmla="*/ 5 w 128"/>
                    <a:gd name="T29" fmla="*/ 160 h 163"/>
                    <a:gd name="T30" fmla="*/ 0 w 128"/>
                    <a:gd name="T31" fmla="*/ 154 h 163"/>
                    <a:gd name="T32" fmla="*/ 3 w 128"/>
                    <a:gd name="T33" fmla="*/ 145 h 163"/>
                    <a:gd name="T34" fmla="*/ 13 w 128"/>
                    <a:gd name="T35" fmla="*/ 123 h 163"/>
                    <a:gd name="T36" fmla="*/ 32 w 128"/>
                    <a:gd name="T37" fmla="*/ 48 h 163"/>
                    <a:gd name="T38" fmla="*/ 35 w 128"/>
                    <a:gd name="T39" fmla="*/ 38 h 163"/>
                    <a:gd name="T40" fmla="*/ 44 w 128"/>
                    <a:gd name="T41" fmla="*/ 33 h 163"/>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128" h="163">
                      <a:moveTo>
                        <a:pt x="44" y="33"/>
                      </a:moveTo>
                      <a:lnTo>
                        <a:pt x="68" y="32"/>
                      </a:lnTo>
                      <a:lnTo>
                        <a:pt x="93" y="28"/>
                      </a:lnTo>
                      <a:lnTo>
                        <a:pt x="107" y="21"/>
                      </a:lnTo>
                      <a:lnTo>
                        <a:pt x="116" y="15"/>
                      </a:lnTo>
                      <a:lnTo>
                        <a:pt x="127" y="0"/>
                      </a:lnTo>
                      <a:lnTo>
                        <a:pt x="111" y="124"/>
                      </a:lnTo>
                      <a:lnTo>
                        <a:pt x="100" y="136"/>
                      </a:lnTo>
                      <a:lnTo>
                        <a:pt x="88" y="147"/>
                      </a:lnTo>
                      <a:lnTo>
                        <a:pt x="73" y="154"/>
                      </a:lnTo>
                      <a:lnTo>
                        <a:pt x="60" y="158"/>
                      </a:lnTo>
                      <a:lnTo>
                        <a:pt x="44" y="160"/>
                      </a:lnTo>
                      <a:lnTo>
                        <a:pt x="29" y="162"/>
                      </a:lnTo>
                      <a:lnTo>
                        <a:pt x="12" y="162"/>
                      </a:lnTo>
                      <a:lnTo>
                        <a:pt x="5" y="160"/>
                      </a:lnTo>
                      <a:lnTo>
                        <a:pt x="0" y="154"/>
                      </a:lnTo>
                      <a:lnTo>
                        <a:pt x="3" y="145"/>
                      </a:lnTo>
                      <a:lnTo>
                        <a:pt x="13" y="123"/>
                      </a:lnTo>
                      <a:lnTo>
                        <a:pt x="32" y="48"/>
                      </a:lnTo>
                      <a:lnTo>
                        <a:pt x="35" y="38"/>
                      </a:lnTo>
                      <a:lnTo>
                        <a:pt x="44" y="33"/>
                      </a:lnTo>
                    </a:path>
                  </a:pathLst>
                </a:custGeom>
                <a:solidFill>
                  <a:srgbClr val="60606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grpSp>
      <p:graphicFrame>
        <p:nvGraphicFramePr>
          <p:cNvPr id="58382" name="Object 336">
            <a:hlinkClick r:id="" action="ppaction://ole?verb=0"/>
          </p:cNvPr>
          <p:cNvGraphicFramePr>
            <a:graphicFrameLocks/>
          </p:cNvGraphicFramePr>
          <p:nvPr/>
        </p:nvGraphicFramePr>
        <p:xfrm>
          <a:off x="4808538" y="1568450"/>
          <a:ext cx="1279525" cy="820738"/>
        </p:xfrm>
        <a:graphic>
          <a:graphicData uri="http://schemas.openxmlformats.org/presentationml/2006/ole">
            <mc:AlternateContent xmlns:mc="http://schemas.openxmlformats.org/markup-compatibility/2006">
              <mc:Choice xmlns:v="urn:schemas-microsoft-com:vml" Requires="v">
                <p:oleObj spid="_x0000_s58829" name="Microsoft ClipArt Gallery" r:id="rId6" imgW="6080125" imgH="4716463" progId="MS_ClipArt_Gallery">
                  <p:embed/>
                </p:oleObj>
              </mc:Choice>
              <mc:Fallback>
                <p:oleObj name="Microsoft ClipArt Gallery" r:id="rId6" imgW="6080125" imgH="4716463" progId="MS_ClipArt_Gallery">
                  <p:embed/>
                  <p:pic>
                    <p:nvPicPr>
                      <p:cNvPr id="0" name="Object 336"/>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808538" y="1568450"/>
                        <a:ext cx="1279525" cy="820738"/>
                      </a:xfrm>
                      <a:prstGeom prst="rect">
                        <a:avLst/>
                      </a:prstGeom>
                      <a:noFill/>
                      <a:ln>
                        <a:noFill/>
                      </a:ln>
                      <a:effectLst/>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pSp>
        <p:nvGrpSpPr>
          <p:cNvPr id="58383" name="Group 337"/>
          <p:cNvGrpSpPr>
            <a:grpSpLocks/>
          </p:cNvGrpSpPr>
          <p:nvPr/>
        </p:nvGrpSpPr>
        <p:grpSpPr bwMode="auto">
          <a:xfrm>
            <a:off x="3935413" y="1641475"/>
            <a:ext cx="787400" cy="558800"/>
            <a:chOff x="2851" y="2346"/>
            <a:chExt cx="496" cy="352"/>
          </a:xfrm>
        </p:grpSpPr>
        <p:sp>
          <p:nvSpPr>
            <p:cNvPr id="58453" name="Freeform 338"/>
            <p:cNvSpPr>
              <a:spLocks/>
            </p:cNvSpPr>
            <p:nvPr/>
          </p:nvSpPr>
          <p:spPr bwMode="auto">
            <a:xfrm>
              <a:off x="2952" y="2514"/>
              <a:ext cx="148" cy="98"/>
            </a:xfrm>
            <a:custGeom>
              <a:avLst/>
              <a:gdLst>
                <a:gd name="T0" fmla="*/ 0 w 137"/>
                <a:gd name="T1" fmla="*/ 55 h 83"/>
                <a:gd name="T2" fmla="*/ 0 w 137"/>
                <a:gd name="T3" fmla="*/ 86 h 83"/>
                <a:gd name="T4" fmla="*/ 69 w 137"/>
                <a:gd name="T5" fmla="*/ 97 h 83"/>
                <a:gd name="T6" fmla="*/ 147 w 137"/>
                <a:gd name="T7" fmla="*/ 61 h 83"/>
                <a:gd name="T8" fmla="*/ 147 w 137"/>
                <a:gd name="T9" fmla="*/ 0 h 83"/>
                <a:gd name="T10" fmla="*/ 0 w 137"/>
                <a:gd name="T11" fmla="*/ 55 h 83"/>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37" h="83">
                  <a:moveTo>
                    <a:pt x="0" y="47"/>
                  </a:moveTo>
                  <a:lnTo>
                    <a:pt x="0" y="73"/>
                  </a:lnTo>
                  <a:lnTo>
                    <a:pt x="64" y="82"/>
                  </a:lnTo>
                  <a:lnTo>
                    <a:pt x="136" y="52"/>
                  </a:lnTo>
                  <a:lnTo>
                    <a:pt x="136" y="0"/>
                  </a:lnTo>
                  <a:lnTo>
                    <a:pt x="0" y="47"/>
                  </a:lnTo>
                </a:path>
              </a:pathLst>
            </a:custGeom>
            <a:solidFill>
              <a:srgbClr val="60606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8454" name="Freeform 339"/>
            <p:cNvSpPr>
              <a:spLocks/>
            </p:cNvSpPr>
            <p:nvPr/>
          </p:nvSpPr>
          <p:spPr bwMode="auto">
            <a:xfrm>
              <a:off x="2992" y="2346"/>
              <a:ext cx="188" cy="194"/>
            </a:xfrm>
            <a:custGeom>
              <a:avLst/>
              <a:gdLst>
                <a:gd name="T0" fmla="*/ 26 w 174"/>
                <a:gd name="T1" fmla="*/ 193 h 163"/>
                <a:gd name="T2" fmla="*/ 0 w 174"/>
                <a:gd name="T3" fmla="*/ 6 h 163"/>
                <a:gd name="T4" fmla="*/ 161 w 174"/>
                <a:gd name="T5" fmla="*/ 0 h 163"/>
                <a:gd name="T6" fmla="*/ 187 w 174"/>
                <a:gd name="T7" fmla="*/ 165 h 163"/>
                <a:gd name="T8" fmla="*/ 26 w 174"/>
                <a:gd name="T9" fmla="*/ 193 h 16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74" h="163">
                  <a:moveTo>
                    <a:pt x="24" y="162"/>
                  </a:moveTo>
                  <a:lnTo>
                    <a:pt x="0" y="5"/>
                  </a:lnTo>
                  <a:lnTo>
                    <a:pt x="149" y="0"/>
                  </a:lnTo>
                  <a:lnTo>
                    <a:pt x="173" y="139"/>
                  </a:lnTo>
                  <a:lnTo>
                    <a:pt x="24" y="162"/>
                  </a:lnTo>
                </a:path>
              </a:pathLst>
            </a:custGeom>
            <a:solidFill>
              <a:srgbClr val="A0A0A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8455" name="Freeform 340"/>
            <p:cNvSpPr>
              <a:spLocks/>
            </p:cNvSpPr>
            <p:nvPr/>
          </p:nvSpPr>
          <p:spPr bwMode="auto">
            <a:xfrm>
              <a:off x="2851" y="2352"/>
              <a:ext cx="168" cy="191"/>
            </a:xfrm>
            <a:custGeom>
              <a:avLst/>
              <a:gdLst>
                <a:gd name="T0" fmla="*/ 141 w 155"/>
                <a:gd name="T1" fmla="*/ 0 h 161"/>
                <a:gd name="T2" fmla="*/ 0 w 155"/>
                <a:gd name="T3" fmla="*/ 43 h 161"/>
                <a:gd name="T4" fmla="*/ 21 w 155"/>
                <a:gd name="T5" fmla="*/ 190 h 161"/>
                <a:gd name="T6" fmla="*/ 167 w 155"/>
                <a:gd name="T7" fmla="*/ 186 h 161"/>
                <a:gd name="T8" fmla="*/ 141 w 155"/>
                <a:gd name="T9" fmla="*/ 0 h 16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5" h="161">
                  <a:moveTo>
                    <a:pt x="130" y="0"/>
                  </a:moveTo>
                  <a:lnTo>
                    <a:pt x="0" y="36"/>
                  </a:lnTo>
                  <a:lnTo>
                    <a:pt x="19" y="160"/>
                  </a:lnTo>
                  <a:lnTo>
                    <a:pt x="154" y="157"/>
                  </a:lnTo>
                  <a:lnTo>
                    <a:pt x="130" y="0"/>
                  </a:lnTo>
                </a:path>
              </a:pathLst>
            </a:custGeom>
            <a:solidFill>
              <a:srgbClr val="80808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8456" name="Freeform 341"/>
            <p:cNvSpPr>
              <a:spLocks/>
            </p:cNvSpPr>
            <p:nvPr/>
          </p:nvSpPr>
          <p:spPr bwMode="auto">
            <a:xfrm>
              <a:off x="3023" y="2365"/>
              <a:ext cx="136" cy="146"/>
            </a:xfrm>
            <a:custGeom>
              <a:avLst/>
              <a:gdLst>
                <a:gd name="T0" fmla="*/ 0 w 126"/>
                <a:gd name="T1" fmla="*/ 6 h 123"/>
                <a:gd name="T2" fmla="*/ 19 w 126"/>
                <a:gd name="T3" fmla="*/ 145 h 123"/>
                <a:gd name="T4" fmla="*/ 135 w 126"/>
                <a:gd name="T5" fmla="*/ 128 h 123"/>
                <a:gd name="T6" fmla="*/ 114 w 126"/>
                <a:gd name="T7" fmla="*/ 0 h 123"/>
                <a:gd name="T8" fmla="*/ 0 w 126"/>
                <a:gd name="T9" fmla="*/ 6 h 12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6" h="123">
                  <a:moveTo>
                    <a:pt x="0" y="5"/>
                  </a:moveTo>
                  <a:lnTo>
                    <a:pt x="18" y="122"/>
                  </a:lnTo>
                  <a:lnTo>
                    <a:pt x="125" y="108"/>
                  </a:lnTo>
                  <a:lnTo>
                    <a:pt x="106" y="0"/>
                  </a:lnTo>
                  <a:lnTo>
                    <a:pt x="0" y="5"/>
                  </a:lnTo>
                </a:path>
              </a:pathLst>
            </a:custGeom>
            <a:solidFill>
              <a:srgbClr val="F57B49"/>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nvGrpSpPr>
            <p:cNvPr id="58457" name="Group 342"/>
            <p:cNvGrpSpPr>
              <a:grpSpLocks/>
            </p:cNvGrpSpPr>
            <p:nvPr/>
          </p:nvGrpSpPr>
          <p:grpSpPr bwMode="auto">
            <a:xfrm>
              <a:off x="3077" y="2539"/>
              <a:ext cx="138" cy="91"/>
              <a:chOff x="4753" y="3356"/>
              <a:chExt cx="127" cy="77"/>
            </a:xfrm>
          </p:grpSpPr>
          <p:sp>
            <p:nvSpPr>
              <p:cNvPr id="58490" name="Freeform 343"/>
              <p:cNvSpPr>
                <a:spLocks/>
              </p:cNvSpPr>
              <p:nvPr/>
            </p:nvSpPr>
            <p:spPr bwMode="auto">
              <a:xfrm>
                <a:off x="4753" y="3356"/>
                <a:ext cx="123" cy="77"/>
              </a:xfrm>
              <a:custGeom>
                <a:avLst/>
                <a:gdLst>
                  <a:gd name="T0" fmla="*/ 122 w 123"/>
                  <a:gd name="T1" fmla="*/ 0 h 77"/>
                  <a:gd name="T2" fmla="*/ 0 w 123"/>
                  <a:gd name="T3" fmla="*/ 23 h 77"/>
                  <a:gd name="T4" fmla="*/ 0 w 123"/>
                  <a:gd name="T5" fmla="*/ 76 h 77"/>
                  <a:gd name="T6" fmla="*/ 122 w 123"/>
                  <a:gd name="T7" fmla="*/ 43 h 77"/>
                  <a:gd name="T8" fmla="*/ 122 w 123"/>
                  <a:gd name="T9" fmla="*/ 0 h 7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3" h="77">
                    <a:moveTo>
                      <a:pt x="122" y="0"/>
                    </a:moveTo>
                    <a:lnTo>
                      <a:pt x="0" y="23"/>
                    </a:lnTo>
                    <a:lnTo>
                      <a:pt x="0" y="76"/>
                    </a:lnTo>
                    <a:lnTo>
                      <a:pt x="122" y="43"/>
                    </a:lnTo>
                    <a:lnTo>
                      <a:pt x="122" y="0"/>
                    </a:lnTo>
                  </a:path>
                </a:pathLst>
              </a:custGeom>
              <a:solidFill>
                <a:srgbClr val="40404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8491" name="Line 344"/>
              <p:cNvSpPr>
                <a:spLocks noChangeShapeType="1"/>
              </p:cNvSpPr>
              <p:nvPr/>
            </p:nvSpPr>
            <p:spPr bwMode="auto">
              <a:xfrm flipV="1">
                <a:off x="4837" y="3371"/>
                <a:ext cx="25" cy="15"/>
              </a:xfrm>
              <a:prstGeom prst="line">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8492" name="Line 345"/>
              <p:cNvSpPr>
                <a:spLocks noChangeShapeType="1"/>
              </p:cNvSpPr>
              <p:nvPr/>
            </p:nvSpPr>
            <p:spPr bwMode="auto">
              <a:xfrm flipH="1">
                <a:off x="4770" y="3388"/>
                <a:ext cx="50" cy="2"/>
              </a:xfrm>
              <a:prstGeom prst="line">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8493" name="Line 346"/>
              <p:cNvSpPr>
                <a:spLocks noChangeShapeType="1"/>
              </p:cNvSpPr>
              <p:nvPr/>
            </p:nvSpPr>
            <p:spPr bwMode="auto">
              <a:xfrm>
                <a:off x="4824" y="3370"/>
                <a:ext cx="0" cy="41"/>
              </a:xfrm>
              <a:prstGeom prst="line">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8494" name="Line 347"/>
              <p:cNvSpPr>
                <a:spLocks noChangeShapeType="1"/>
              </p:cNvSpPr>
              <p:nvPr/>
            </p:nvSpPr>
            <p:spPr bwMode="auto">
              <a:xfrm>
                <a:off x="4765" y="3382"/>
                <a:ext cx="0" cy="45"/>
              </a:xfrm>
              <a:prstGeom prst="line">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8495" name="Line 348"/>
              <p:cNvSpPr>
                <a:spLocks noChangeShapeType="1"/>
              </p:cNvSpPr>
              <p:nvPr/>
            </p:nvSpPr>
            <p:spPr bwMode="auto">
              <a:xfrm flipH="1">
                <a:off x="4761" y="3380"/>
                <a:ext cx="119" cy="18"/>
              </a:xfrm>
              <a:prstGeom prst="line">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8496" name="Line 349"/>
              <p:cNvSpPr>
                <a:spLocks noChangeShapeType="1"/>
              </p:cNvSpPr>
              <p:nvPr/>
            </p:nvSpPr>
            <p:spPr bwMode="auto">
              <a:xfrm flipV="1">
                <a:off x="4769" y="3364"/>
                <a:ext cx="103" cy="30"/>
              </a:xfrm>
              <a:prstGeom prst="line">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58458" name="Group 350"/>
            <p:cNvGrpSpPr>
              <a:grpSpLocks/>
            </p:cNvGrpSpPr>
            <p:nvPr/>
          </p:nvGrpSpPr>
          <p:grpSpPr bwMode="auto">
            <a:xfrm>
              <a:off x="3029" y="2541"/>
              <a:ext cx="318" cy="157"/>
              <a:chOff x="4708" y="3358"/>
              <a:chExt cx="294" cy="132"/>
            </a:xfrm>
          </p:grpSpPr>
          <p:grpSp>
            <p:nvGrpSpPr>
              <p:cNvPr id="58459" name="Group 351"/>
              <p:cNvGrpSpPr>
                <a:grpSpLocks/>
              </p:cNvGrpSpPr>
              <p:nvPr/>
            </p:nvGrpSpPr>
            <p:grpSpPr bwMode="auto">
              <a:xfrm>
                <a:off x="4727" y="3430"/>
                <a:ext cx="48" cy="32"/>
                <a:chOff x="4727" y="3430"/>
                <a:chExt cx="48" cy="32"/>
              </a:xfrm>
            </p:grpSpPr>
            <p:sp>
              <p:nvSpPr>
                <p:cNvPr id="58488" name="Freeform 352"/>
                <p:cNvSpPr>
                  <a:spLocks/>
                </p:cNvSpPr>
                <p:nvPr/>
              </p:nvSpPr>
              <p:spPr bwMode="auto">
                <a:xfrm>
                  <a:off x="4727" y="3430"/>
                  <a:ext cx="15" cy="32"/>
                </a:xfrm>
                <a:custGeom>
                  <a:avLst/>
                  <a:gdLst>
                    <a:gd name="T0" fmla="*/ 4 w 15"/>
                    <a:gd name="T1" fmla="*/ 0 h 32"/>
                    <a:gd name="T2" fmla="*/ 0 w 15"/>
                    <a:gd name="T3" fmla="*/ 29 h 32"/>
                    <a:gd name="T4" fmla="*/ 10 w 15"/>
                    <a:gd name="T5" fmla="*/ 31 h 32"/>
                    <a:gd name="T6" fmla="*/ 14 w 15"/>
                    <a:gd name="T7" fmla="*/ 1 h 32"/>
                    <a:gd name="T8" fmla="*/ 4 w 15"/>
                    <a:gd name="T9" fmla="*/ 0 h 3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 h="32">
                      <a:moveTo>
                        <a:pt x="4" y="0"/>
                      </a:moveTo>
                      <a:lnTo>
                        <a:pt x="0" y="29"/>
                      </a:lnTo>
                      <a:lnTo>
                        <a:pt x="10" y="31"/>
                      </a:lnTo>
                      <a:lnTo>
                        <a:pt x="14" y="1"/>
                      </a:lnTo>
                      <a:lnTo>
                        <a:pt x="4" y="0"/>
                      </a:lnTo>
                    </a:path>
                  </a:pathLst>
                </a:custGeom>
                <a:solidFill>
                  <a:srgbClr val="60606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8489" name="Freeform 353"/>
                <p:cNvSpPr>
                  <a:spLocks/>
                </p:cNvSpPr>
                <p:nvPr/>
              </p:nvSpPr>
              <p:spPr bwMode="auto">
                <a:xfrm>
                  <a:off x="4737" y="3433"/>
                  <a:ext cx="38" cy="29"/>
                </a:xfrm>
                <a:custGeom>
                  <a:avLst/>
                  <a:gdLst>
                    <a:gd name="T0" fmla="*/ 3 w 38"/>
                    <a:gd name="T1" fmla="*/ 1 h 29"/>
                    <a:gd name="T2" fmla="*/ 0 w 38"/>
                    <a:gd name="T3" fmla="*/ 28 h 29"/>
                    <a:gd name="T4" fmla="*/ 37 w 38"/>
                    <a:gd name="T5" fmla="*/ 14 h 29"/>
                    <a:gd name="T6" fmla="*/ 23 w 38"/>
                    <a:gd name="T7" fmla="*/ 10 h 29"/>
                    <a:gd name="T8" fmla="*/ 9 w 38"/>
                    <a:gd name="T9" fmla="*/ 16 h 29"/>
                    <a:gd name="T10" fmla="*/ 13 w 38"/>
                    <a:gd name="T11" fmla="*/ 0 h 29"/>
                    <a:gd name="T12" fmla="*/ 3 w 38"/>
                    <a:gd name="T13" fmla="*/ 1 h 29"/>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8" h="29">
                      <a:moveTo>
                        <a:pt x="3" y="1"/>
                      </a:moveTo>
                      <a:lnTo>
                        <a:pt x="0" y="28"/>
                      </a:lnTo>
                      <a:lnTo>
                        <a:pt x="37" y="14"/>
                      </a:lnTo>
                      <a:lnTo>
                        <a:pt x="23" y="10"/>
                      </a:lnTo>
                      <a:lnTo>
                        <a:pt x="9" y="16"/>
                      </a:lnTo>
                      <a:lnTo>
                        <a:pt x="13" y="0"/>
                      </a:lnTo>
                      <a:lnTo>
                        <a:pt x="3" y="1"/>
                      </a:lnTo>
                    </a:path>
                  </a:pathLst>
                </a:custGeom>
                <a:solidFill>
                  <a:srgbClr val="40404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nvGrpSpPr>
              <p:cNvPr id="58460" name="Group 354"/>
              <p:cNvGrpSpPr>
                <a:grpSpLocks/>
              </p:cNvGrpSpPr>
              <p:nvPr/>
            </p:nvGrpSpPr>
            <p:grpSpPr bwMode="auto">
              <a:xfrm>
                <a:off x="4708" y="3358"/>
                <a:ext cx="294" cy="132"/>
                <a:chOff x="4708" y="3358"/>
                <a:chExt cx="294" cy="132"/>
              </a:xfrm>
            </p:grpSpPr>
            <p:sp>
              <p:nvSpPr>
                <p:cNvPr id="58461" name="Freeform 355"/>
                <p:cNvSpPr>
                  <a:spLocks/>
                </p:cNvSpPr>
                <p:nvPr/>
              </p:nvSpPr>
              <p:spPr bwMode="auto">
                <a:xfrm>
                  <a:off x="4713" y="3358"/>
                  <a:ext cx="288" cy="117"/>
                </a:xfrm>
                <a:custGeom>
                  <a:avLst/>
                  <a:gdLst>
                    <a:gd name="T0" fmla="*/ 0 w 288"/>
                    <a:gd name="T1" fmla="*/ 49 h 117"/>
                    <a:gd name="T2" fmla="*/ 138 w 288"/>
                    <a:gd name="T3" fmla="*/ 116 h 117"/>
                    <a:gd name="T4" fmla="*/ 287 w 288"/>
                    <a:gd name="T5" fmla="*/ 51 h 117"/>
                    <a:gd name="T6" fmla="*/ 173 w 288"/>
                    <a:gd name="T7" fmla="*/ 0 h 117"/>
                    <a:gd name="T8" fmla="*/ 0 w 288"/>
                    <a:gd name="T9" fmla="*/ 49 h 11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88" h="117">
                      <a:moveTo>
                        <a:pt x="0" y="49"/>
                      </a:moveTo>
                      <a:lnTo>
                        <a:pt x="138" y="116"/>
                      </a:lnTo>
                      <a:lnTo>
                        <a:pt x="287" y="51"/>
                      </a:lnTo>
                      <a:lnTo>
                        <a:pt x="173" y="0"/>
                      </a:lnTo>
                      <a:lnTo>
                        <a:pt x="0" y="49"/>
                      </a:lnTo>
                    </a:path>
                  </a:pathLst>
                </a:custGeom>
                <a:solidFill>
                  <a:srgbClr val="80808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8462" name="Freeform 356"/>
                <p:cNvSpPr>
                  <a:spLocks/>
                </p:cNvSpPr>
                <p:nvPr/>
              </p:nvSpPr>
              <p:spPr bwMode="auto">
                <a:xfrm>
                  <a:off x="4708" y="3407"/>
                  <a:ext cx="145" cy="82"/>
                </a:xfrm>
                <a:custGeom>
                  <a:avLst/>
                  <a:gdLst>
                    <a:gd name="T0" fmla="*/ 5 w 145"/>
                    <a:gd name="T1" fmla="*/ 0 h 82"/>
                    <a:gd name="T2" fmla="*/ 144 w 145"/>
                    <a:gd name="T3" fmla="*/ 67 h 82"/>
                    <a:gd name="T4" fmla="*/ 139 w 145"/>
                    <a:gd name="T5" fmla="*/ 81 h 82"/>
                    <a:gd name="T6" fmla="*/ 0 w 145"/>
                    <a:gd name="T7" fmla="*/ 13 h 82"/>
                    <a:gd name="T8" fmla="*/ 5 w 145"/>
                    <a:gd name="T9" fmla="*/ 0 h 8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45" h="82">
                      <a:moveTo>
                        <a:pt x="5" y="0"/>
                      </a:moveTo>
                      <a:lnTo>
                        <a:pt x="144" y="67"/>
                      </a:lnTo>
                      <a:lnTo>
                        <a:pt x="139" y="81"/>
                      </a:lnTo>
                      <a:lnTo>
                        <a:pt x="0" y="13"/>
                      </a:lnTo>
                      <a:lnTo>
                        <a:pt x="5" y="0"/>
                      </a:lnTo>
                    </a:path>
                  </a:pathLst>
                </a:custGeom>
                <a:solidFill>
                  <a:srgbClr val="60606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8463" name="Freeform 357"/>
                <p:cNvSpPr>
                  <a:spLocks/>
                </p:cNvSpPr>
                <p:nvPr/>
              </p:nvSpPr>
              <p:spPr bwMode="auto">
                <a:xfrm>
                  <a:off x="4847" y="3408"/>
                  <a:ext cx="155" cy="82"/>
                </a:xfrm>
                <a:custGeom>
                  <a:avLst/>
                  <a:gdLst>
                    <a:gd name="T0" fmla="*/ 0 w 155"/>
                    <a:gd name="T1" fmla="*/ 81 h 82"/>
                    <a:gd name="T2" fmla="*/ 5 w 155"/>
                    <a:gd name="T3" fmla="*/ 66 h 82"/>
                    <a:gd name="T4" fmla="*/ 154 w 155"/>
                    <a:gd name="T5" fmla="*/ 0 h 82"/>
                    <a:gd name="T6" fmla="*/ 149 w 155"/>
                    <a:gd name="T7" fmla="*/ 12 h 82"/>
                    <a:gd name="T8" fmla="*/ 0 w 155"/>
                    <a:gd name="T9" fmla="*/ 81 h 8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5" h="82">
                      <a:moveTo>
                        <a:pt x="0" y="81"/>
                      </a:moveTo>
                      <a:lnTo>
                        <a:pt x="5" y="66"/>
                      </a:lnTo>
                      <a:lnTo>
                        <a:pt x="154" y="0"/>
                      </a:lnTo>
                      <a:lnTo>
                        <a:pt x="149" y="12"/>
                      </a:lnTo>
                      <a:lnTo>
                        <a:pt x="0" y="81"/>
                      </a:lnTo>
                    </a:path>
                  </a:pathLst>
                </a:custGeom>
                <a:solidFill>
                  <a:srgbClr val="40404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8464" name="Freeform 358"/>
                <p:cNvSpPr>
                  <a:spLocks/>
                </p:cNvSpPr>
                <p:nvPr/>
              </p:nvSpPr>
              <p:spPr bwMode="auto">
                <a:xfrm>
                  <a:off x="4769" y="3414"/>
                  <a:ext cx="109" cy="43"/>
                </a:xfrm>
                <a:custGeom>
                  <a:avLst/>
                  <a:gdLst>
                    <a:gd name="T0" fmla="*/ 0 w 109"/>
                    <a:gd name="T1" fmla="*/ 11 h 43"/>
                    <a:gd name="T2" fmla="*/ 37 w 109"/>
                    <a:gd name="T3" fmla="*/ 0 h 43"/>
                    <a:gd name="T4" fmla="*/ 108 w 109"/>
                    <a:gd name="T5" fmla="*/ 29 h 43"/>
                    <a:gd name="T6" fmla="*/ 72 w 109"/>
                    <a:gd name="T7" fmla="*/ 42 h 43"/>
                    <a:gd name="T8" fmla="*/ 0 w 109"/>
                    <a:gd name="T9" fmla="*/ 11 h 4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9" h="43">
                      <a:moveTo>
                        <a:pt x="0" y="11"/>
                      </a:moveTo>
                      <a:lnTo>
                        <a:pt x="37" y="0"/>
                      </a:lnTo>
                      <a:lnTo>
                        <a:pt x="108" y="29"/>
                      </a:lnTo>
                      <a:lnTo>
                        <a:pt x="72" y="42"/>
                      </a:lnTo>
                      <a:lnTo>
                        <a:pt x="0" y="11"/>
                      </a:lnTo>
                    </a:path>
                  </a:pathLst>
                </a:custGeom>
                <a:solidFill>
                  <a:srgbClr val="A0A0A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8465" name="Freeform 359"/>
                <p:cNvSpPr>
                  <a:spLocks/>
                </p:cNvSpPr>
                <p:nvPr/>
              </p:nvSpPr>
              <p:spPr bwMode="auto">
                <a:xfrm>
                  <a:off x="4816" y="3377"/>
                  <a:ext cx="163" cy="62"/>
                </a:xfrm>
                <a:custGeom>
                  <a:avLst/>
                  <a:gdLst>
                    <a:gd name="T0" fmla="*/ 0 w 163"/>
                    <a:gd name="T1" fmla="*/ 29 h 62"/>
                    <a:gd name="T2" fmla="*/ 71 w 163"/>
                    <a:gd name="T3" fmla="*/ 61 h 62"/>
                    <a:gd name="T4" fmla="*/ 162 w 163"/>
                    <a:gd name="T5" fmla="*/ 26 h 62"/>
                    <a:gd name="T6" fmla="*/ 95 w 163"/>
                    <a:gd name="T7" fmla="*/ 0 h 62"/>
                    <a:gd name="T8" fmla="*/ 0 w 163"/>
                    <a:gd name="T9" fmla="*/ 29 h 6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63" h="62">
                      <a:moveTo>
                        <a:pt x="0" y="29"/>
                      </a:moveTo>
                      <a:lnTo>
                        <a:pt x="71" y="61"/>
                      </a:lnTo>
                      <a:lnTo>
                        <a:pt x="162" y="26"/>
                      </a:lnTo>
                      <a:lnTo>
                        <a:pt x="95" y="0"/>
                      </a:lnTo>
                      <a:lnTo>
                        <a:pt x="0" y="29"/>
                      </a:lnTo>
                    </a:path>
                  </a:pathLst>
                </a:custGeom>
                <a:solidFill>
                  <a:srgbClr val="A0A0A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8466" name="Freeform 360"/>
                <p:cNvSpPr>
                  <a:spLocks/>
                </p:cNvSpPr>
                <p:nvPr/>
              </p:nvSpPr>
              <p:spPr bwMode="auto">
                <a:xfrm>
                  <a:off x="4727" y="3362"/>
                  <a:ext cx="180" cy="57"/>
                </a:xfrm>
                <a:custGeom>
                  <a:avLst/>
                  <a:gdLst>
                    <a:gd name="T0" fmla="*/ 37 w 180"/>
                    <a:gd name="T1" fmla="*/ 56 h 57"/>
                    <a:gd name="T2" fmla="*/ 0 w 180"/>
                    <a:gd name="T3" fmla="*/ 40 h 57"/>
                    <a:gd name="T4" fmla="*/ 150 w 180"/>
                    <a:gd name="T5" fmla="*/ 0 h 57"/>
                    <a:gd name="T6" fmla="*/ 179 w 180"/>
                    <a:gd name="T7" fmla="*/ 12 h 57"/>
                    <a:gd name="T8" fmla="*/ 37 w 180"/>
                    <a:gd name="T9" fmla="*/ 56 h 5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80" h="57">
                      <a:moveTo>
                        <a:pt x="37" y="56"/>
                      </a:moveTo>
                      <a:lnTo>
                        <a:pt x="0" y="40"/>
                      </a:lnTo>
                      <a:lnTo>
                        <a:pt x="150" y="0"/>
                      </a:lnTo>
                      <a:lnTo>
                        <a:pt x="179" y="12"/>
                      </a:lnTo>
                      <a:lnTo>
                        <a:pt x="37" y="56"/>
                      </a:lnTo>
                    </a:path>
                  </a:pathLst>
                </a:custGeom>
                <a:solidFill>
                  <a:srgbClr val="A0A0A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8467" name="Line 361"/>
                <p:cNvSpPr>
                  <a:spLocks noChangeShapeType="1"/>
                </p:cNvSpPr>
                <p:nvPr/>
              </p:nvSpPr>
              <p:spPr bwMode="auto">
                <a:xfrm flipV="1">
                  <a:off x="4736" y="3361"/>
                  <a:ext cx="154" cy="57"/>
                </a:xfrm>
                <a:prstGeom prst="line">
                  <a:avLst/>
                </a:prstGeom>
                <a:noFill/>
                <a:ln w="12700">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8468" name="Line 362"/>
                <p:cNvSpPr>
                  <a:spLocks noChangeShapeType="1"/>
                </p:cNvSpPr>
                <p:nvPr/>
              </p:nvSpPr>
              <p:spPr bwMode="auto">
                <a:xfrm flipV="1">
                  <a:off x="4750" y="3364"/>
                  <a:ext cx="148" cy="58"/>
                </a:xfrm>
                <a:prstGeom prst="line">
                  <a:avLst/>
                </a:prstGeom>
                <a:noFill/>
                <a:ln w="12700">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8469" name="Line 363"/>
                <p:cNvSpPr>
                  <a:spLocks noChangeShapeType="1"/>
                </p:cNvSpPr>
                <p:nvPr/>
              </p:nvSpPr>
              <p:spPr bwMode="auto">
                <a:xfrm flipV="1">
                  <a:off x="4760" y="3368"/>
                  <a:ext cx="145" cy="58"/>
                </a:xfrm>
                <a:prstGeom prst="line">
                  <a:avLst/>
                </a:prstGeom>
                <a:noFill/>
                <a:ln w="12700">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8470" name="Line 364"/>
                <p:cNvSpPr>
                  <a:spLocks noChangeShapeType="1"/>
                </p:cNvSpPr>
                <p:nvPr/>
              </p:nvSpPr>
              <p:spPr bwMode="auto">
                <a:xfrm flipV="1">
                  <a:off x="4782" y="3376"/>
                  <a:ext cx="142" cy="60"/>
                </a:xfrm>
                <a:prstGeom prst="line">
                  <a:avLst/>
                </a:prstGeom>
                <a:noFill/>
                <a:ln w="12700">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8471" name="Line 365"/>
                <p:cNvSpPr>
                  <a:spLocks noChangeShapeType="1"/>
                </p:cNvSpPr>
                <p:nvPr/>
              </p:nvSpPr>
              <p:spPr bwMode="auto">
                <a:xfrm flipV="1">
                  <a:off x="4796" y="3382"/>
                  <a:ext cx="139" cy="60"/>
                </a:xfrm>
                <a:prstGeom prst="line">
                  <a:avLst/>
                </a:prstGeom>
                <a:noFill/>
                <a:ln w="12700">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8472" name="Line 366"/>
                <p:cNvSpPr>
                  <a:spLocks noChangeShapeType="1"/>
                </p:cNvSpPr>
                <p:nvPr/>
              </p:nvSpPr>
              <p:spPr bwMode="auto">
                <a:xfrm flipV="1">
                  <a:off x="4810" y="3390"/>
                  <a:ext cx="127" cy="58"/>
                </a:xfrm>
                <a:prstGeom prst="line">
                  <a:avLst/>
                </a:prstGeom>
                <a:noFill/>
                <a:ln w="12700">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8473" name="Line 367"/>
                <p:cNvSpPr>
                  <a:spLocks noChangeShapeType="1"/>
                </p:cNvSpPr>
                <p:nvPr/>
              </p:nvSpPr>
              <p:spPr bwMode="auto">
                <a:xfrm flipV="1">
                  <a:off x="4827" y="3395"/>
                  <a:ext cx="120" cy="58"/>
                </a:xfrm>
                <a:prstGeom prst="line">
                  <a:avLst/>
                </a:prstGeom>
                <a:noFill/>
                <a:ln w="12700">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8474" name="Line 368"/>
                <p:cNvSpPr>
                  <a:spLocks noChangeShapeType="1"/>
                </p:cNvSpPr>
                <p:nvPr/>
              </p:nvSpPr>
              <p:spPr bwMode="auto">
                <a:xfrm flipV="1">
                  <a:off x="4842" y="3400"/>
                  <a:ext cx="118" cy="58"/>
                </a:xfrm>
                <a:prstGeom prst="line">
                  <a:avLst/>
                </a:prstGeom>
                <a:noFill/>
                <a:ln w="12700">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8475" name="Line 369"/>
                <p:cNvSpPr>
                  <a:spLocks noChangeShapeType="1"/>
                </p:cNvSpPr>
                <p:nvPr/>
              </p:nvSpPr>
              <p:spPr bwMode="auto">
                <a:xfrm>
                  <a:off x="4787" y="3426"/>
                  <a:ext cx="69" cy="31"/>
                </a:xfrm>
                <a:prstGeom prst="line">
                  <a:avLst/>
                </a:prstGeom>
                <a:noFill/>
                <a:ln w="12700">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8476" name="Line 370"/>
                <p:cNvSpPr>
                  <a:spLocks noChangeShapeType="1"/>
                </p:cNvSpPr>
                <p:nvPr/>
              </p:nvSpPr>
              <p:spPr bwMode="auto">
                <a:xfrm>
                  <a:off x="4803" y="3421"/>
                  <a:ext cx="68" cy="28"/>
                </a:xfrm>
                <a:prstGeom prst="line">
                  <a:avLst/>
                </a:prstGeom>
                <a:noFill/>
                <a:ln w="12700">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8477" name="Line 371"/>
                <p:cNvSpPr>
                  <a:spLocks noChangeShapeType="1"/>
                </p:cNvSpPr>
                <p:nvPr/>
              </p:nvSpPr>
              <p:spPr bwMode="auto">
                <a:xfrm>
                  <a:off x="4837" y="3409"/>
                  <a:ext cx="65" cy="26"/>
                </a:xfrm>
                <a:prstGeom prst="line">
                  <a:avLst/>
                </a:prstGeom>
                <a:noFill/>
                <a:ln w="12700">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8478" name="Line 372"/>
                <p:cNvSpPr>
                  <a:spLocks noChangeShapeType="1"/>
                </p:cNvSpPr>
                <p:nvPr/>
              </p:nvSpPr>
              <p:spPr bwMode="auto">
                <a:xfrm>
                  <a:off x="4854" y="3404"/>
                  <a:ext cx="65" cy="25"/>
                </a:xfrm>
                <a:prstGeom prst="line">
                  <a:avLst/>
                </a:prstGeom>
                <a:noFill/>
                <a:ln w="12700">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8479" name="Line 373"/>
                <p:cNvSpPr>
                  <a:spLocks noChangeShapeType="1"/>
                </p:cNvSpPr>
                <p:nvPr/>
              </p:nvSpPr>
              <p:spPr bwMode="auto">
                <a:xfrm>
                  <a:off x="4872" y="3399"/>
                  <a:ext cx="63" cy="25"/>
                </a:xfrm>
                <a:prstGeom prst="line">
                  <a:avLst/>
                </a:prstGeom>
                <a:noFill/>
                <a:ln w="12700">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8480" name="Line 374"/>
                <p:cNvSpPr>
                  <a:spLocks noChangeShapeType="1"/>
                </p:cNvSpPr>
                <p:nvPr/>
              </p:nvSpPr>
              <p:spPr bwMode="auto">
                <a:xfrm>
                  <a:off x="4887" y="3393"/>
                  <a:ext cx="62" cy="25"/>
                </a:xfrm>
                <a:prstGeom prst="line">
                  <a:avLst/>
                </a:prstGeom>
                <a:noFill/>
                <a:ln w="12700">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8481" name="Line 375"/>
                <p:cNvSpPr>
                  <a:spLocks noChangeShapeType="1"/>
                </p:cNvSpPr>
                <p:nvPr/>
              </p:nvSpPr>
              <p:spPr bwMode="auto">
                <a:xfrm>
                  <a:off x="4902" y="3387"/>
                  <a:ext cx="63" cy="24"/>
                </a:xfrm>
                <a:prstGeom prst="line">
                  <a:avLst/>
                </a:prstGeom>
                <a:noFill/>
                <a:ln w="12700">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8482" name="Line 376"/>
                <p:cNvSpPr>
                  <a:spLocks noChangeShapeType="1"/>
                </p:cNvSpPr>
                <p:nvPr/>
              </p:nvSpPr>
              <p:spPr bwMode="auto">
                <a:xfrm>
                  <a:off x="4754" y="3405"/>
                  <a:ext cx="30" cy="9"/>
                </a:xfrm>
                <a:prstGeom prst="line">
                  <a:avLst/>
                </a:prstGeom>
                <a:noFill/>
                <a:ln w="12700">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8483" name="Line 377"/>
                <p:cNvSpPr>
                  <a:spLocks noChangeShapeType="1"/>
                </p:cNvSpPr>
                <p:nvPr/>
              </p:nvSpPr>
              <p:spPr bwMode="auto">
                <a:xfrm>
                  <a:off x="4778" y="3398"/>
                  <a:ext cx="28" cy="9"/>
                </a:xfrm>
                <a:prstGeom prst="line">
                  <a:avLst/>
                </a:prstGeom>
                <a:noFill/>
                <a:ln w="12700">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8484" name="Line 378"/>
                <p:cNvSpPr>
                  <a:spLocks noChangeShapeType="1"/>
                </p:cNvSpPr>
                <p:nvPr/>
              </p:nvSpPr>
              <p:spPr bwMode="auto">
                <a:xfrm>
                  <a:off x="4800" y="3391"/>
                  <a:ext cx="28" cy="8"/>
                </a:xfrm>
                <a:prstGeom prst="line">
                  <a:avLst/>
                </a:prstGeom>
                <a:noFill/>
                <a:ln w="12700">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8485" name="Line 379"/>
                <p:cNvSpPr>
                  <a:spLocks noChangeShapeType="1"/>
                </p:cNvSpPr>
                <p:nvPr/>
              </p:nvSpPr>
              <p:spPr bwMode="auto">
                <a:xfrm>
                  <a:off x="4822" y="3385"/>
                  <a:ext cx="27" cy="7"/>
                </a:xfrm>
                <a:prstGeom prst="line">
                  <a:avLst/>
                </a:prstGeom>
                <a:noFill/>
                <a:ln w="12700">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8486" name="Line 380"/>
                <p:cNvSpPr>
                  <a:spLocks noChangeShapeType="1"/>
                </p:cNvSpPr>
                <p:nvPr/>
              </p:nvSpPr>
              <p:spPr bwMode="auto">
                <a:xfrm>
                  <a:off x="4844" y="3379"/>
                  <a:ext cx="25" cy="7"/>
                </a:xfrm>
                <a:prstGeom prst="line">
                  <a:avLst/>
                </a:prstGeom>
                <a:noFill/>
                <a:ln w="12700">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8487" name="Line 381"/>
                <p:cNvSpPr>
                  <a:spLocks noChangeShapeType="1"/>
                </p:cNvSpPr>
                <p:nvPr/>
              </p:nvSpPr>
              <p:spPr bwMode="auto">
                <a:xfrm>
                  <a:off x="4868" y="3371"/>
                  <a:ext cx="24" cy="7"/>
                </a:xfrm>
                <a:prstGeom prst="line">
                  <a:avLst/>
                </a:prstGeom>
                <a:noFill/>
                <a:ln w="12700">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grpSp>
      <p:sp>
        <p:nvSpPr>
          <p:cNvPr id="58384" name="Oval 382"/>
          <p:cNvSpPr>
            <a:spLocks noChangeArrowheads="1"/>
          </p:cNvSpPr>
          <p:nvPr/>
        </p:nvSpPr>
        <p:spPr bwMode="auto">
          <a:xfrm>
            <a:off x="1587500" y="1943100"/>
            <a:ext cx="1790700" cy="3708400"/>
          </a:xfrm>
          <a:prstGeom prst="ellipse">
            <a:avLst/>
          </a:prstGeom>
          <a:solidFill>
            <a:srgbClr val="FAAB5C"/>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ctr">
              <a:lnSpc>
                <a:spcPct val="90000"/>
              </a:lnSpc>
              <a:defRPr sz="2400" b="1">
                <a:solidFill>
                  <a:schemeClr val="tx1"/>
                </a:solidFill>
                <a:latin typeface="Arial" panose="020B0604020202020204" pitchFamily="34" charset="0"/>
              </a:defRPr>
            </a:lvl1pPr>
            <a:lvl2pPr marL="742950" indent="-285750" algn="ctr">
              <a:lnSpc>
                <a:spcPct val="90000"/>
              </a:lnSpc>
              <a:defRPr sz="2400" b="1">
                <a:solidFill>
                  <a:schemeClr val="tx1"/>
                </a:solidFill>
                <a:latin typeface="Arial" panose="020B0604020202020204" pitchFamily="34" charset="0"/>
              </a:defRPr>
            </a:lvl2pPr>
            <a:lvl3pPr marL="1143000" indent="-228600" algn="ctr">
              <a:lnSpc>
                <a:spcPct val="90000"/>
              </a:lnSpc>
              <a:defRPr sz="2400" b="1">
                <a:solidFill>
                  <a:schemeClr val="tx1"/>
                </a:solidFill>
                <a:latin typeface="Arial" panose="020B0604020202020204" pitchFamily="34" charset="0"/>
              </a:defRPr>
            </a:lvl3pPr>
            <a:lvl4pPr marL="1600200" indent="-228600" algn="ctr">
              <a:lnSpc>
                <a:spcPct val="90000"/>
              </a:lnSpc>
              <a:defRPr sz="2400" b="1">
                <a:solidFill>
                  <a:schemeClr val="tx1"/>
                </a:solidFill>
                <a:latin typeface="Arial" panose="020B0604020202020204" pitchFamily="34" charset="0"/>
              </a:defRPr>
            </a:lvl4pPr>
            <a:lvl5pPr marL="2057400" indent="-228600" algn="ctr">
              <a:lnSpc>
                <a:spcPct val="90000"/>
              </a:lnSpc>
              <a:defRPr sz="2400" b="1">
                <a:solidFill>
                  <a:schemeClr val="tx1"/>
                </a:solidFill>
                <a:latin typeface="Arial" panose="020B0604020202020204" pitchFamily="34" charset="0"/>
              </a:defRPr>
            </a:lvl5pPr>
            <a:lvl6pPr marL="25146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6pPr>
            <a:lvl7pPr marL="29718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7pPr>
            <a:lvl8pPr marL="34290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8pPr>
            <a:lvl9pPr marL="38862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9pPr>
          </a:lstStyle>
          <a:p>
            <a:r>
              <a:rPr lang="en-US" altLang="en-US" sz="2800">
                <a:solidFill>
                  <a:schemeClr val="accent1"/>
                </a:solidFill>
              </a:rPr>
              <a:t>WAN</a:t>
            </a:r>
          </a:p>
        </p:txBody>
      </p:sp>
      <p:sp>
        <p:nvSpPr>
          <p:cNvPr id="58385" name="AutoShape 384"/>
          <p:cNvSpPr>
            <a:spLocks noChangeArrowheads="1"/>
          </p:cNvSpPr>
          <p:nvPr/>
        </p:nvSpPr>
        <p:spPr bwMode="auto">
          <a:xfrm>
            <a:off x="698500" y="1958975"/>
            <a:ext cx="1687513" cy="817563"/>
          </a:xfrm>
          <a:prstGeom prst="roundRect">
            <a:avLst>
              <a:gd name="adj" fmla="val 12495"/>
            </a:avLst>
          </a:prstGeom>
          <a:solidFill>
            <a:schemeClr val="hlink"/>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ctr">
              <a:lnSpc>
                <a:spcPct val="90000"/>
              </a:lnSpc>
              <a:defRPr sz="2400" b="1">
                <a:solidFill>
                  <a:schemeClr val="tx1"/>
                </a:solidFill>
                <a:latin typeface="Arial" panose="020B0604020202020204" pitchFamily="34" charset="0"/>
              </a:defRPr>
            </a:lvl1pPr>
            <a:lvl2pPr marL="742950" indent="-285750" algn="ctr">
              <a:lnSpc>
                <a:spcPct val="90000"/>
              </a:lnSpc>
              <a:defRPr sz="2400" b="1">
                <a:solidFill>
                  <a:schemeClr val="tx1"/>
                </a:solidFill>
                <a:latin typeface="Arial" panose="020B0604020202020204" pitchFamily="34" charset="0"/>
              </a:defRPr>
            </a:lvl2pPr>
            <a:lvl3pPr marL="1143000" indent="-228600" algn="ctr">
              <a:lnSpc>
                <a:spcPct val="90000"/>
              </a:lnSpc>
              <a:defRPr sz="2400" b="1">
                <a:solidFill>
                  <a:schemeClr val="tx1"/>
                </a:solidFill>
                <a:latin typeface="Arial" panose="020B0604020202020204" pitchFamily="34" charset="0"/>
              </a:defRPr>
            </a:lvl3pPr>
            <a:lvl4pPr marL="1600200" indent="-228600" algn="ctr">
              <a:lnSpc>
                <a:spcPct val="90000"/>
              </a:lnSpc>
              <a:defRPr sz="2400" b="1">
                <a:solidFill>
                  <a:schemeClr val="tx1"/>
                </a:solidFill>
                <a:latin typeface="Arial" panose="020B0604020202020204" pitchFamily="34" charset="0"/>
              </a:defRPr>
            </a:lvl4pPr>
            <a:lvl5pPr marL="2057400" indent="-228600" algn="ctr">
              <a:lnSpc>
                <a:spcPct val="90000"/>
              </a:lnSpc>
              <a:defRPr sz="2400" b="1">
                <a:solidFill>
                  <a:schemeClr val="tx1"/>
                </a:solidFill>
                <a:latin typeface="Arial" panose="020B0604020202020204" pitchFamily="34" charset="0"/>
              </a:defRPr>
            </a:lvl5pPr>
            <a:lvl6pPr marL="25146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6pPr>
            <a:lvl7pPr marL="29718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7pPr>
            <a:lvl8pPr marL="34290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8pPr>
            <a:lvl9pPr marL="38862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9pPr>
          </a:lstStyle>
          <a:p>
            <a:endParaRPr lang="en-US" altLang="en-US"/>
          </a:p>
        </p:txBody>
      </p:sp>
      <p:grpSp>
        <p:nvGrpSpPr>
          <p:cNvPr id="58386" name="Group 385"/>
          <p:cNvGrpSpPr>
            <a:grpSpLocks/>
          </p:cNvGrpSpPr>
          <p:nvPr/>
        </p:nvGrpSpPr>
        <p:grpSpPr bwMode="auto">
          <a:xfrm>
            <a:off x="766763" y="2033588"/>
            <a:ext cx="1549400" cy="685800"/>
            <a:chOff x="2136" y="1119"/>
            <a:chExt cx="1969" cy="759"/>
          </a:xfrm>
        </p:grpSpPr>
        <p:sp>
          <p:nvSpPr>
            <p:cNvPr id="58431" name="Rectangle 386"/>
            <p:cNvSpPr>
              <a:spLocks noChangeArrowheads="1"/>
            </p:cNvSpPr>
            <p:nvPr/>
          </p:nvSpPr>
          <p:spPr bwMode="auto">
            <a:xfrm>
              <a:off x="2136" y="1130"/>
              <a:ext cx="408" cy="748"/>
            </a:xfrm>
            <a:prstGeom prst="rect">
              <a:avLst/>
            </a:prstGeom>
            <a:solidFill>
              <a:srgbClr val="FFA27C"/>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ctr">
                <a:lnSpc>
                  <a:spcPct val="90000"/>
                </a:lnSpc>
                <a:defRPr sz="2400" b="1">
                  <a:solidFill>
                    <a:schemeClr val="tx1"/>
                  </a:solidFill>
                  <a:latin typeface="Arial" panose="020B0604020202020204" pitchFamily="34" charset="0"/>
                </a:defRPr>
              </a:lvl1pPr>
              <a:lvl2pPr marL="742950" indent="-285750" algn="ctr">
                <a:lnSpc>
                  <a:spcPct val="90000"/>
                </a:lnSpc>
                <a:defRPr sz="2400" b="1">
                  <a:solidFill>
                    <a:schemeClr val="tx1"/>
                  </a:solidFill>
                  <a:latin typeface="Arial" panose="020B0604020202020204" pitchFamily="34" charset="0"/>
                </a:defRPr>
              </a:lvl2pPr>
              <a:lvl3pPr marL="1143000" indent="-228600" algn="ctr">
                <a:lnSpc>
                  <a:spcPct val="90000"/>
                </a:lnSpc>
                <a:defRPr sz="2400" b="1">
                  <a:solidFill>
                    <a:schemeClr val="tx1"/>
                  </a:solidFill>
                  <a:latin typeface="Arial" panose="020B0604020202020204" pitchFamily="34" charset="0"/>
                </a:defRPr>
              </a:lvl3pPr>
              <a:lvl4pPr marL="1600200" indent="-228600" algn="ctr">
                <a:lnSpc>
                  <a:spcPct val="90000"/>
                </a:lnSpc>
                <a:defRPr sz="2400" b="1">
                  <a:solidFill>
                    <a:schemeClr val="tx1"/>
                  </a:solidFill>
                  <a:latin typeface="Arial" panose="020B0604020202020204" pitchFamily="34" charset="0"/>
                </a:defRPr>
              </a:lvl4pPr>
              <a:lvl5pPr marL="2057400" indent="-228600" algn="ctr">
                <a:lnSpc>
                  <a:spcPct val="90000"/>
                </a:lnSpc>
                <a:defRPr sz="2400" b="1">
                  <a:solidFill>
                    <a:schemeClr val="tx1"/>
                  </a:solidFill>
                  <a:latin typeface="Arial" panose="020B0604020202020204" pitchFamily="34" charset="0"/>
                </a:defRPr>
              </a:lvl5pPr>
              <a:lvl6pPr marL="25146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6pPr>
              <a:lvl7pPr marL="29718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7pPr>
              <a:lvl8pPr marL="34290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8pPr>
              <a:lvl9pPr marL="38862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9pPr>
            </a:lstStyle>
            <a:p>
              <a:endParaRPr lang="en-US" altLang="en-US"/>
            </a:p>
          </p:txBody>
        </p:sp>
        <p:sp>
          <p:nvSpPr>
            <p:cNvPr id="58432" name="AutoShape 387"/>
            <p:cNvSpPr>
              <a:spLocks noChangeArrowheads="1"/>
            </p:cNvSpPr>
            <p:nvPr/>
          </p:nvSpPr>
          <p:spPr bwMode="auto">
            <a:xfrm>
              <a:off x="2197" y="1432"/>
              <a:ext cx="286" cy="144"/>
            </a:xfrm>
            <a:prstGeom prst="roundRect">
              <a:avLst>
                <a:gd name="adj" fmla="val 12495"/>
              </a:avLst>
            </a:prstGeom>
            <a:solidFill>
              <a:srgbClr val="AD6900"/>
            </a:solidFill>
            <a:ln w="38100" cmpd="dbl">
              <a:solidFill>
                <a:schemeClr val="accent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ctr">
                <a:lnSpc>
                  <a:spcPct val="90000"/>
                </a:lnSpc>
                <a:defRPr sz="2400" b="1">
                  <a:solidFill>
                    <a:schemeClr val="tx1"/>
                  </a:solidFill>
                  <a:latin typeface="Arial" panose="020B0604020202020204" pitchFamily="34" charset="0"/>
                </a:defRPr>
              </a:lvl1pPr>
              <a:lvl2pPr marL="742950" indent="-285750" algn="ctr">
                <a:lnSpc>
                  <a:spcPct val="90000"/>
                </a:lnSpc>
                <a:defRPr sz="2400" b="1">
                  <a:solidFill>
                    <a:schemeClr val="tx1"/>
                  </a:solidFill>
                  <a:latin typeface="Arial" panose="020B0604020202020204" pitchFamily="34" charset="0"/>
                </a:defRPr>
              </a:lvl2pPr>
              <a:lvl3pPr marL="1143000" indent="-228600" algn="ctr">
                <a:lnSpc>
                  <a:spcPct val="90000"/>
                </a:lnSpc>
                <a:defRPr sz="2400" b="1">
                  <a:solidFill>
                    <a:schemeClr val="tx1"/>
                  </a:solidFill>
                  <a:latin typeface="Arial" panose="020B0604020202020204" pitchFamily="34" charset="0"/>
                </a:defRPr>
              </a:lvl3pPr>
              <a:lvl4pPr marL="1600200" indent="-228600" algn="ctr">
                <a:lnSpc>
                  <a:spcPct val="90000"/>
                </a:lnSpc>
                <a:defRPr sz="2400" b="1">
                  <a:solidFill>
                    <a:schemeClr val="tx1"/>
                  </a:solidFill>
                  <a:latin typeface="Arial" panose="020B0604020202020204" pitchFamily="34" charset="0"/>
                </a:defRPr>
              </a:lvl4pPr>
              <a:lvl5pPr marL="2057400" indent="-228600" algn="ctr">
                <a:lnSpc>
                  <a:spcPct val="90000"/>
                </a:lnSpc>
                <a:defRPr sz="2400" b="1">
                  <a:solidFill>
                    <a:schemeClr val="tx1"/>
                  </a:solidFill>
                  <a:latin typeface="Arial" panose="020B0604020202020204" pitchFamily="34" charset="0"/>
                </a:defRPr>
              </a:lvl5pPr>
              <a:lvl6pPr marL="25146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6pPr>
              <a:lvl7pPr marL="29718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7pPr>
              <a:lvl8pPr marL="34290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8pPr>
              <a:lvl9pPr marL="38862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9pPr>
            </a:lstStyle>
            <a:p>
              <a:endParaRPr lang="en-US" altLang="en-US"/>
            </a:p>
          </p:txBody>
        </p:sp>
        <p:sp>
          <p:nvSpPr>
            <p:cNvPr id="58433" name="AutoShape 388"/>
            <p:cNvSpPr>
              <a:spLocks noChangeArrowheads="1"/>
            </p:cNvSpPr>
            <p:nvPr/>
          </p:nvSpPr>
          <p:spPr bwMode="auto">
            <a:xfrm>
              <a:off x="2396" y="1802"/>
              <a:ext cx="96" cy="34"/>
            </a:xfrm>
            <a:prstGeom prst="roundRect">
              <a:avLst>
                <a:gd name="adj" fmla="val 12495"/>
              </a:avLst>
            </a:prstGeom>
            <a:solidFill>
              <a:srgbClr val="00279F"/>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ctr">
                <a:lnSpc>
                  <a:spcPct val="90000"/>
                </a:lnSpc>
                <a:defRPr sz="2400" b="1">
                  <a:solidFill>
                    <a:schemeClr val="tx1"/>
                  </a:solidFill>
                  <a:latin typeface="Arial" panose="020B0604020202020204" pitchFamily="34" charset="0"/>
                </a:defRPr>
              </a:lvl1pPr>
              <a:lvl2pPr marL="742950" indent="-285750" algn="ctr">
                <a:lnSpc>
                  <a:spcPct val="90000"/>
                </a:lnSpc>
                <a:defRPr sz="2400" b="1">
                  <a:solidFill>
                    <a:schemeClr val="tx1"/>
                  </a:solidFill>
                  <a:latin typeface="Arial" panose="020B0604020202020204" pitchFamily="34" charset="0"/>
                </a:defRPr>
              </a:lvl2pPr>
              <a:lvl3pPr marL="1143000" indent="-228600" algn="ctr">
                <a:lnSpc>
                  <a:spcPct val="90000"/>
                </a:lnSpc>
                <a:defRPr sz="2400" b="1">
                  <a:solidFill>
                    <a:schemeClr val="tx1"/>
                  </a:solidFill>
                  <a:latin typeface="Arial" panose="020B0604020202020204" pitchFamily="34" charset="0"/>
                </a:defRPr>
              </a:lvl3pPr>
              <a:lvl4pPr marL="1600200" indent="-228600" algn="ctr">
                <a:lnSpc>
                  <a:spcPct val="90000"/>
                </a:lnSpc>
                <a:defRPr sz="2400" b="1">
                  <a:solidFill>
                    <a:schemeClr val="tx1"/>
                  </a:solidFill>
                  <a:latin typeface="Arial" panose="020B0604020202020204" pitchFamily="34" charset="0"/>
                </a:defRPr>
              </a:lvl4pPr>
              <a:lvl5pPr marL="2057400" indent="-228600" algn="ctr">
                <a:lnSpc>
                  <a:spcPct val="90000"/>
                </a:lnSpc>
                <a:defRPr sz="2400" b="1">
                  <a:solidFill>
                    <a:schemeClr val="tx1"/>
                  </a:solidFill>
                  <a:latin typeface="Arial" panose="020B0604020202020204" pitchFamily="34" charset="0"/>
                </a:defRPr>
              </a:lvl5pPr>
              <a:lvl6pPr marL="25146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6pPr>
              <a:lvl7pPr marL="29718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7pPr>
              <a:lvl8pPr marL="34290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8pPr>
              <a:lvl9pPr marL="38862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9pPr>
            </a:lstStyle>
            <a:p>
              <a:endParaRPr lang="en-US" altLang="en-US"/>
            </a:p>
          </p:txBody>
        </p:sp>
        <p:sp>
          <p:nvSpPr>
            <p:cNvPr id="58434" name="Oval 389"/>
            <p:cNvSpPr>
              <a:spLocks noChangeArrowheads="1"/>
            </p:cNvSpPr>
            <p:nvPr/>
          </p:nvSpPr>
          <p:spPr bwMode="auto">
            <a:xfrm>
              <a:off x="2448" y="1172"/>
              <a:ext cx="44" cy="34"/>
            </a:xfrm>
            <a:prstGeom prst="ellipse">
              <a:avLst/>
            </a:prstGeom>
            <a:solidFill>
              <a:srgbClr val="00279F"/>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ctr">
                <a:lnSpc>
                  <a:spcPct val="90000"/>
                </a:lnSpc>
                <a:defRPr sz="2400" b="1">
                  <a:solidFill>
                    <a:schemeClr val="tx1"/>
                  </a:solidFill>
                  <a:latin typeface="Arial" panose="020B0604020202020204" pitchFamily="34" charset="0"/>
                </a:defRPr>
              </a:lvl1pPr>
              <a:lvl2pPr marL="742950" indent="-285750" algn="ctr">
                <a:lnSpc>
                  <a:spcPct val="90000"/>
                </a:lnSpc>
                <a:defRPr sz="2400" b="1">
                  <a:solidFill>
                    <a:schemeClr val="tx1"/>
                  </a:solidFill>
                  <a:latin typeface="Arial" panose="020B0604020202020204" pitchFamily="34" charset="0"/>
                </a:defRPr>
              </a:lvl2pPr>
              <a:lvl3pPr marL="1143000" indent="-228600" algn="ctr">
                <a:lnSpc>
                  <a:spcPct val="90000"/>
                </a:lnSpc>
                <a:defRPr sz="2400" b="1">
                  <a:solidFill>
                    <a:schemeClr val="tx1"/>
                  </a:solidFill>
                  <a:latin typeface="Arial" panose="020B0604020202020204" pitchFamily="34" charset="0"/>
                </a:defRPr>
              </a:lvl3pPr>
              <a:lvl4pPr marL="1600200" indent="-228600" algn="ctr">
                <a:lnSpc>
                  <a:spcPct val="90000"/>
                </a:lnSpc>
                <a:defRPr sz="2400" b="1">
                  <a:solidFill>
                    <a:schemeClr val="tx1"/>
                  </a:solidFill>
                  <a:latin typeface="Arial" panose="020B0604020202020204" pitchFamily="34" charset="0"/>
                </a:defRPr>
              </a:lvl4pPr>
              <a:lvl5pPr marL="2057400" indent="-228600" algn="ctr">
                <a:lnSpc>
                  <a:spcPct val="90000"/>
                </a:lnSpc>
                <a:defRPr sz="2400" b="1">
                  <a:solidFill>
                    <a:schemeClr val="tx1"/>
                  </a:solidFill>
                  <a:latin typeface="Arial" panose="020B0604020202020204" pitchFamily="34" charset="0"/>
                </a:defRPr>
              </a:lvl5pPr>
              <a:lvl6pPr marL="25146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6pPr>
              <a:lvl7pPr marL="29718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7pPr>
              <a:lvl8pPr marL="34290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8pPr>
              <a:lvl9pPr marL="38862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9pPr>
            </a:lstStyle>
            <a:p>
              <a:endParaRPr lang="en-US" altLang="en-US"/>
            </a:p>
          </p:txBody>
        </p:sp>
        <p:sp>
          <p:nvSpPr>
            <p:cNvPr id="58435" name="Rectangle 390"/>
            <p:cNvSpPr>
              <a:spLocks noChangeArrowheads="1"/>
            </p:cNvSpPr>
            <p:nvPr/>
          </p:nvSpPr>
          <p:spPr bwMode="auto">
            <a:xfrm>
              <a:off x="2656" y="1130"/>
              <a:ext cx="408" cy="748"/>
            </a:xfrm>
            <a:prstGeom prst="rect">
              <a:avLst/>
            </a:prstGeom>
            <a:solidFill>
              <a:srgbClr val="FFA27C"/>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ctr">
                <a:lnSpc>
                  <a:spcPct val="90000"/>
                </a:lnSpc>
                <a:defRPr sz="2400" b="1">
                  <a:solidFill>
                    <a:schemeClr val="tx1"/>
                  </a:solidFill>
                  <a:latin typeface="Arial" panose="020B0604020202020204" pitchFamily="34" charset="0"/>
                </a:defRPr>
              </a:lvl1pPr>
              <a:lvl2pPr marL="742950" indent="-285750" algn="ctr">
                <a:lnSpc>
                  <a:spcPct val="90000"/>
                </a:lnSpc>
                <a:defRPr sz="2400" b="1">
                  <a:solidFill>
                    <a:schemeClr val="tx1"/>
                  </a:solidFill>
                  <a:latin typeface="Arial" panose="020B0604020202020204" pitchFamily="34" charset="0"/>
                </a:defRPr>
              </a:lvl2pPr>
              <a:lvl3pPr marL="1143000" indent="-228600" algn="ctr">
                <a:lnSpc>
                  <a:spcPct val="90000"/>
                </a:lnSpc>
                <a:defRPr sz="2400" b="1">
                  <a:solidFill>
                    <a:schemeClr val="tx1"/>
                  </a:solidFill>
                  <a:latin typeface="Arial" panose="020B0604020202020204" pitchFamily="34" charset="0"/>
                </a:defRPr>
              </a:lvl3pPr>
              <a:lvl4pPr marL="1600200" indent="-228600" algn="ctr">
                <a:lnSpc>
                  <a:spcPct val="90000"/>
                </a:lnSpc>
                <a:defRPr sz="2400" b="1">
                  <a:solidFill>
                    <a:schemeClr val="tx1"/>
                  </a:solidFill>
                  <a:latin typeface="Arial" panose="020B0604020202020204" pitchFamily="34" charset="0"/>
                </a:defRPr>
              </a:lvl4pPr>
              <a:lvl5pPr marL="2057400" indent="-228600" algn="ctr">
                <a:lnSpc>
                  <a:spcPct val="90000"/>
                </a:lnSpc>
                <a:defRPr sz="2400" b="1">
                  <a:solidFill>
                    <a:schemeClr val="tx1"/>
                  </a:solidFill>
                  <a:latin typeface="Arial" panose="020B0604020202020204" pitchFamily="34" charset="0"/>
                </a:defRPr>
              </a:lvl5pPr>
              <a:lvl6pPr marL="25146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6pPr>
              <a:lvl7pPr marL="29718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7pPr>
              <a:lvl8pPr marL="34290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8pPr>
              <a:lvl9pPr marL="38862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9pPr>
            </a:lstStyle>
            <a:p>
              <a:endParaRPr lang="en-US" altLang="en-US"/>
            </a:p>
          </p:txBody>
        </p:sp>
        <p:sp>
          <p:nvSpPr>
            <p:cNvPr id="58436" name="AutoShape 391"/>
            <p:cNvSpPr>
              <a:spLocks noChangeArrowheads="1"/>
            </p:cNvSpPr>
            <p:nvPr/>
          </p:nvSpPr>
          <p:spPr bwMode="auto">
            <a:xfrm>
              <a:off x="2916" y="1802"/>
              <a:ext cx="96" cy="34"/>
            </a:xfrm>
            <a:prstGeom prst="roundRect">
              <a:avLst>
                <a:gd name="adj" fmla="val 12495"/>
              </a:avLst>
            </a:prstGeom>
            <a:solidFill>
              <a:srgbClr val="00279F"/>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ctr">
                <a:lnSpc>
                  <a:spcPct val="90000"/>
                </a:lnSpc>
                <a:defRPr sz="2400" b="1">
                  <a:solidFill>
                    <a:schemeClr val="tx1"/>
                  </a:solidFill>
                  <a:latin typeface="Arial" panose="020B0604020202020204" pitchFamily="34" charset="0"/>
                </a:defRPr>
              </a:lvl1pPr>
              <a:lvl2pPr marL="742950" indent="-285750" algn="ctr">
                <a:lnSpc>
                  <a:spcPct val="90000"/>
                </a:lnSpc>
                <a:defRPr sz="2400" b="1">
                  <a:solidFill>
                    <a:schemeClr val="tx1"/>
                  </a:solidFill>
                  <a:latin typeface="Arial" panose="020B0604020202020204" pitchFamily="34" charset="0"/>
                </a:defRPr>
              </a:lvl2pPr>
              <a:lvl3pPr marL="1143000" indent="-228600" algn="ctr">
                <a:lnSpc>
                  <a:spcPct val="90000"/>
                </a:lnSpc>
                <a:defRPr sz="2400" b="1">
                  <a:solidFill>
                    <a:schemeClr val="tx1"/>
                  </a:solidFill>
                  <a:latin typeface="Arial" panose="020B0604020202020204" pitchFamily="34" charset="0"/>
                </a:defRPr>
              </a:lvl3pPr>
              <a:lvl4pPr marL="1600200" indent="-228600" algn="ctr">
                <a:lnSpc>
                  <a:spcPct val="90000"/>
                </a:lnSpc>
                <a:defRPr sz="2400" b="1">
                  <a:solidFill>
                    <a:schemeClr val="tx1"/>
                  </a:solidFill>
                  <a:latin typeface="Arial" panose="020B0604020202020204" pitchFamily="34" charset="0"/>
                </a:defRPr>
              </a:lvl4pPr>
              <a:lvl5pPr marL="2057400" indent="-228600" algn="ctr">
                <a:lnSpc>
                  <a:spcPct val="90000"/>
                </a:lnSpc>
                <a:defRPr sz="2400" b="1">
                  <a:solidFill>
                    <a:schemeClr val="tx1"/>
                  </a:solidFill>
                  <a:latin typeface="Arial" panose="020B0604020202020204" pitchFamily="34" charset="0"/>
                </a:defRPr>
              </a:lvl5pPr>
              <a:lvl6pPr marL="25146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6pPr>
              <a:lvl7pPr marL="29718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7pPr>
              <a:lvl8pPr marL="34290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8pPr>
              <a:lvl9pPr marL="38862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9pPr>
            </a:lstStyle>
            <a:p>
              <a:endParaRPr lang="en-US" altLang="en-US"/>
            </a:p>
          </p:txBody>
        </p:sp>
        <p:sp>
          <p:nvSpPr>
            <p:cNvPr id="58437" name="Rectangle 392"/>
            <p:cNvSpPr>
              <a:spLocks noChangeArrowheads="1"/>
            </p:cNvSpPr>
            <p:nvPr/>
          </p:nvSpPr>
          <p:spPr bwMode="auto">
            <a:xfrm>
              <a:off x="2685" y="1152"/>
              <a:ext cx="349" cy="195"/>
            </a:xfrm>
            <a:prstGeom prst="rect">
              <a:avLst/>
            </a:prstGeom>
            <a:solidFill>
              <a:srgbClr val="AD6900"/>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ctr">
                <a:lnSpc>
                  <a:spcPct val="90000"/>
                </a:lnSpc>
                <a:defRPr sz="2400" b="1">
                  <a:solidFill>
                    <a:schemeClr val="tx1"/>
                  </a:solidFill>
                  <a:latin typeface="Arial" panose="020B0604020202020204" pitchFamily="34" charset="0"/>
                </a:defRPr>
              </a:lvl1pPr>
              <a:lvl2pPr marL="742950" indent="-285750" algn="ctr">
                <a:lnSpc>
                  <a:spcPct val="90000"/>
                </a:lnSpc>
                <a:defRPr sz="2400" b="1">
                  <a:solidFill>
                    <a:schemeClr val="tx1"/>
                  </a:solidFill>
                  <a:latin typeface="Arial" panose="020B0604020202020204" pitchFamily="34" charset="0"/>
                </a:defRPr>
              </a:lvl2pPr>
              <a:lvl3pPr marL="1143000" indent="-228600" algn="ctr">
                <a:lnSpc>
                  <a:spcPct val="90000"/>
                </a:lnSpc>
                <a:defRPr sz="2400" b="1">
                  <a:solidFill>
                    <a:schemeClr val="tx1"/>
                  </a:solidFill>
                  <a:latin typeface="Arial" panose="020B0604020202020204" pitchFamily="34" charset="0"/>
                </a:defRPr>
              </a:lvl3pPr>
              <a:lvl4pPr marL="1600200" indent="-228600" algn="ctr">
                <a:lnSpc>
                  <a:spcPct val="90000"/>
                </a:lnSpc>
                <a:defRPr sz="2400" b="1">
                  <a:solidFill>
                    <a:schemeClr val="tx1"/>
                  </a:solidFill>
                  <a:latin typeface="Arial" panose="020B0604020202020204" pitchFamily="34" charset="0"/>
                </a:defRPr>
              </a:lvl4pPr>
              <a:lvl5pPr marL="2057400" indent="-228600" algn="ctr">
                <a:lnSpc>
                  <a:spcPct val="90000"/>
                </a:lnSpc>
                <a:defRPr sz="2400" b="1">
                  <a:solidFill>
                    <a:schemeClr val="tx1"/>
                  </a:solidFill>
                  <a:latin typeface="Arial" panose="020B0604020202020204" pitchFamily="34" charset="0"/>
                </a:defRPr>
              </a:lvl5pPr>
              <a:lvl6pPr marL="25146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6pPr>
              <a:lvl7pPr marL="29718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7pPr>
              <a:lvl8pPr marL="34290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8pPr>
              <a:lvl9pPr marL="38862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9pPr>
            </a:lstStyle>
            <a:p>
              <a:endParaRPr lang="en-US" altLang="en-US"/>
            </a:p>
          </p:txBody>
        </p:sp>
        <p:sp>
          <p:nvSpPr>
            <p:cNvPr id="58438" name="Oval 393"/>
            <p:cNvSpPr>
              <a:spLocks noChangeArrowheads="1"/>
            </p:cNvSpPr>
            <p:nvPr/>
          </p:nvSpPr>
          <p:spPr bwMode="auto">
            <a:xfrm>
              <a:off x="2708" y="1214"/>
              <a:ext cx="96" cy="76"/>
            </a:xfrm>
            <a:prstGeom prst="ellipse">
              <a:avLst/>
            </a:prstGeom>
            <a:solidFill>
              <a:srgbClr val="00279F"/>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ctr">
                <a:lnSpc>
                  <a:spcPct val="90000"/>
                </a:lnSpc>
                <a:defRPr sz="2400" b="1">
                  <a:solidFill>
                    <a:schemeClr val="tx1"/>
                  </a:solidFill>
                  <a:latin typeface="Arial" panose="020B0604020202020204" pitchFamily="34" charset="0"/>
                </a:defRPr>
              </a:lvl1pPr>
              <a:lvl2pPr marL="742950" indent="-285750" algn="ctr">
                <a:lnSpc>
                  <a:spcPct val="90000"/>
                </a:lnSpc>
                <a:defRPr sz="2400" b="1">
                  <a:solidFill>
                    <a:schemeClr val="tx1"/>
                  </a:solidFill>
                  <a:latin typeface="Arial" panose="020B0604020202020204" pitchFamily="34" charset="0"/>
                </a:defRPr>
              </a:lvl2pPr>
              <a:lvl3pPr marL="1143000" indent="-228600" algn="ctr">
                <a:lnSpc>
                  <a:spcPct val="90000"/>
                </a:lnSpc>
                <a:defRPr sz="2400" b="1">
                  <a:solidFill>
                    <a:schemeClr val="tx1"/>
                  </a:solidFill>
                  <a:latin typeface="Arial" panose="020B0604020202020204" pitchFamily="34" charset="0"/>
                </a:defRPr>
              </a:lvl3pPr>
              <a:lvl4pPr marL="1600200" indent="-228600" algn="ctr">
                <a:lnSpc>
                  <a:spcPct val="90000"/>
                </a:lnSpc>
                <a:defRPr sz="2400" b="1">
                  <a:solidFill>
                    <a:schemeClr val="tx1"/>
                  </a:solidFill>
                  <a:latin typeface="Arial" panose="020B0604020202020204" pitchFamily="34" charset="0"/>
                </a:defRPr>
              </a:lvl4pPr>
              <a:lvl5pPr marL="2057400" indent="-228600" algn="ctr">
                <a:lnSpc>
                  <a:spcPct val="90000"/>
                </a:lnSpc>
                <a:defRPr sz="2400" b="1">
                  <a:solidFill>
                    <a:schemeClr val="tx1"/>
                  </a:solidFill>
                  <a:latin typeface="Arial" panose="020B0604020202020204" pitchFamily="34" charset="0"/>
                </a:defRPr>
              </a:lvl5pPr>
              <a:lvl6pPr marL="25146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6pPr>
              <a:lvl7pPr marL="29718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7pPr>
              <a:lvl8pPr marL="34290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8pPr>
              <a:lvl9pPr marL="38862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9pPr>
            </a:lstStyle>
            <a:p>
              <a:endParaRPr lang="en-US" altLang="en-US"/>
            </a:p>
          </p:txBody>
        </p:sp>
        <p:sp>
          <p:nvSpPr>
            <p:cNvPr id="58439" name="Oval 394"/>
            <p:cNvSpPr>
              <a:spLocks noChangeArrowheads="1"/>
            </p:cNvSpPr>
            <p:nvPr/>
          </p:nvSpPr>
          <p:spPr bwMode="auto">
            <a:xfrm>
              <a:off x="2916" y="1214"/>
              <a:ext cx="96" cy="76"/>
            </a:xfrm>
            <a:prstGeom prst="ellipse">
              <a:avLst/>
            </a:prstGeom>
            <a:solidFill>
              <a:srgbClr val="00279F"/>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ctr">
                <a:lnSpc>
                  <a:spcPct val="90000"/>
                </a:lnSpc>
                <a:defRPr sz="2400" b="1">
                  <a:solidFill>
                    <a:schemeClr val="tx1"/>
                  </a:solidFill>
                  <a:latin typeface="Arial" panose="020B0604020202020204" pitchFamily="34" charset="0"/>
                </a:defRPr>
              </a:lvl1pPr>
              <a:lvl2pPr marL="742950" indent="-285750" algn="ctr">
                <a:lnSpc>
                  <a:spcPct val="90000"/>
                </a:lnSpc>
                <a:defRPr sz="2400" b="1">
                  <a:solidFill>
                    <a:schemeClr val="tx1"/>
                  </a:solidFill>
                  <a:latin typeface="Arial" panose="020B0604020202020204" pitchFamily="34" charset="0"/>
                </a:defRPr>
              </a:lvl2pPr>
              <a:lvl3pPr marL="1143000" indent="-228600" algn="ctr">
                <a:lnSpc>
                  <a:spcPct val="90000"/>
                </a:lnSpc>
                <a:defRPr sz="2400" b="1">
                  <a:solidFill>
                    <a:schemeClr val="tx1"/>
                  </a:solidFill>
                  <a:latin typeface="Arial" panose="020B0604020202020204" pitchFamily="34" charset="0"/>
                </a:defRPr>
              </a:lvl3pPr>
              <a:lvl4pPr marL="1600200" indent="-228600" algn="ctr">
                <a:lnSpc>
                  <a:spcPct val="90000"/>
                </a:lnSpc>
                <a:defRPr sz="2400" b="1">
                  <a:solidFill>
                    <a:schemeClr val="tx1"/>
                  </a:solidFill>
                  <a:latin typeface="Arial" panose="020B0604020202020204" pitchFamily="34" charset="0"/>
                </a:defRPr>
              </a:lvl4pPr>
              <a:lvl5pPr marL="2057400" indent="-228600" algn="ctr">
                <a:lnSpc>
                  <a:spcPct val="90000"/>
                </a:lnSpc>
                <a:defRPr sz="2400" b="1">
                  <a:solidFill>
                    <a:schemeClr val="tx1"/>
                  </a:solidFill>
                  <a:latin typeface="Arial" panose="020B0604020202020204" pitchFamily="34" charset="0"/>
                </a:defRPr>
              </a:lvl5pPr>
              <a:lvl6pPr marL="25146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6pPr>
              <a:lvl7pPr marL="29718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7pPr>
              <a:lvl8pPr marL="34290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8pPr>
              <a:lvl9pPr marL="38862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9pPr>
            </a:lstStyle>
            <a:p>
              <a:endParaRPr lang="en-US" altLang="en-US"/>
            </a:p>
          </p:txBody>
        </p:sp>
        <p:sp>
          <p:nvSpPr>
            <p:cNvPr id="58440" name="AutoShape 395"/>
            <p:cNvSpPr>
              <a:spLocks noChangeArrowheads="1"/>
            </p:cNvSpPr>
            <p:nvPr/>
          </p:nvSpPr>
          <p:spPr bwMode="auto">
            <a:xfrm>
              <a:off x="2799" y="1176"/>
              <a:ext cx="122" cy="19"/>
            </a:xfrm>
            <a:prstGeom prst="roundRect">
              <a:avLst>
                <a:gd name="adj" fmla="val 12495"/>
              </a:avLst>
            </a:prstGeom>
            <a:solidFill>
              <a:srgbClr val="00279F"/>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ctr">
                <a:lnSpc>
                  <a:spcPct val="90000"/>
                </a:lnSpc>
                <a:defRPr sz="2400" b="1">
                  <a:solidFill>
                    <a:schemeClr val="tx1"/>
                  </a:solidFill>
                  <a:latin typeface="Arial" panose="020B0604020202020204" pitchFamily="34" charset="0"/>
                </a:defRPr>
              </a:lvl1pPr>
              <a:lvl2pPr marL="742950" indent="-285750" algn="ctr">
                <a:lnSpc>
                  <a:spcPct val="90000"/>
                </a:lnSpc>
                <a:defRPr sz="2400" b="1">
                  <a:solidFill>
                    <a:schemeClr val="tx1"/>
                  </a:solidFill>
                  <a:latin typeface="Arial" panose="020B0604020202020204" pitchFamily="34" charset="0"/>
                </a:defRPr>
              </a:lvl2pPr>
              <a:lvl3pPr marL="1143000" indent="-228600" algn="ctr">
                <a:lnSpc>
                  <a:spcPct val="90000"/>
                </a:lnSpc>
                <a:defRPr sz="2400" b="1">
                  <a:solidFill>
                    <a:schemeClr val="tx1"/>
                  </a:solidFill>
                  <a:latin typeface="Arial" panose="020B0604020202020204" pitchFamily="34" charset="0"/>
                </a:defRPr>
              </a:lvl3pPr>
              <a:lvl4pPr marL="1600200" indent="-228600" algn="ctr">
                <a:lnSpc>
                  <a:spcPct val="90000"/>
                </a:lnSpc>
                <a:defRPr sz="2400" b="1">
                  <a:solidFill>
                    <a:schemeClr val="tx1"/>
                  </a:solidFill>
                  <a:latin typeface="Arial" panose="020B0604020202020204" pitchFamily="34" charset="0"/>
                </a:defRPr>
              </a:lvl4pPr>
              <a:lvl5pPr marL="2057400" indent="-228600" algn="ctr">
                <a:lnSpc>
                  <a:spcPct val="90000"/>
                </a:lnSpc>
                <a:defRPr sz="2400" b="1">
                  <a:solidFill>
                    <a:schemeClr val="tx1"/>
                  </a:solidFill>
                  <a:latin typeface="Arial" panose="020B0604020202020204" pitchFamily="34" charset="0"/>
                </a:defRPr>
              </a:lvl5pPr>
              <a:lvl6pPr marL="25146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6pPr>
              <a:lvl7pPr marL="29718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7pPr>
              <a:lvl8pPr marL="34290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8pPr>
              <a:lvl9pPr marL="38862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9pPr>
            </a:lstStyle>
            <a:p>
              <a:endParaRPr lang="en-US" altLang="en-US"/>
            </a:p>
          </p:txBody>
        </p:sp>
        <p:sp>
          <p:nvSpPr>
            <p:cNvPr id="58441" name="Rectangle 396"/>
            <p:cNvSpPr>
              <a:spLocks noChangeArrowheads="1"/>
            </p:cNvSpPr>
            <p:nvPr/>
          </p:nvSpPr>
          <p:spPr bwMode="auto">
            <a:xfrm>
              <a:off x="3167" y="1126"/>
              <a:ext cx="407" cy="748"/>
            </a:xfrm>
            <a:prstGeom prst="rect">
              <a:avLst/>
            </a:prstGeom>
            <a:solidFill>
              <a:srgbClr val="FFA27C"/>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ctr">
                <a:lnSpc>
                  <a:spcPct val="90000"/>
                </a:lnSpc>
                <a:defRPr sz="2400" b="1">
                  <a:solidFill>
                    <a:schemeClr val="tx1"/>
                  </a:solidFill>
                  <a:latin typeface="Arial" panose="020B0604020202020204" pitchFamily="34" charset="0"/>
                </a:defRPr>
              </a:lvl1pPr>
              <a:lvl2pPr marL="742950" indent="-285750" algn="ctr">
                <a:lnSpc>
                  <a:spcPct val="90000"/>
                </a:lnSpc>
                <a:defRPr sz="2400" b="1">
                  <a:solidFill>
                    <a:schemeClr val="tx1"/>
                  </a:solidFill>
                  <a:latin typeface="Arial" panose="020B0604020202020204" pitchFamily="34" charset="0"/>
                </a:defRPr>
              </a:lvl2pPr>
              <a:lvl3pPr marL="1143000" indent="-228600" algn="ctr">
                <a:lnSpc>
                  <a:spcPct val="90000"/>
                </a:lnSpc>
                <a:defRPr sz="2400" b="1">
                  <a:solidFill>
                    <a:schemeClr val="tx1"/>
                  </a:solidFill>
                  <a:latin typeface="Arial" panose="020B0604020202020204" pitchFamily="34" charset="0"/>
                </a:defRPr>
              </a:lvl3pPr>
              <a:lvl4pPr marL="1600200" indent="-228600" algn="ctr">
                <a:lnSpc>
                  <a:spcPct val="90000"/>
                </a:lnSpc>
                <a:defRPr sz="2400" b="1">
                  <a:solidFill>
                    <a:schemeClr val="tx1"/>
                  </a:solidFill>
                  <a:latin typeface="Arial" panose="020B0604020202020204" pitchFamily="34" charset="0"/>
                </a:defRPr>
              </a:lvl4pPr>
              <a:lvl5pPr marL="2057400" indent="-228600" algn="ctr">
                <a:lnSpc>
                  <a:spcPct val="90000"/>
                </a:lnSpc>
                <a:defRPr sz="2400" b="1">
                  <a:solidFill>
                    <a:schemeClr val="tx1"/>
                  </a:solidFill>
                  <a:latin typeface="Arial" panose="020B0604020202020204" pitchFamily="34" charset="0"/>
                </a:defRPr>
              </a:lvl5pPr>
              <a:lvl6pPr marL="25146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6pPr>
              <a:lvl7pPr marL="29718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7pPr>
              <a:lvl8pPr marL="34290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8pPr>
              <a:lvl9pPr marL="38862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9pPr>
            </a:lstStyle>
            <a:p>
              <a:endParaRPr lang="en-US" altLang="en-US"/>
            </a:p>
          </p:txBody>
        </p:sp>
        <p:sp>
          <p:nvSpPr>
            <p:cNvPr id="58442" name="AutoShape 397"/>
            <p:cNvSpPr>
              <a:spLocks noChangeArrowheads="1"/>
            </p:cNvSpPr>
            <p:nvPr/>
          </p:nvSpPr>
          <p:spPr bwMode="auto">
            <a:xfrm>
              <a:off x="3427" y="1798"/>
              <a:ext cx="95" cy="34"/>
            </a:xfrm>
            <a:prstGeom prst="roundRect">
              <a:avLst>
                <a:gd name="adj" fmla="val 12495"/>
              </a:avLst>
            </a:prstGeom>
            <a:solidFill>
              <a:srgbClr val="00279F"/>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ctr">
                <a:lnSpc>
                  <a:spcPct val="90000"/>
                </a:lnSpc>
                <a:defRPr sz="2400" b="1">
                  <a:solidFill>
                    <a:schemeClr val="tx1"/>
                  </a:solidFill>
                  <a:latin typeface="Arial" panose="020B0604020202020204" pitchFamily="34" charset="0"/>
                </a:defRPr>
              </a:lvl1pPr>
              <a:lvl2pPr marL="742950" indent="-285750" algn="ctr">
                <a:lnSpc>
                  <a:spcPct val="90000"/>
                </a:lnSpc>
                <a:defRPr sz="2400" b="1">
                  <a:solidFill>
                    <a:schemeClr val="tx1"/>
                  </a:solidFill>
                  <a:latin typeface="Arial" panose="020B0604020202020204" pitchFamily="34" charset="0"/>
                </a:defRPr>
              </a:lvl2pPr>
              <a:lvl3pPr marL="1143000" indent="-228600" algn="ctr">
                <a:lnSpc>
                  <a:spcPct val="90000"/>
                </a:lnSpc>
                <a:defRPr sz="2400" b="1">
                  <a:solidFill>
                    <a:schemeClr val="tx1"/>
                  </a:solidFill>
                  <a:latin typeface="Arial" panose="020B0604020202020204" pitchFamily="34" charset="0"/>
                </a:defRPr>
              </a:lvl3pPr>
              <a:lvl4pPr marL="1600200" indent="-228600" algn="ctr">
                <a:lnSpc>
                  <a:spcPct val="90000"/>
                </a:lnSpc>
                <a:defRPr sz="2400" b="1">
                  <a:solidFill>
                    <a:schemeClr val="tx1"/>
                  </a:solidFill>
                  <a:latin typeface="Arial" panose="020B0604020202020204" pitchFamily="34" charset="0"/>
                </a:defRPr>
              </a:lvl4pPr>
              <a:lvl5pPr marL="2057400" indent="-228600" algn="ctr">
                <a:lnSpc>
                  <a:spcPct val="90000"/>
                </a:lnSpc>
                <a:defRPr sz="2400" b="1">
                  <a:solidFill>
                    <a:schemeClr val="tx1"/>
                  </a:solidFill>
                  <a:latin typeface="Arial" panose="020B0604020202020204" pitchFamily="34" charset="0"/>
                </a:defRPr>
              </a:lvl5pPr>
              <a:lvl6pPr marL="25146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6pPr>
              <a:lvl7pPr marL="29718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7pPr>
              <a:lvl8pPr marL="34290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8pPr>
              <a:lvl9pPr marL="38862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9pPr>
            </a:lstStyle>
            <a:p>
              <a:endParaRPr lang="en-US" altLang="en-US"/>
            </a:p>
          </p:txBody>
        </p:sp>
        <p:sp>
          <p:nvSpPr>
            <p:cNvPr id="58443" name="Rectangle 398"/>
            <p:cNvSpPr>
              <a:spLocks noChangeArrowheads="1"/>
            </p:cNvSpPr>
            <p:nvPr/>
          </p:nvSpPr>
          <p:spPr bwMode="auto">
            <a:xfrm>
              <a:off x="3195" y="1149"/>
              <a:ext cx="350" cy="194"/>
            </a:xfrm>
            <a:prstGeom prst="rect">
              <a:avLst/>
            </a:prstGeom>
            <a:solidFill>
              <a:srgbClr val="AD6900"/>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ctr">
                <a:lnSpc>
                  <a:spcPct val="90000"/>
                </a:lnSpc>
                <a:defRPr sz="2400" b="1">
                  <a:solidFill>
                    <a:schemeClr val="tx1"/>
                  </a:solidFill>
                  <a:latin typeface="Arial" panose="020B0604020202020204" pitchFamily="34" charset="0"/>
                </a:defRPr>
              </a:lvl1pPr>
              <a:lvl2pPr marL="742950" indent="-285750" algn="ctr">
                <a:lnSpc>
                  <a:spcPct val="90000"/>
                </a:lnSpc>
                <a:defRPr sz="2400" b="1">
                  <a:solidFill>
                    <a:schemeClr val="tx1"/>
                  </a:solidFill>
                  <a:latin typeface="Arial" panose="020B0604020202020204" pitchFamily="34" charset="0"/>
                </a:defRPr>
              </a:lvl2pPr>
              <a:lvl3pPr marL="1143000" indent="-228600" algn="ctr">
                <a:lnSpc>
                  <a:spcPct val="90000"/>
                </a:lnSpc>
                <a:defRPr sz="2400" b="1">
                  <a:solidFill>
                    <a:schemeClr val="tx1"/>
                  </a:solidFill>
                  <a:latin typeface="Arial" panose="020B0604020202020204" pitchFamily="34" charset="0"/>
                </a:defRPr>
              </a:lvl3pPr>
              <a:lvl4pPr marL="1600200" indent="-228600" algn="ctr">
                <a:lnSpc>
                  <a:spcPct val="90000"/>
                </a:lnSpc>
                <a:defRPr sz="2400" b="1">
                  <a:solidFill>
                    <a:schemeClr val="tx1"/>
                  </a:solidFill>
                  <a:latin typeface="Arial" panose="020B0604020202020204" pitchFamily="34" charset="0"/>
                </a:defRPr>
              </a:lvl4pPr>
              <a:lvl5pPr marL="2057400" indent="-228600" algn="ctr">
                <a:lnSpc>
                  <a:spcPct val="90000"/>
                </a:lnSpc>
                <a:defRPr sz="2400" b="1">
                  <a:solidFill>
                    <a:schemeClr val="tx1"/>
                  </a:solidFill>
                  <a:latin typeface="Arial" panose="020B0604020202020204" pitchFamily="34" charset="0"/>
                </a:defRPr>
              </a:lvl5pPr>
              <a:lvl6pPr marL="25146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6pPr>
              <a:lvl7pPr marL="29718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7pPr>
              <a:lvl8pPr marL="34290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8pPr>
              <a:lvl9pPr marL="38862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9pPr>
            </a:lstStyle>
            <a:p>
              <a:endParaRPr lang="en-US" altLang="en-US"/>
            </a:p>
          </p:txBody>
        </p:sp>
        <p:sp>
          <p:nvSpPr>
            <p:cNvPr id="58444" name="Oval 399"/>
            <p:cNvSpPr>
              <a:spLocks noChangeArrowheads="1"/>
            </p:cNvSpPr>
            <p:nvPr/>
          </p:nvSpPr>
          <p:spPr bwMode="auto">
            <a:xfrm>
              <a:off x="3219" y="1210"/>
              <a:ext cx="95" cy="76"/>
            </a:xfrm>
            <a:prstGeom prst="ellipse">
              <a:avLst/>
            </a:prstGeom>
            <a:solidFill>
              <a:srgbClr val="00279F"/>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ctr">
                <a:lnSpc>
                  <a:spcPct val="90000"/>
                </a:lnSpc>
                <a:defRPr sz="2400" b="1">
                  <a:solidFill>
                    <a:schemeClr val="tx1"/>
                  </a:solidFill>
                  <a:latin typeface="Arial" panose="020B0604020202020204" pitchFamily="34" charset="0"/>
                </a:defRPr>
              </a:lvl1pPr>
              <a:lvl2pPr marL="742950" indent="-285750" algn="ctr">
                <a:lnSpc>
                  <a:spcPct val="90000"/>
                </a:lnSpc>
                <a:defRPr sz="2400" b="1">
                  <a:solidFill>
                    <a:schemeClr val="tx1"/>
                  </a:solidFill>
                  <a:latin typeface="Arial" panose="020B0604020202020204" pitchFamily="34" charset="0"/>
                </a:defRPr>
              </a:lvl2pPr>
              <a:lvl3pPr marL="1143000" indent="-228600" algn="ctr">
                <a:lnSpc>
                  <a:spcPct val="90000"/>
                </a:lnSpc>
                <a:defRPr sz="2400" b="1">
                  <a:solidFill>
                    <a:schemeClr val="tx1"/>
                  </a:solidFill>
                  <a:latin typeface="Arial" panose="020B0604020202020204" pitchFamily="34" charset="0"/>
                </a:defRPr>
              </a:lvl3pPr>
              <a:lvl4pPr marL="1600200" indent="-228600" algn="ctr">
                <a:lnSpc>
                  <a:spcPct val="90000"/>
                </a:lnSpc>
                <a:defRPr sz="2400" b="1">
                  <a:solidFill>
                    <a:schemeClr val="tx1"/>
                  </a:solidFill>
                  <a:latin typeface="Arial" panose="020B0604020202020204" pitchFamily="34" charset="0"/>
                </a:defRPr>
              </a:lvl4pPr>
              <a:lvl5pPr marL="2057400" indent="-228600" algn="ctr">
                <a:lnSpc>
                  <a:spcPct val="90000"/>
                </a:lnSpc>
                <a:defRPr sz="2400" b="1">
                  <a:solidFill>
                    <a:schemeClr val="tx1"/>
                  </a:solidFill>
                  <a:latin typeface="Arial" panose="020B0604020202020204" pitchFamily="34" charset="0"/>
                </a:defRPr>
              </a:lvl5pPr>
              <a:lvl6pPr marL="25146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6pPr>
              <a:lvl7pPr marL="29718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7pPr>
              <a:lvl8pPr marL="34290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8pPr>
              <a:lvl9pPr marL="38862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9pPr>
            </a:lstStyle>
            <a:p>
              <a:endParaRPr lang="en-US" altLang="en-US"/>
            </a:p>
          </p:txBody>
        </p:sp>
        <p:sp>
          <p:nvSpPr>
            <p:cNvPr id="58445" name="Oval 400"/>
            <p:cNvSpPr>
              <a:spLocks noChangeArrowheads="1"/>
            </p:cNvSpPr>
            <p:nvPr/>
          </p:nvSpPr>
          <p:spPr bwMode="auto">
            <a:xfrm>
              <a:off x="3427" y="1210"/>
              <a:ext cx="95" cy="76"/>
            </a:xfrm>
            <a:prstGeom prst="ellipse">
              <a:avLst/>
            </a:prstGeom>
            <a:solidFill>
              <a:srgbClr val="00279F"/>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ctr">
                <a:lnSpc>
                  <a:spcPct val="90000"/>
                </a:lnSpc>
                <a:defRPr sz="2400" b="1">
                  <a:solidFill>
                    <a:schemeClr val="tx1"/>
                  </a:solidFill>
                  <a:latin typeface="Arial" panose="020B0604020202020204" pitchFamily="34" charset="0"/>
                </a:defRPr>
              </a:lvl1pPr>
              <a:lvl2pPr marL="742950" indent="-285750" algn="ctr">
                <a:lnSpc>
                  <a:spcPct val="90000"/>
                </a:lnSpc>
                <a:defRPr sz="2400" b="1">
                  <a:solidFill>
                    <a:schemeClr val="tx1"/>
                  </a:solidFill>
                  <a:latin typeface="Arial" panose="020B0604020202020204" pitchFamily="34" charset="0"/>
                </a:defRPr>
              </a:lvl2pPr>
              <a:lvl3pPr marL="1143000" indent="-228600" algn="ctr">
                <a:lnSpc>
                  <a:spcPct val="90000"/>
                </a:lnSpc>
                <a:defRPr sz="2400" b="1">
                  <a:solidFill>
                    <a:schemeClr val="tx1"/>
                  </a:solidFill>
                  <a:latin typeface="Arial" panose="020B0604020202020204" pitchFamily="34" charset="0"/>
                </a:defRPr>
              </a:lvl3pPr>
              <a:lvl4pPr marL="1600200" indent="-228600" algn="ctr">
                <a:lnSpc>
                  <a:spcPct val="90000"/>
                </a:lnSpc>
                <a:defRPr sz="2400" b="1">
                  <a:solidFill>
                    <a:schemeClr val="tx1"/>
                  </a:solidFill>
                  <a:latin typeface="Arial" panose="020B0604020202020204" pitchFamily="34" charset="0"/>
                </a:defRPr>
              </a:lvl4pPr>
              <a:lvl5pPr marL="2057400" indent="-228600" algn="ctr">
                <a:lnSpc>
                  <a:spcPct val="90000"/>
                </a:lnSpc>
                <a:defRPr sz="2400" b="1">
                  <a:solidFill>
                    <a:schemeClr val="tx1"/>
                  </a:solidFill>
                  <a:latin typeface="Arial" panose="020B0604020202020204" pitchFamily="34" charset="0"/>
                </a:defRPr>
              </a:lvl5pPr>
              <a:lvl6pPr marL="25146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6pPr>
              <a:lvl7pPr marL="29718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7pPr>
              <a:lvl8pPr marL="34290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8pPr>
              <a:lvl9pPr marL="38862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9pPr>
            </a:lstStyle>
            <a:p>
              <a:endParaRPr lang="en-US" altLang="en-US"/>
            </a:p>
          </p:txBody>
        </p:sp>
        <p:sp>
          <p:nvSpPr>
            <p:cNvPr id="58446" name="AutoShape 401"/>
            <p:cNvSpPr>
              <a:spLocks noChangeArrowheads="1"/>
            </p:cNvSpPr>
            <p:nvPr/>
          </p:nvSpPr>
          <p:spPr bwMode="auto">
            <a:xfrm>
              <a:off x="3310" y="1173"/>
              <a:ext cx="121" cy="19"/>
            </a:xfrm>
            <a:prstGeom prst="roundRect">
              <a:avLst>
                <a:gd name="adj" fmla="val 12495"/>
              </a:avLst>
            </a:prstGeom>
            <a:solidFill>
              <a:srgbClr val="00279F"/>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ctr">
                <a:lnSpc>
                  <a:spcPct val="90000"/>
                </a:lnSpc>
                <a:defRPr sz="2400" b="1">
                  <a:solidFill>
                    <a:schemeClr val="tx1"/>
                  </a:solidFill>
                  <a:latin typeface="Arial" panose="020B0604020202020204" pitchFamily="34" charset="0"/>
                </a:defRPr>
              </a:lvl1pPr>
              <a:lvl2pPr marL="742950" indent="-285750" algn="ctr">
                <a:lnSpc>
                  <a:spcPct val="90000"/>
                </a:lnSpc>
                <a:defRPr sz="2400" b="1">
                  <a:solidFill>
                    <a:schemeClr val="tx1"/>
                  </a:solidFill>
                  <a:latin typeface="Arial" panose="020B0604020202020204" pitchFamily="34" charset="0"/>
                </a:defRPr>
              </a:lvl2pPr>
              <a:lvl3pPr marL="1143000" indent="-228600" algn="ctr">
                <a:lnSpc>
                  <a:spcPct val="90000"/>
                </a:lnSpc>
                <a:defRPr sz="2400" b="1">
                  <a:solidFill>
                    <a:schemeClr val="tx1"/>
                  </a:solidFill>
                  <a:latin typeface="Arial" panose="020B0604020202020204" pitchFamily="34" charset="0"/>
                </a:defRPr>
              </a:lvl3pPr>
              <a:lvl4pPr marL="1600200" indent="-228600" algn="ctr">
                <a:lnSpc>
                  <a:spcPct val="90000"/>
                </a:lnSpc>
                <a:defRPr sz="2400" b="1">
                  <a:solidFill>
                    <a:schemeClr val="tx1"/>
                  </a:solidFill>
                  <a:latin typeface="Arial" panose="020B0604020202020204" pitchFamily="34" charset="0"/>
                </a:defRPr>
              </a:lvl4pPr>
              <a:lvl5pPr marL="2057400" indent="-228600" algn="ctr">
                <a:lnSpc>
                  <a:spcPct val="90000"/>
                </a:lnSpc>
                <a:defRPr sz="2400" b="1">
                  <a:solidFill>
                    <a:schemeClr val="tx1"/>
                  </a:solidFill>
                  <a:latin typeface="Arial" panose="020B0604020202020204" pitchFamily="34" charset="0"/>
                </a:defRPr>
              </a:lvl5pPr>
              <a:lvl6pPr marL="25146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6pPr>
              <a:lvl7pPr marL="29718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7pPr>
              <a:lvl8pPr marL="34290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8pPr>
              <a:lvl9pPr marL="38862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9pPr>
            </a:lstStyle>
            <a:p>
              <a:endParaRPr lang="en-US" altLang="en-US"/>
            </a:p>
          </p:txBody>
        </p:sp>
        <p:sp>
          <p:nvSpPr>
            <p:cNvPr id="58447" name="Rectangle 402"/>
            <p:cNvSpPr>
              <a:spLocks noChangeArrowheads="1"/>
            </p:cNvSpPr>
            <p:nvPr/>
          </p:nvSpPr>
          <p:spPr bwMode="auto">
            <a:xfrm>
              <a:off x="3697" y="1119"/>
              <a:ext cx="408" cy="748"/>
            </a:xfrm>
            <a:prstGeom prst="rect">
              <a:avLst/>
            </a:prstGeom>
            <a:solidFill>
              <a:srgbClr val="FFA27C"/>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ctr">
                <a:lnSpc>
                  <a:spcPct val="90000"/>
                </a:lnSpc>
                <a:defRPr sz="2400" b="1">
                  <a:solidFill>
                    <a:schemeClr val="tx1"/>
                  </a:solidFill>
                  <a:latin typeface="Arial" panose="020B0604020202020204" pitchFamily="34" charset="0"/>
                </a:defRPr>
              </a:lvl1pPr>
              <a:lvl2pPr marL="742950" indent="-285750" algn="ctr">
                <a:lnSpc>
                  <a:spcPct val="90000"/>
                </a:lnSpc>
                <a:defRPr sz="2400" b="1">
                  <a:solidFill>
                    <a:schemeClr val="tx1"/>
                  </a:solidFill>
                  <a:latin typeface="Arial" panose="020B0604020202020204" pitchFamily="34" charset="0"/>
                </a:defRPr>
              </a:lvl2pPr>
              <a:lvl3pPr marL="1143000" indent="-228600" algn="ctr">
                <a:lnSpc>
                  <a:spcPct val="90000"/>
                </a:lnSpc>
                <a:defRPr sz="2400" b="1">
                  <a:solidFill>
                    <a:schemeClr val="tx1"/>
                  </a:solidFill>
                  <a:latin typeface="Arial" panose="020B0604020202020204" pitchFamily="34" charset="0"/>
                </a:defRPr>
              </a:lvl3pPr>
              <a:lvl4pPr marL="1600200" indent="-228600" algn="ctr">
                <a:lnSpc>
                  <a:spcPct val="90000"/>
                </a:lnSpc>
                <a:defRPr sz="2400" b="1">
                  <a:solidFill>
                    <a:schemeClr val="tx1"/>
                  </a:solidFill>
                  <a:latin typeface="Arial" panose="020B0604020202020204" pitchFamily="34" charset="0"/>
                </a:defRPr>
              </a:lvl4pPr>
              <a:lvl5pPr marL="2057400" indent="-228600" algn="ctr">
                <a:lnSpc>
                  <a:spcPct val="90000"/>
                </a:lnSpc>
                <a:defRPr sz="2400" b="1">
                  <a:solidFill>
                    <a:schemeClr val="tx1"/>
                  </a:solidFill>
                  <a:latin typeface="Arial" panose="020B0604020202020204" pitchFamily="34" charset="0"/>
                </a:defRPr>
              </a:lvl5pPr>
              <a:lvl6pPr marL="25146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6pPr>
              <a:lvl7pPr marL="29718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7pPr>
              <a:lvl8pPr marL="34290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8pPr>
              <a:lvl9pPr marL="38862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9pPr>
            </a:lstStyle>
            <a:p>
              <a:endParaRPr lang="en-US" altLang="en-US"/>
            </a:p>
          </p:txBody>
        </p:sp>
        <p:sp>
          <p:nvSpPr>
            <p:cNvPr id="58448" name="AutoShape 403"/>
            <p:cNvSpPr>
              <a:spLocks noChangeArrowheads="1"/>
            </p:cNvSpPr>
            <p:nvPr/>
          </p:nvSpPr>
          <p:spPr bwMode="auto">
            <a:xfrm>
              <a:off x="3957" y="1791"/>
              <a:ext cx="96" cy="34"/>
            </a:xfrm>
            <a:prstGeom prst="roundRect">
              <a:avLst>
                <a:gd name="adj" fmla="val 12495"/>
              </a:avLst>
            </a:prstGeom>
            <a:solidFill>
              <a:srgbClr val="00279F"/>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ctr">
                <a:lnSpc>
                  <a:spcPct val="90000"/>
                </a:lnSpc>
                <a:defRPr sz="2400" b="1">
                  <a:solidFill>
                    <a:schemeClr val="tx1"/>
                  </a:solidFill>
                  <a:latin typeface="Arial" panose="020B0604020202020204" pitchFamily="34" charset="0"/>
                </a:defRPr>
              </a:lvl1pPr>
              <a:lvl2pPr marL="742950" indent="-285750" algn="ctr">
                <a:lnSpc>
                  <a:spcPct val="90000"/>
                </a:lnSpc>
                <a:defRPr sz="2400" b="1">
                  <a:solidFill>
                    <a:schemeClr val="tx1"/>
                  </a:solidFill>
                  <a:latin typeface="Arial" panose="020B0604020202020204" pitchFamily="34" charset="0"/>
                </a:defRPr>
              </a:lvl2pPr>
              <a:lvl3pPr marL="1143000" indent="-228600" algn="ctr">
                <a:lnSpc>
                  <a:spcPct val="90000"/>
                </a:lnSpc>
                <a:defRPr sz="2400" b="1">
                  <a:solidFill>
                    <a:schemeClr val="tx1"/>
                  </a:solidFill>
                  <a:latin typeface="Arial" panose="020B0604020202020204" pitchFamily="34" charset="0"/>
                </a:defRPr>
              </a:lvl3pPr>
              <a:lvl4pPr marL="1600200" indent="-228600" algn="ctr">
                <a:lnSpc>
                  <a:spcPct val="90000"/>
                </a:lnSpc>
                <a:defRPr sz="2400" b="1">
                  <a:solidFill>
                    <a:schemeClr val="tx1"/>
                  </a:solidFill>
                  <a:latin typeface="Arial" panose="020B0604020202020204" pitchFamily="34" charset="0"/>
                </a:defRPr>
              </a:lvl4pPr>
              <a:lvl5pPr marL="2057400" indent="-228600" algn="ctr">
                <a:lnSpc>
                  <a:spcPct val="90000"/>
                </a:lnSpc>
                <a:defRPr sz="2400" b="1">
                  <a:solidFill>
                    <a:schemeClr val="tx1"/>
                  </a:solidFill>
                  <a:latin typeface="Arial" panose="020B0604020202020204" pitchFamily="34" charset="0"/>
                </a:defRPr>
              </a:lvl5pPr>
              <a:lvl6pPr marL="25146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6pPr>
              <a:lvl7pPr marL="29718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7pPr>
              <a:lvl8pPr marL="34290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8pPr>
              <a:lvl9pPr marL="38862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9pPr>
            </a:lstStyle>
            <a:p>
              <a:endParaRPr lang="en-US" altLang="en-US"/>
            </a:p>
          </p:txBody>
        </p:sp>
        <p:sp>
          <p:nvSpPr>
            <p:cNvPr id="58449" name="Rectangle 404"/>
            <p:cNvSpPr>
              <a:spLocks noChangeArrowheads="1"/>
            </p:cNvSpPr>
            <p:nvPr/>
          </p:nvSpPr>
          <p:spPr bwMode="auto">
            <a:xfrm>
              <a:off x="3726" y="1142"/>
              <a:ext cx="350" cy="194"/>
            </a:xfrm>
            <a:prstGeom prst="rect">
              <a:avLst/>
            </a:prstGeom>
            <a:solidFill>
              <a:srgbClr val="AD6900"/>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ctr">
                <a:lnSpc>
                  <a:spcPct val="90000"/>
                </a:lnSpc>
                <a:defRPr sz="2400" b="1">
                  <a:solidFill>
                    <a:schemeClr val="tx1"/>
                  </a:solidFill>
                  <a:latin typeface="Arial" panose="020B0604020202020204" pitchFamily="34" charset="0"/>
                </a:defRPr>
              </a:lvl1pPr>
              <a:lvl2pPr marL="742950" indent="-285750" algn="ctr">
                <a:lnSpc>
                  <a:spcPct val="90000"/>
                </a:lnSpc>
                <a:defRPr sz="2400" b="1">
                  <a:solidFill>
                    <a:schemeClr val="tx1"/>
                  </a:solidFill>
                  <a:latin typeface="Arial" panose="020B0604020202020204" pitchFamily="34" charset="0"/>
                </a:defRPr>
              </a:lvl2pPr>
              <a:lvl3pPr marL="1143000" indent="-228600" algn="ctr">
                <a:lnSpc>
                  <a:spcPct val="90000"/>
                </a:lnSpc>
                <a:defRPr sz="2400" b="1">
                  <a:solidFill>
                    <a:schemeClr val="tx1"/>
                  </a:solidFill>
                  <a:latin typeface="Arial" panose="020B0604020202020204" pitchFamily="34" charset="0"/>
                </a:defRPr>
              </a:lvl3pPr>
              <a:lvl4pPr marL="1600200" indent="-228600" algn="ctr">
                <a:lnSpc>
                  <a:spcPct val="90000"/>
                </a:lnSpc>
                <a:defRPr sz="2400" b="1">
                  <a:solidFill>
                    <a:schemeClr val="tx1"/>
                  </a:solidFill>
                  <a:latin typeface="Arial" panose="020B0604020202020204" pitchFamily="34" charset="0"/>
                </a:defRPr>
              </a:lvl4pPr>
              <a:lvl5pPr marL="2057400" indent="-228600" algn="ctr">
                <a:lnSpc>
                  <a:spcPct val="90000"/>
                </a:lnSpc>
                <a:defRPr sz="2400" b="1">
                  <a:solidFill>
                    <a:schemeClr val="tx1"/>
                  </a:solidFill>
                  <a:latin typeface="Arial" panose="020B0604020202020204" pitchFamily="34" charset="0"/>
                </a:defRPr>
              </a:lvl5pPr>
              <a:lvl6pPr marL="25146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6pPr>
              <a:lvl7pPr marL="29718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7pPr>
              <a:lvl8pPr marL="34290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8pPr>
              <a:lvl9pPr marL="38862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9pPr>
            </a:lstStyle>
            <a:p>
              <a:endParaRPr lang="en-US" altLang="en-US"/>
            </a:p>
          </p:txBody>
        </p:sp>
        <p:sp>
          <p:nvSpPr>
            <p:cNvPr id="58450" name="Oval 405"/>
            <p:cNvSpPr>
              <a:spLocks noChangeArrowheads="1"/>
            </p:cNvSpPr>
            <p:nvPr/>
          </p:nvSpPr>
          <p:spPr bwMode="auto">
            <a:xfrm>
              <a:off x="3749" y="1203"/>
              <a:ext cx="96" cy="76"/>
            </a:xfrm>
            <a:prstGeom prst="ellipse">
              <a:avLst/>
            </a:prstGeom>
            <a:solidFill>
              <a:srgbClr val="00279F"/>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ctr">
                <a:lnSpc>
                  <a:spcPct val="90000"/>
                </a:lnSpc>
                <a:defRPr sz="2400" b="1">
                  <a:solidFill>
                    <a:schemeClr val="tx1"/>
                  </a:solidFill>
                  <a:latin typeface="Arial" panose="020B0604020202020204" pitchFamily="34" charset="0"/>
                </a:defRPr>
              </a:lvl1pPr>
              <a:lvl2pPr marL="742950" indent="-285750" algn="ctr">
                <a:lnSpc>
                  <a:spcPct val="90000"/>
                </a:lnSpc>
                <a:defRPr sz="2400" b="1">
                  <a:solidFill>
                    <a:schemeClr val="tx1"/>
                  </a:solidFill>
                  <a:latin typeface="Arial" panose="020B0604020202020204" pitchFamily="34" charset="0"/>
                </a:defRPr>
              </a:lvl2pPr>
              <a:lvl3pPr marL="1143000" indent="-228600" algn="ctr">
                <a:lnSpc>
                  <a:spcPct val="90000"/>
                </a:lnSpc>
                <a:defRPr sz="2400" b="1">
                  <a:solidFill>
                    <a:schemeClr val="tx1"/>
                  </a:solidFill>
                  <a:latin typeface="Arial" panose="020B0604020202020204" pitchFamily="34" charset="0"/>
                </a:defRPr>
              </a:lvl3pPr>
              <a:lvl4pPr marL="1600200" indent="-228600" algn="ctr">
                <a:lnSpc>
                  <a:spcPct val="90000"/>
                </a:lnSpc>
                <a:defRPr sz="2400" b="1">
                  <a:solidFill>
                    <a:schemeClr val="tx1"/>
                  </a:solidFill>
                  <a:latin typeface="Arial" panose="020B0604020202020204" pitchFamily="34" charset="0"/>
                </a:defRPr>
              </a:lvl4pPr>
              <a:lvl5pPr marL="2057400" indent="-228600" algn="ctr">
                <a:lnSpc>
                  <a:spcPct val="90000"/>
                </a:lnSpc>
                <a:defRPr sz="2400" b="1">
                  <a:solidFill>
                    <a:schemeClr val="tx1"/>
                  </a:solidFill>
                  <a:latin typeface="Arial" panose="020B0604020202020204" pitchFamily="34" charset="0"/>
                </a:defRPr>
              </a:lvl5pPr>
              <a:lvl6pPr marL="25146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6pPr>
              <a:lvl7pPr marL="29718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7pPr>
              <a:lvl8pPr marL="34290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8pPr>
              <a:lvl9pPr marL="38862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9pPr>
            </a:lstStyle>
            <a:p>
              <a:endParaRPr lang="en-US" altLang="en-US"/>
            </a:p>
          </p:txBody>
        </p:sp>
        <p:sp>
          <p:nvSpPr>
            <p:cNvPr id="58451" name="Oval 406"/>
            <p:cNvSpPr>
              <a:spLocks noChangeArrowheads="1"/>
            </p:cNvSpPr>
            <p:nvPr/>
          </p:nvSpPr>
          <p:spPr bwMode="auto">
            <a:xfrm>
              <a:off x="3957" y="1203"/>
              <a:ext cx="96" cy="76"/>
            </a:xfrm>
            <a:prstGeom prst="ellipse">
              <a:avLst/>
            </a:prstGeom>
            <a:solidFill>
              <a:srgbClr val="00279F"/>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ctr">
                <a:lnSpc>
                  <a:spcPct val="90000"/>
                </a:lnSpc>
                <a:defRPr sz="2400" b="1">
                  <a:solidFill>
                    <a:schemeClr val="tx1"/>
                  </a:solidFill>
                  <a:latin typeface="Arial" panose="020B0604020202020204" pitchFamily="34" charset="0"/>
                </a:defRPr>
              </a:lvl1pPr>
              <a:lvl2pPr marL="742950" indent="-285750" algn="ctr">
                <a:lnSpc>
                  <a:spcPct val="90000"/>
                </a:lnSpc>
                <a:defRPr sz="2400" b="1">
                  <a:solidFill>
                    <a:schemeClr val="tx1"/>
                  </a:solidFill>
                  <a:latin typeface="Arial" panose="020B0604020202020204" pitchFamily="34" charset="0"/>
                </a:defRPr>
              </a:lvl2pPr>
              <a:lvl3pPr marL="1143000" indent="-228600" algn="ctr">
                <a:lnSpc>
                  <a:spcPct val="90000"/>
                </a:lnSpc>
                <a:defRPr sz="2400" b="1">
                  <a:solidFill>
                    <a:schemeClr val="tx1"/>
                  </a:solidFill>
                  <a:latin typeface="Arial" panose="020B0604020202020204" pitchFamily="34" charset="0"/>
                </a:defRPr>
              </a:lvl3pPr>
              <a:lvl4pPr marL="1600200" indent="-228600" algn="ctr">
                <a:lnSpc>
                  <a:spcPct val="90000"/>
                </a:lnSpc>
                <a:defRPr sz="2400" b="1">
                  <a:solidFill>
                    <a:schemeClr val="tx1"/>
                  </a:solidFill>
                  <a:latin typeface="Arial" panose="020B0604020202020204" pitchFamily="34" charset="0"/>
                </a:defRPr>
              </a:lvl4pPr>
              <a:lvl5pPr marL="2057400" indent="-228600" algn="ctr">
                <a:lnSpc>
                  <a:spcPct val="90000"/>
                </a:lnSpc>
                <a:defRPr sz="2400" b="1">
                  <a:solidFill>
                    <a:schemeClr val="tx1"/>
                  </a:solidFill>
                  <a:latin typeface="Arial" panose="020B0604020202020204" pitchFamily="34" charset="0"/>
                </a:defRPr>
              </a:lvl5pPr>
              <a:lvl6pPr marL="25146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6pPr>
              <a:lvl7pPr marL="29718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7pPr>
              <a:lvl8pPr marL="34290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8pPr>
              <a:lvl9pPr marL="38862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9pPr>
            </a:lstStyle>
            <a:p>
              <a:endParaRPr lang="en-US" altLang="en-US"/>
            </a:p>
          </p:txBody>
        </p:sp>
        <p:sp>
          <p:nvSpPr>
            <p:cNvPr id="58452" name="AutoShape 407"/>
            <p:cNvSpPr>
              <a:spLocks noChangeArrowheads="1"/>
            </p:cNvSpPr>
            <p:nvPr/>
          </p:nvSpPr>
          <p:spPr bwMode="auto">
            <a:xfrm>
              <a:off x="3840" y="1166"/>
              <a:ext cx="122" cy="19"/>
            </a:xfrm>
            <a:prstGeom prst="roundRect">
              <a:avLst>
                <a:gd name="adj" fmla="val 12495"/>
              </a:avLst>
            </a:prstGeom>
            <a:solidFill>
              <a:srgbClr val="00279F"/>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ctr">
                <a:lnSpc>
                  <a:spcPct val="90000"/>
                </a:lnSpc>
                <a:defRPr sz="2400" b="1">
                  <a:solidFill>
                    <a:schemeClr val="tx1"/>
                  </a:solidFill>
                  <a:latin typeface="Arial" panose="020B0604020202020204" pitchFamily="34" charset="0"/>
                </a:defRPr>
              </a:lvl1pPr>
              <a:lvl2pPr marL="742950" indent="-285750" algn="ctr">
                <a:lnSpc>
                  <a:spcPct val="90000"/>
                </a:lnSpc>
                <a:defRPr sz="2400" b="1">
                  <a:solidFill>
                    <a:schemeClr val="tx1"/>
                  </a:solidFill>
                  <a:latin typeface="Arial" panose="020B0604020202020204" pitchFamily="34" charset="0"/>
                </a:defRPr>
              </a:lvl2pPr>
              <a:lvl3pPr marL="1143000" indent="-228600" algn="ctr">
                <a:lnSpc>
                  <a:spcPct val="90000"/>
                </a:lnSpc>
                <a:defRPr sz="2400" b="1">
                  <a:solidFill>
                    <a:schemeClr val="tx1"/>
                  </a:solidFill>
                  <a:latin typeface="Arial" panose="020B0604020202020204" pitchFamily="34" charset="0"/>
                </a:defRPr>
              </a:lvl3pPr>
              <a:lvl4pPr marL="1600200" indent="-228600" algn="ctr">
                <a:lnSpc>
                  <a:spcPct val="90000"/>
                </a:lnSpc>
                <a:defRPr sz="2400" b="1">
                  <a:solidFill>
                    <a:schemeClr val="tx1"/>
                  </a:solidFill>
                  <a:latin typeface="Arial" panose="020B0604020202020204" pitchFamily="34" charset="0"/>
                </a:defRPr>
              </a:lvl4pPr>
              <a:lvl5pPr marL="2057400" indent="-228600" algn="ctr">
                <a:lnSpc>
                  <a:spcPct val="90000"/>
                </a:lnSpc>
                <a:defRPr sz="2400" b="1">
                  <a:solidFill>
                    <a:schemeClr val="tx1"/>
                  </a:solidFill>
                  <a:latin typeface="Arial" panose="020B0604020202020204" pitchFamily="34" charset="0"/>
                </a:defRPr>
              </a:lvl5pPr>
              <a:lvl6pPr marL="25146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6pPr>
              <a:lvl7pPr marL="29718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7pPr>
              <a:lvl8pPr marL="34290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8pPr>
              <a:lvl9pPr marL="38862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9pPr>
            </a:lstStyle>
            <a:p>
              <a:endParaRPr lang="en-US" altLang="en-US"/>
            </a:p>
          </p:txBody>
        </p:sp>
      </p:grpSp>
      <p:sp>
        <p:nvSpPr>
          <p:cNvPr id="58387" name="Rectangle 408"/>
          <p:cNvSpPr>
            <a:spLocks noChangeArrowheads="1"/>
          </p:cNvSpPr>
          <p:nvPr/>
        </p:nvSpPr>
        <p:spPr bwMode="auto">
          <a:xfrm>
            <a:off x="1441450" y="1803400"/>
            <a:ext cx="180975" cy="363538"/>
          </a:xfrm>
          <a:prstGeom prst="rect">
            <a:avLst/>
          </a:prstGeom>
          <a:noFill/>
          <a:ln>
            <a:noFill/>
          </a:ln>
          <a:effectLst/>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algn="ctr">
              <a:lnSpc>
                <a:spcPct val="90000"/>
              </a:lnSpc>
              <a:defRPr sz="2400" b="1">
                <a:solidFill>
                  <a:schemeClr val="tx1"/>
                </a:solidFill>
                <a:latin typeface="Arial" panose="020B0604020202020204" pitchFamily="34" charset="0"/>
              </a:defRPr>
            </a:lvl1pPr>
            <a:lvl2pPr marL="742950" indent="-285750" algn="ctr">
              <a:lnSpc>
                <a:spcPct val="90000"/>
              </a:lnSpc>
              <a:defRPr sz="2400" b="1">
                <a:solidFill>
                  <a:schemeClr val="tx1"/>
                </a:solidFill>
                <a:latin typeface="Arial" panose="020B0604020202020204" pitchFamily="34" charset="0"/>
              </a:defRPr>
            </a:lvl2pPr>
            <a:lvl3pPr marL="1143000" indent="-228600" algn="ctr">
              <a:lnSpc>
                <a:spcPct val="90000"/>
              </a:lnSpc>
              <a:defRPr sz="2400" b="1">
                <a:solidFill>
                  <a:schemeClr val="tx1"/>
                </a:solidFill>
                <a:latin typeface="Arial" panose="020B0604020202020204" pitchFamily="34" charset="0"/>
              </a:defRPr>
            </a:lvl3pPr>
            <a:lvl4pPr marL="1600200" indent="-228600" algn="ctr">
              <a:lnSpc>
                <a:spcPct val="90000"/>
              </a:lnSpc>
              <a:defRPr sz="2400" b="1">
                <a:solidFill>
                  <a:schemeClr val="tx1"/>
                </a:solidFill>
                <a:latin typeface="Arial" panose="020B0604020202020204" pitchFamily="34" charset="0"/>
              </a:defRPr>
            </a:lvl4pPr>
            <a:lvl5pPr marL="2057400" indent="-228600" algn="ctr">
              <a:lnSpc>
                <a:spcPct val="90000"/>
              </a:lnSpc>
              <a:defRPr sz="2400" b="1">
                <a:solidFill>
                  <a:schemeClr val="tx1"/>
                </a:solidFill>
                <a:latin typeface="Arial" panose="020B0604020202020204" pitchFamily="34" charset="0"/>
              </a:defRPr>
            </a:lvl5pPr>
            <a:lvl6pPr marL="25146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6pPr>
            <a:lvl7pPr marL="29718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7pPr>
            <a:lvl8pPr marL="34290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8pPr>
            <a:lvl9pPr marL="38862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9pPr>
          </a:lstStyle>
          <a:p>
            <a:endParaRPr lang="fr-BE" altLang="en-US" sz="2000" i="1">
              <a:solidFill>
                <a:srgbClr val="FF5008"/>
              </a:solidFill>
            </a:endParaRPr>
          </a:p>
        </p:txBody>
      </p:sp>
      <p:sp>
        <p:nvSpPr>
          <p:cNvPr id="58388" name="Line 415"/>
          <p:cNvSpPr>
            <a:spLocks noChangeShapeType="1"/>
          </p:cNvSpPr>
          <p:nvPr/>
        </p:nvSpPr>
        <p:spPr bwMode="auto">
          <a:xfrm>
            <a:off x="6007100" y="1866900"/>
            <a:ext cx="2070100" cy="139700"/>
          </a:xfrm>
          <a:prstGeom prst="line">
            <a:avLst/>
          </a:prstGeom>
          <a:noFill/>
          <a:ln w="38100">
            <a:solidFill>
              <a:srgbClr val="F57B4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8389" name="Line 416"/>
          <p:cNvSpPr>
            <a:spLocks noChangeShapeType="1"/>
          </p:cNvSpPr>
          <p:nvPr/>
        </p:nvSpPr>
        <p:spPr bwMode="auto">
          <a:xfrm>
            <a:off x="5943600" y="4292600"/>
            <a:ext cx="2159000" cy="698500"/>
          </a:xfrm>
          <a:prstGeom prst="line">
            <a:avLst/>
          </a:prstGeom>
          <a:noFill/>
          <a:ln w="38100">
            <a:solidFill>
              <a:srgbClr val="F57B4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8390" name="Line 417"/>
          <p:cNvSpPr>
            <a:spLocks noChangeShapeType="1"/>
          </p:cNvSpPr>
          <p:nvPr/>
        </p:nvSpPr>
        <p:spPr bwMode="auto">
          <a:xfrm flipV="1">
            <a:off x="5969000" y="4991100"/>
            <a:ext cx="2146300" cy="558800"/>
          </a:xfrm>
          <a:prstGeom prst="line">
            <a:avLst/>
          </a:prstGeom>
          <a:noFill/>
          <a:ln w="38100">
            <a:solidFill>
              <a:srgbClr val="F57B4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8391" name="Oval 409"/>
          <p:cNvSpPr>
            <a:spLocks noChangeArrowheads="1"/>
          </p:cNvSpPr>
          <p:nvPr/>
        </p:nvSpPr>
        <p:spPr bwMode="auto">
          <a:xfrm>
            <a:off x="6870700" y="1460500"/>
            <a:ext cx="2489200" cy="1079500"/>
          </a:xfrm>
          <a:prstGeom prst="ellipse">
            <a:avLst/>
          </a:prstGeom>
          <a:solidFill>
            <a:srgbClr val="F57B49"/>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ctr">
              <a:lnSpc>
                <a:spcPct val="90000"/>
              </a:lnSpc>
              <a:defRPr sz="2400" b="1">
                <a:solidFill>
                  <a:schemeClr val="tx1"/>
                </a:solidFill>
                <a:latin typeface="Arial" panose="020B0604020202020204" pitchFamily="34" charset="0"/>
              </a:defRPr>
            </a:lvl1pPr>
            <a:lvl2pPr marL="742950" indent="-285750" algn="ctr">
              <a:lnSpc>
                <a:spcPct val="90000"/>
              </a:lnSpc>
              <a:defRPr sz="2400" b="1">
                <a:solidFill>
                  <a:schemeClr val="tx1"/>
                </a:solidFill>
                <a:latin typeface="Arial" panose="020B0604020202020204" pitchFamily="34" charset="0"/>
              </a:defRPr>
            </a:lvl2pPr>
            <a:lvl3pPr marL="1143000" indent="-228600" algn="ctr">
              <a:lnSpc>
                <a:spcPct val="90000"/>
              </a:lnSpc>
              <a:defRPr sz="2400" b="1">
                <a:solidFill>
                  <a:schemeClr val="tx1"/>
                </a:solidFill>
                <a:latin typeface="Arial" panose="020B0604020202020204" pitchFamily="34" charset="0"/>
              </a:defRPr>
            </a:lvl3pPr>
            <a:lvl4pPr marL="1600200" indent="-228600" algn="ctr">
              <a:lnSpc>
                <a:spcPct val="90000"/>
              </a:lnSpc>
              <a:defRPr sz="2400" b="1">
                <a:solidFill>
                  <a:schemeClr val="tx1"/>
                </a:solidFill>
                <a:latin typeface="Arial" panose="020B0604020202020204" pitchFamily="34" charset="0"/>
              </a:defRPr>
            </a:lvl4pPr>
            <a:lvl5pPr marL="2057400" indent="-228600" algn="ctr">
              <a:lnSpc>
                <a:spcPct val="90000"/>
              </a:lnSpc>
              <a:defRPr sz="2400" b="1">
                <a:solidFill>
                  <a:schemeClr val="tx1"/>
                </a:solidFill>
                <a:latin typeface="Arial" panose="020B0604020202020204" pitchFamily="34" charset="0"/>
              </a:defRPr>
            </a:lvl5pPr>
            <a:lvl6pPr marL="25146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6pPr>
            <a:lvl7pPr marL="29718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7pPr>
            <a:lvl8pPr marL="34290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8pPr>
            <a:lvl9pPr marL="38862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9pPr>
          </a:lstStyle>
          <a:p>
            <a:r>
              <a:rPr lang="en-US" altLang="en-US" sz="2800"/>
              <a:t>LAN</a:t>
            </a:r>
          </a:p>
        </p:txBody>
      </p:sp>
      <p:sp>
        <p:nvSpPr>
          <p:cNvPr id="58392" name="Oval 410"/>
          <p:cNvSpPr>
            <a:spLocks noChangeArrowheads="1"/>
          </p:cNvSpPr>
          <p:nvPr/>
        </p:nvSpPr>
        <p:spPr bwMode="auto">
          <a:xfrm>
            <a:off x="6821488" y="3835400"/>
            <a:ext cx="2601912" cy="2324100"/>
          </a:xfrm>
          <a:prstGeom prst="ellipse">
            <a:avLst/>
          </a:prstGeom>
          <a:solidFill>
            <a:srgbClr val="F57B49"/>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ctr">
              <a:lnSpc>
                <a:spcPct val="90000"/>
              </a:lnSpc>
              <a:defRPr sz="2400" b="1">
                <a:solidFill>
                  <a:schemeClr val="tx1"/>
                </a:solidFill>
                <a:latin typeface="Arial" panose="020B0604020202020204" pitchFamily="34" charset="0"/>
              </a:defRPr>
            </a:lvl1pPr>
            <a:lvl2pPr marL="742950" indent="-285750" algn="ctr">
              <a:lnSpc>
                <a:spcPct val="90000"/>
              </a:lnSpc>
              <a:defRPr sz="2400" b="1">
                <a:solidFill>
                  <a:schemeClr val="tx1"/>
                </a:solidFill>
                <a:latin typeface="Arial" panose="020B0604020202020204" pitchFamily="34" charset="0"/>
              </a:defRPr>
            </a:lvl2pPr>
            <a:lvl3pPr marL="1143000" indent="-228600" algn="ctr">
              <a:lnSpc>
                <a:spcPct val="90000"/>
              </a:lnSpc>
              <a:defRPr sz="2400" b="1">
                <a:solidFill>
                  <a:schemeClr val="tx1"/>
                </a:solidFill>
                <a:latin typeface="Arial" panose="020B0604020202020204" pitchFamily="34" charset="0"/>
              </a:defRPr>
            </a:lvl3pPr>
            <a:lvl4pPr marL="1600200" indent="-228600" algn="ctr">
              <a:lnSpc>
                <a:spcPct val="90000"/>
              </a:lnSpc>
              <a:defRPr sz="2400" b="1">
                <a:solidFill>
                  <a:schemeClr val="tx1"/>
                </a:solidFill>
                <a:latin typeface="Arial" panose="020B0604020202020204" pitchFamily="34" charset="0"/>
              </a:defRPr>
            </a:lvl4pPr>
            <a:lvl5pPr marL="2057400" indent="-228600" algn="ctr">
              <a:lnSpc>
                <a:spcPct val="90000"/>
              </a:lnSpc>
              <a:defRPr sz="2400" b="1">
                <a:solidFill>
                  <a:schemeClr val="tx1"/>
                </a:solidFill>
                <a:latin typeface="Arial" panose="020B0604020202020204" pitchFamily="34" charset="0"/>
              </a:defRPr>
            </a:lvl5pPr>
            <a:lvl6pPr marL="25146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6pPr>
            <a:lvl7pPr marL="29718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7pPr>
            <a:lvl8pPr marL="34290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8pPr>
            <a:lvl9pPr marL="38862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9pPr>
          </a:lstStyle>
          <a:p>
            <a:r>
              <a:rPr lang="en-US" altLang="en-US" sz="2800"/>
              <a:t>LAN</a:t>
            </a:r>
          </a:p>
        </p:txBody>
      </p:sp>
      <p:grpSp>
        <p:nvGrpSpPr>
          <p:cNvPr id="58393" name="Group 437"/>
          <p:cNvGrpSpPr>
            <a:grpSpLocks/>
          </p:cNvGrpSpPr>
          <p:nvPr/>
        </p:nvGrpSpPr>
        <p:grpSpPr bwMode="auto">
          <a:xfrm>
            <a:off x="8472488" y="2095500"/>
            <a:ext cx="990600" cy="774700"/>
            <a:chOff x="5296" y="1320"/>
            <a:chExt cx="624" cy="488"/>
          </a:xfrm>
        </p:grpSpPr>
        <p:sp>
          <p:nvSpPr>
            <p:cNvPr id="58413" name="AutoShape 435"/>
            <p:cNvSpPr>
              <a:spLocks noChangeArrowheads="1"/>
            </p:cNvSpPr>
            <p:nvPr/>
          </p:nvSpPr>
          <p:spPr bwMode="auto">
            <a:xfrm>
              <a:off x="5296" y="1320"/>
              <a:ext cx="624" cy="488"/>
            </a:xfrm>
            <a:prstGeom prst="roundRect">
              <a:avLst>
                <a:gd name="adj" fmla="val 16667"/>
              </a:avLst>
            </a:prstGeom>
            <a:solidFill>
              <a:srgbClr val="FAAB5C"/>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ctr">
                <a:lnSpc>
                  <a:spcPct val="90000"/>
                </a:lnSpc>
                <a:defRPr sz="2400" b="1">
                  <a:solidFill>
                    <a:schemeClr val="tx1"/>
                  </a:solidFill>
                  <a:latin typeface="Arial" panose="020B0604020202020204" pitchFamily="34" charset="0"/>
                </a:defRPr>
              </a:lvl1pPr>
              <a:lvl2pPr marL="742950" indent="-285750" algn="ctr">
                <a:lnSpc>
                  <a:spcPct val="90000"/>
                </a:lnSpc>
                <a:defRPr sz="2400" b="1">
                  <a:solidFill>
                    <a:schemeClr val="tx1"/>
                  </a:solidFill>
                  <a:latin typeface="Arial" panose="020B0604020202020204" pitchFamily="34" charset="0"/>
                </a:defRPr>
              </a:lvl2pPr>
              <a:lvl3pPr marL="1143000" indent="-228600" algn="ctr">
                <a:lnSpc>
                  <a:spcPct val="90000"/>
                </a:lnSpc>
                <a:defRPr sz="2400" b="1">
                  <a:solidFill>
                    <a:schemeClr val="tx1"/>
                  </a:solidFill>
                  <a:latin typeface="Arial" panose="020B0604020202020204" pitchFamily="34" charset="0"/>
                </a:defRPr>
              </a:lvl3pPr>
              <a:lvl4pPr marL="1600200" indent="-228600" algn="ctr">
                <a:lnSpc>
                  <a:spcPct val="90000"/>
                </a:lnSpc>
                <a:defRPr sz="2400" b="1">
                  <a:solidFill>
                    <a:schemeClr val="tx1"/>
                  </a:solidFill>
                  <a:latin typeface="Arial" panose="020B0604020202020204" pitchFamily="34" charset="0"/>
                </a:defRPr>
              </a:lvl4pPr>
              <a:lvl5pPr marL="2057400" indent="-228600" algn="ctr">
                <a:lnSpc>
                  <a:spcPct val="90000"/>
                </a:lnSpc>
                <a:defRPr sz="2400" b="1">
                  <a:solidFill>
                    <a:schemeClr val="tx1"/>
                  </a:solidFill>
                  <a:latin typeface="Arial" panose="020B0604020202020204" pitchFamily="34" charset="0"/>
                </a:defRPr>
              </a:lvl5pPr>
              <a:lvl6pPr marL="25146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6pPr>
              <a:lvl7pPr marL="29718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7pPr>
              <a:lvl8pPr marL="34290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8pPr>
              <a:lvl9pPr marL="38862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9pPr>
            </a:lstStyle>
            <a:p>
              <a:endParaRPr lang="en-US" altLang="en-US"/>
            </a:p>
          </p:txBody>
        </p:sp>
        <p:grpSp>
          <p:nvGrpSpPr>
            <p:cNvPr id="58414" name="Group 418"/>
            <p:cNvGrpSpPr>
              <a:grpSpLocks/>
            </p:cNvGrpSpPr>
            <p:nvPr/>
          </p:nvGrpSpPr>
          <p:grpSpPr bwMode="auto">
            <a:xfrm>
              <a:off x="5365" y="1395"/>
              <a:ext cx="485" cy="338"/>
              <a:chOff x="4803" y="1073"/>
              <a:chExt cx="701" cy="602"/>
            </a:xfrm>
          </p:grpSpPr>
          <p:graphicFrame>
            <p:nvGraphicFramePr>
              <p:cNvPr id="58415" name="Object 419">
                <a:hlinkClick r:id="" action="ppaction://ole?verb=0"/>
              </p:cNvPr>
              <p:cNvGraphicFramePr>
                <a:graphicFrameLocks/>
              </p:cNvGraphicFramePr>
              <p:nvPr/>
            </p:nvGraphicFramePr>
            <p:xfrm>
              <a:off x="4803" y="1073"/>
              <a:ext cx="701" cy="602"/>
            </p:xfrm>
            <a:graphic>
              <a:graphicData uri="http://schemas.openxmlformats.org/presentationml/2006/ole">
                <mc:AlternateContent xmlns:mc="http://schemas.openxmlformats.org/markup-compatibility/2006">
                  <mc:Choice xmlns:v="urn:schemas-microsoft-com:vml" Requires="v">
                    <p:oleObj spid="_x0000_s58830" name="Microsoft ClipArt Gallery" r:id="rId7" imgW="3390900" imgH="2582863" progId="MS_ClipArt_Gallery">
                      <p:embed/>
                    </p:oleObj>
                  </mc:Choice>
                  <mc:Fallback>
                    <p:oleObj name="Microsoft ClipArt Gallery" r:id="rId7" imgW="3390900" imgH="2582863" progId="MS_ClipArt_Gallery">
                      <p:embed/>
                      <p:pic>
                        <p:nvPicPr>
                          <p:cNvPr id="0" name="Object 419"/>
                          <p:cNvPicPr>
                            <a:picLocks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803" y="1073"/>
                            <a:ext cx="701" cy="602"/>
                          </a:xfrm>
                          <a:prstGeom prst="rect">
                            <a:avLst/>
                          </a:prstGeom>
                          <a:noFill/>
                          <a:ln>
                            <a:noFill/>
                          </a:ln>
                          <a:effectLst/>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58416" name="AutoShape 420"/>
              <p:cNvSpPr>
                <a:spLocks noChangeArrowheads="1"/>
              </p:cNvSpPr>
              <p:nvPr/>
            </p:nvSpPr>
            <p:spPr bwMode="auto">
              <a:xfrm rot="19140000" flipH="1">
                <a:off x="4807" y="1504"/>
                <a:ext cx="248" cy="126"/>
              </a:xfrm>
              <a:prstGeom prst="parallelogram">
                <a:avLst>
                  <a:gd name="adj" fmla="val 49197"/>
                </a:avLst>
              </a:prstGeom>
              <a:solidFill>
                <a:srgbClr val="FFFFFF"/>
              </a:solidFill>
              <a:ln w="12700">
                <a:solidFill>
                  <a:srgbClr val="FFFFFF"/>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ctr">
                  <a:lnSpc>
                    <a:spcPct val="90000"/>
                  </a:lnSpc>
                  <a:defRPr sz="2400" b="1">
                    <a:solidFill>
                      <a:schemeClr val="tx1"/>
                    </a:solidFill>
                    <a:latin typeface="Arial" panose="020B0604020202020204" pitchFamily="34" charset="0"/>
                  </a:defRPr>
                </a:lvl1pPr>
                <a:lvl2pPr marL="742950" indent="-285750" algn="ctr">
                  <a:lnSpc>
                    <a:spcPct val="90000"/>
                  </a:lnSpc>
                  <a:defRPr sz="2400" b="1">
                    <a:solidFill>
                      <a:schemeClr val="tx1"/>
                    </a:solidFill>
                    <a:latin typeface="Arial" panose="020B0604020202020204" pitchFamily="34" charset="0"/>
                  </a:defRPr>
                </a:lvl2pPr>
                <a:lvl3pPr marL="1143000" indent="-228600" algn="ctr">
                  <a:lnSpc>
                    <a:spcPct val="90000"/>
                  </a:lnSpc>
                  <a:defRPr sz="2400" b="1">
                    <a:solidFill>
                      <a:schemeClr val="tx1"/>
                    </a:solidFill>
                    <a:latin typeface="Arial" panose="020B0604020202020204" pitchFamily="34" charset="0"/>
                  </a:defRPr>
                </a:lvl3pPr>
                <a:lvl4pPr marL="1600200" indent="-228600" algn="ctr">
                  <a:lnSpc>
                    <a:spcPct val="90000"/>
                  </a:lnSpc>
                  <a:defRPr sz="2400" b="1">
                    <a:solidFill>
                      <a:schemeClr val="tx1"/>
                    </a:solidFill>
                    <a:latin typeface="Arial" panose="020B0604020202020204" pitchFamily="34" charset="0"/>
                  </a:defRPr>
                </a:lvl4pPr>
                <a:lvl5pPr marL="2057400" indent="-228600" algn="ctr">
                  <a:lnSpc>
                    <a:spcPct val="90000"/>
                  </a:lnSpc>
                  <a:defRPr sz="2400" b="1">
                    <a:solidFill>
                      <a:schemeClr val="tx1"/>
                    </a:solidFill>
                    <a:latin typeface="Arial" panose="020B0604020202020204" pitchFamily="34" charset="0"/>
                  </a:defRPr>
                </a:lvl5pPr>
                <a:lvl6pPr marL="25146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6pPr>
                <a:lvl7pPr marL="29718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7pPr>
                <a:lvl8pPr marL="34290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8pPr>
                <a:lvl9pPr marL="38862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9pPr>
              </a:lstStyle>
              <a:p>
                <a:endParaRPr lang="en-US" altLang="en-US"/>
              </a:p>
            </p:txBody>
          </p:sp>
          <p:sp>
            <p:nvSpPr>
              <p:cNvPr id="58417" name="Freeform 421"/>
              <p:cNvSpPr>
                <a:spLocks/>
              </p:cNvSpPr>
              <p:nvPr/>
            </p:nvSpPr>
            <p:spPr bwMode="auto">
              <a:xfrm>
                <a:off x="4946" y="1590"/>
                <a:ext cx="43" cy="8"/>
              </a:xfrm>
              <a:custGeom>
                <a:avLst/>
                <a:gdLst>
                  <a:gd name="T0" fmla="*/ 42 w 43"/>
                  <a:gd name="T1" fmla="*/ 7 h 8"/>
                  <a:gd name="T2" fmla="*/ 35 w 43"/>
                  <a:gd name="T3" fmla="*/ 5 h 8"/>
                  <a:gd name="T4" fmla="*/ 29 w 43"/>
                  <a:gd name="T5" fmla="*/ 4 h 8"/>
                  <a:gd name="T6" fmla="*/ 22 w 43"/>
                  <a:gd name="T7" fmla="*/ 3 h 8"/>
                  <a:gd name="T8" fmla="*/ 16 w 43"/>
                  <a:gd name="T9" fmla="*/ 2 h 8"/>
                  <a:gd name="T10" fmla="*/ 7 w 43"/>
                  <a:gd name="T11" fmla="*/ 2 h 8"/>
                  <a:gd name="T12" fmla="*/ 0 w 43"/>
                  <a:gd name="T13" fmla="*/ 3 h 8"/>
                  <a:gd name="T14" fmla="*/ 10 w 43"/>
                  <a:gd name="T15" fmla="*/ 1 h 8"/>
                  <a:gd name="T16" fmla="*/ 18 w 43"/>
                  <a:gd name="T17" fmla="*/ 0 h 8"/>
                  <a:gd name="T18" fmla="*/ 29 w 43"/>
                  <a:gd name="T19" fmla="*/ 3 h 8"/>
                  <a:gd name="T20" fmla="*/ 35 w 43"/>
                  <a:gd name="T21" fmla="*/ 4 h 8"/>
                  <a:gd name="T22" fmla="*/ 41 w 43"/>
                  <a:gd name="T23" fmla="*/ 6 h 8"/>
                  <a:gd name="T24" fmla="*/ 42 w 43"/>
                  <a:gd name="T25" fmla="*/ 7 h 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43" h="8">
                    <a:moveTo>
                      <a:pt x="42" y="7"/>
                    </a:moveTo>
                    <a:lnTo>
                      <a:pt x="35" y="5"/>
                    </a:lnTo>
                    <a:lnTo>
                      <a:pt x="29" y="4"/>
                    </a:lnTo>
                    <a:lnTo>
                      <a:pt x="22" y="3"/>
                    </a:lnTo>
                    <a:lnTo>
                      <a:pt x="16" y="2"/>
                    </a:lnTo>
                    <a:lnTo>
                      <a:pt x="7" y="2"/>
                    </a:lnTo>
                    <a:lnTo>
                      <a:pt x="0" y="3"/>
                    </a:lnTo>
                    <a:lnTo>
                      <a:pt x="10" y="1"/>
                    </a:lnTo>
                    <a:lnTo>
                      <a:pt x="18" y="0"/>
                    </a:lnTo>
                    <a:lnTo>
                      <a:pt x="29" y="3"/>
                    </a:lnTo>
                    <a:lnTo>
                      <a:pt x="35" y="4"/>
                    </a:lnTo>
                    <a:lnTo>
                      <a:pt x="41" y="6"/>
                    </a:lnTo>
                    <a:lnTo>
                      <a:pt x="42" y="7"/>
                    </a:lnTo>
                  </a:path>
                </a:pathLst>
              </a:custGeom>
              <a:solidFill>
                <a:srgbClr val="402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8418" name="Freeform 422"/>
              <p:cNvSpPr>
                <a:spLocks/>
              </p:cNvSpPr>
              <p:nvPr/>
            </p:nvSpPr>
            <p:spPr bwMode="auto">
              <a:xfrm>
                <a:off x="4927" y="1572"/>
                <a:ext cx="36" cy="3"/>
              </a:xfrm>
              <a:custGeom>
                <a:avLst/>
                <a:gdLst>
                  <a:gd name="T0" fmla="*/ 25 w 36"/>
                  <a:gd name="T1" fmla="*/ 0 h 3"/>
                  <a:gd name="T2" fmla="*/ 29 w 36"/>
                  <a:gd name="T3" fmla="*/ 0 h 3"/>
                  <a:gd name="T4" fmla="*/ 35 w 36"/>
                  <a:gd name="T5" fmla="*/ 1 h 3"/>
                  <a:gd name="T6" fmla="*/ 31 w 36"/>
                  <a:gd name="T7" fmla="*/ 1 h 3"/>
                  <a:gd name="T8" fmla="*/ 25 w 36"/>
                  <a:gd name="T9" fmla="*/ 0 h 3"/>
                  <a:gd name="T10" fmla="*/ 14 w 36"/>
                  <a:gd name="T11" fmla="*/ 1 h 3"/>
                  <a:gd name="T12" fmla="*/ 7 w 36"/>
                  <a:gd name="T13" fmla="*/ 2 h 3"/>
                  <a:gd name="T14" fmla="*/ 1 w 36"/>
                  <a:gd name="T15" fmla="*/ 2 h 3"/>
                  <a:gd name="T16" fmla="*/ 0 w 36"/>
                  <a:gd name="T17" fmla="*/ 2 h 3"/>
                  <a:gd name="T18" fmla="*/ 7 w 36"/>
                  <a:gd name="T19" fmla="*/ 1 h 3"/>
                  <a:gd name="T20" fmla="*/ 16 w 36"/>
                  <a:gd name="T21" fmla="*/ 1 h 3"/>
                  <a:gd name="T22" fmla="*/ 25 w 36"/>
                  <a:gd name="T23" fmla="*/ 0 h 3"/>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36" h="3">
                    <a:moveTo>
                      <a:pt x="25" y="0"/>
                    </a:moveTo>
                    <a:lnTo>
                      <a:pt x="29" y="0"/>
                    </a:lnTo>
                    <a:lnTo>
                      <a:pt x="35" y="1"/>
                    </a:lnTo>
                    <a:lnTo>
                      <a:pt x="31" y="1"/>
                    </a:lnTo>
                    <a:lnTo>
                      <a:pt x="25" y="0"/>
                    </a:lnTo>
                    <a:lnTo>
                      <a:pt x="14" y="1"/>
                    </a:lnTo>
                    <a:lnTo>
                      <a:pt x="7" y="2"/>
                    </a:lnTo>
                    <a:lnTo>
                      <a:pt x="1" y="2"/>
                    </a:lnTo>
                    <a:lnTo>
                      <a:pt x="0" y="2"/>
                    </a:lnTo>
                    <a:lnTo>
                      <a:pt x="7" y="1"/>
                    </a:lnTo>
                    <a:lnTo>
                      <a:pt x="16" y="1"/>
                    </a:lnTo>
                    <a:lnTo>
                      <a:pt x="25" y="0"/>
                    </a:lnTo>
                  </a:path>
                </a:pathLst>
              </a:custGeom>
              <a:solidFill>
                <a:srgbClr val="402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8419" name="Freeform 423"/>
              <p:cNvSpPr>
                <a:spLocks/>
              </p:cNvSpPr>
              <p:nvPr/>
            </p:nvSpPr>
            <p:spPr bwMode="auto">
              <a:xfrm>
                <a:off x="4944" y="1610"/>
                <a:ext cx="11" cy="5"/>
              </a:xfrm>
              <a:custGeom>
                <a:avLst/>
                <a:gdLst>
                  <a:gd name="T0" fmla="*/ 10 w 11"/>
                  <a:gd name="T1" fmla="*/ 2 h 5"/>
                  <a:gd name="T2" fmla="*/ 8 w 11"/>
                  <a:gd name="T3" fmla="*/ 0 h 5"/>
                  <a:gd name="T4" fmla="*/ 5 w 11"/>
                  <a:gd name="T5" fmla="*/ 1 h 5"/>
                  <a:gd name="T6" fmla="*/ 1 w 11"/>
                  <a:gd name="T7" fmla="*/ 1 h 5"/>
                  <a:gd name="T8" fmla="*/ 0 w 11"/>
                  <a:gd name="T9" fmla="*/ 4 h 5"/>
                  <a:gd name="T10" fmla="*/ 3 w 11"/>
                  <a:gd name="T11" fmla="*/ 3 h 5"/>
                  <a:gd name="T12" fmla="*/ 10 w 11"/>
                  <a:gd name="T13" fmla="*/ 2 h 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1" h="5">
                    <a:moveTo>
                      <a:pt x="10" y="2"/>
                    </a:moveTo>
                    <a:lnTo>
                      <a:pt x="8" y="0"/>
                    </a:lnTo>
                    <a:lnTo>
                      <a:pt x="5" y="1"/>
                    </a:lnTo>
                    <a:lnTo>
                      <a:pt x="1" y="1"/>
                    </a:lnTo>
                    <a:lnTo>
                      <a:pt x="0" y="4"/>
                    </a:lnTo>
                    <a:lnTo>
                      <a:pt x="3" y="3"/>
                    </a:lnTo>
                    <a:lnTo>
                      <a:pt x="10" y="2"/>
                    </a:lnTo>
                  </a:path>
                </a:pathLst>
              </a:custGeom>
              <a:solidFill>
                <a:srgbClr val="402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8420" name="Freeform 424"/>
              <p:cNvSpPr>
                <a:spLocks/>
              </p:cNvSpPr>
              <p:nvPr/>
            </p:nvSpPr>
            <p:spPr bwMode="auto">
              <a:xfrm>
                <a:off x="4977" y="1630"/>
                <a:ext cx="5" cy="6"/>
              </a:xfrm>
              <a:custGeom>
                <a:avLst/>
                <a:gdLst>
                  <a:gd name="T0" fmla="*/ 4 w 5"/>
                  <a:gd name="T1" fmla="*/ 5 h 6"/>
                  <a:gd name="T2" fmla="*/ 4 w 5"/>
                  <a:gd name="T3" fmla="*/ 2 h 6"/>
                  <a:gd name="T4" fmla="*/ 0 w 5"/>
                  <a:gd name="T5" fmla="*/ 0 h 6"/>
                  <a:gd name="T6" fmla="*/ 4 w 5"/>
                  <a:gd name="T7" fmla="*/ 5 h 6"/>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5" h="6">
                    <a:moveTo>
                      <a:pt x="4" y="5"/>
                    </a:moveTo>
                    <a:lnTo>
                      <a:pt x="4" y="2"/>
                    </a:lnTo>
                    <a:lnTo>
                      <a:pt x="0" y="0"/>
                    </a:lnTo>
                    <a:lnTo>
                      <a:pt x="4" y="5"/>
                    </a:lnTo>
                  </a:path>
                </a:pathLst>
              </a:custGeom>
              <a:solidFill>
                <a:srgbClr val="402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8421" name="Freeform 425"/>
              <p:cNvSpPr>
                <a:spLocks/>
              </p:cNvSpPr>
              <p:nvPr/>
            </p:nvSpPr>
            <p:spPr bwMode="auto">
              <a:xfrm>
                <a:off x="4920" y="1599"/>
                <a:ext cx="2" cy="5"/>
              </a:xfrm>
              <a:custGeom>
                <a:avLst/>
                <a:gdLst>
                  <a:gd name="T0" fmla="*/ 1 w 2"/>
                  <a:gd name="T1" fmla="*/ 0 h 5"/>
                  <a:gd name="T2" fmla="*/ 1 w 2"/>
                  <a:gd name="T3" fmla="*/ 1 h 5"/>
                  <a:gd name="T4" fmla="*/ 1 w 2"/>
                  <a:gd name="T5" fmla="*/ 3 h 5"/>
                  <a:gd name="T6" fmla="*/ 0 w 2"/>
                  <a:gd name="T7" fmla="*/ 4 h 5"/>
                  <a:gd name="T8" fmla="*/ 1 w 2"/>
                  <a:gd name="T9" fmla="*/ 0 h 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 h="5">
                    <a:moveTo>
                      <a:pt x="1" y="0"/>
                    </a:moveTo>
                    <a:lnTo>
                      <a:pt x="1" y="1"/>
                    </a:lnTo>
                    <a:lnTo>
                      <a:pt x="1" y="3"/>
                    </a:lnTo>
                    <a:lnTo>
                      <a:pt x="0" y="4"/>
                    </a:lnTo>
                    <a:lnTo>
                      <a:pt x="1" y="0"/>
                    </a:lnTo>
                  </a:path>
                </a:pathLst>
              </a:custGeom>
              <a:solidFill>
                <a:srgbClr val="402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8422" name="Freeform 426"/>
              <p:cNvSpPr>
                <a:spLocks/>
              </p:cNvSpPr>
              <p:nvPr/>
            </p:nvSpPr>
            <p:spPr bwMode="auto">
              <a:xfrm>
                <a:off x="4931" y="1622"/>
                <a:ext cx="4" cy="3"/>
              </a:xfrm>
              <a:custGeom>
                <a:avLst/>
                <a:gdLst>
                  <a:gd name="T0" fmla="*/ 2 w 4"/>
                  <a:gd name="T1" fmla="*/ 0 h 3"/>
                  <a:gd name="T2" fmla="*/ 3 w 4"/>
                  <a:gd name="T3" fmla="*/ 1 h 3"/>
                  <a:gd name="T4" fmla="*/ 0 w 4"/>
                  <a:gd name="T5" fmla="*/ 2 h 3"/>
                  <a:gd name="T6" fmla="*/ 2 w 4"/>
                  <a:gd name="T7" fmla="*/ 0 h 3"/>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4" h="3">
                    <a:moveTo>
                      <a:pt x="2" y="0"/>
                    </a:moveTo>
                    <a:lnTo>
                      <a:pt x="3" y="1"/>
                    </a:lnTo>
                    <a:lnTo>
                      <a:pt x="0" y="2"/>
                    </a:lnTo>
                    <a:lnTo>
                      <a:pt x="2" y="0"/>
                    </a:lnTo>
                  </a:path>
                </a:pathLst>
              </a:custGeom>
              <a:solidFill>
                <a:srgbClr val="402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8423" name="Freeform 427"/>
              <p:cNvSpPr>
                <a:spLocks/>
              </p:cNvSpPr>
              <p:nvPr/>
            </p:nvSpPr>
            <p:spPr bwMode="auto">
              <a:xfrm>
                <a:off x="4989" y="1610"/>
                <a:ext cx="5" cy="2"/>
              </a:xfrm>
              <a:custGeom>
                <a:avLst/>
                <a:gdLst>
                  <a:gd name="T0" fmla="*/ 0 w 5"/>
                  <a:gd name="T1" fmla="*/ 0 h 2"/>
                  <a:gd name="T2" fmla="*/ 2 w 5"/>
                  <a:gd name="T3" fmla="*/ 0 h 2"/>
                  <a:gd name="T4" fmla="*/ 4 w 5"/>
                  <a:gd name="T5" fmla="*/ 1 h 2"/>
                  <a:gd name="T6" fmla="*/ 4 w 5"/>
                  <a:gd name="T7" fmla="*/ 1 h 2"/>
                  <a:gd name="T8" fmla="*/ 4 w 5"/>
                  <a:gd name="T9" fmla="*/ 1 h 2"/>
                  <a:gd name="T10" fmla="*/ 3 w 5"/>
                  <a:gd name="T11" fmla="*/ 0 h 2"/>
                  <a:gd name="T12" fmla="*/ 0 w 5"/>
                  <a:gd name="T13" fmla="*/ 0 h 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5" h="2">
                    <a:moveTo>
                      <a:pt x="0" y="0"/>
                    </a:moveTo>
                    <a:lnTo>
                      <a:pt x="2" y="0"/>
                    </a:lnTo>
                    <a:lnTo>
                      <a:pt x="4" y="1"/>
                    </a:lnTo>
                    <a:lnTo>
                      <a:pt x="3" y="0"/>
                    </a:lnTo>
                    <a:lnTo>
                      <a:pt x="0" y="0"/>
                    </a:lnTo>
                  </a:path>
                </a:pathLst>
              </a:custGeom>
              <a:solidFill>
                <a:srgbClr val="402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8424" name="Freeform 428"/>
              <p:cNvSpPr>
                <a:spLocks/>
              </p:cNvSpPr>
              <p:nvPr/>
            </p:nvSpPr>
            <p:spPr bwMode="auto">
              <a:xfrm>
                <a:off x="4941" y="1500"/>
                <a:ext cx="17" cy="6"/>
              </a:xfrm>
              <a:custGeom>
                <a:avLst/>
                <a:gdLst>
                  <a:gd name="T0" fmla="*/ 16 w 17"/>
                  <a:gd name="T1" fmla="*/ 5 h 6"/>
                  <a:gd name="T2" fmla="*/ 14 w 17"/>
                  <a:gd name="T3" fmla="*/ 5 h 6"/>
                  <a:gd name="T4" fmla="*/ 12 w 17"/>
                  <a:gd name="T5" fmla="*/ 3 h 6"/>
                  <a:gd name="T6" fmla="*/ 9 w 17"/>
                  <a:gd name="T7" fmla="*/ 2 h 6"/>
                  <a:gd name="T8" fmla="*/ 8 w 17"/>
                  <a:gd name="T9" fmla="*/ 1 h 6"/>
                  <a:gd name="T10" fmla="*/ 6 w 17"/>
                  <a:gd name="T11" fmla="*/ 1 h 6"/>
                  <a:gd name="T12" fmla="*/ 2 w 17"/>
                  <a:gd name="T13" fmla="*/ 0 h 6"/>
                  <a:gd name="T14" fmla="*/ 0 w 17"/>
                  <a:gd name="T15" fmla="*/ 0 h 6"/>
                  <a:gd name="T16" fmla="*/ 4 w 17"/>
                  <a:gd name="T17" fmla="*/ 0 h 6"/>
                  <a:gd name="T18" fmla="*/ 7 w 17"/>
                  <a:gd name="T19" fmla="*/ 0 h 6"/>
                  <a:gd name="T20" fmla="*/ 9 w 17"/>
                  <a:gd name="T21" fmla="*/ 1 h 6"/>
                  <a:gd name="T22" fmla="*/ 11 w 17"/>
                  <a:gd name="T23" fmla="*/ 2 h 6"/>
                  <a:gd name="T24" fmla="*/ 16 w 17"/>
                  <a:gd name="T25" fmla="*/ 5 h 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7" h="6">
                    <a:moveTo>
                      <a:pt x="16" y="5"/>
                    </a:moveTo>
                    <a:lnTo>
                      <a:pt x="14" y="5"/>
                    </a:lnTo>
                    <a:lnTo>
                      <a:pt x="12" y="3"/>
                    </a:lnTo>
                    <a:lnTo>
                      <a:pt x="9" y="2"/>
                    </a:lnTo>
                    <a:lnTo>
                      <a:pt x="8" y="1"/>
                    </a:lnTo>
                    <a:lnTo>
                      <a:pt x="6" y="1"/>
                    </a:lnTo>
                    <a:lnTo>
                      <a:pt x="2" y="0"/>
                    </a:lnTo>
                    <a:lnTo>
                      <a:pt x="0" y="0"/>
                    </a:lnTo>
                    <a:lnTo>
                      <a:pt x="4" y="0"/>
                    </a:lnTo>
                    <a:lnTo>
                      <a:pt x="7" y="0"/>
                    </a:lnTo>
                    <a:lnTo>
                      <a:pt x="9" y="1"/>
                    </a:lnTo>
                    <a:lnTo>
                      <a:pt x="11" y="2"/>
                    </a:lnTo>
                    <a:lnTo>
                      <a:pt x="16" y="5"/>
                    </a:lnTo>
                  </a:path>
                </a:pathLst>
              </a:custGeom>
              <a:solidFill>
                <a:srgbClr val="402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8425" name="Freeform 429"/>
              <p:cNvSpPr>
                <a:spLocks/>
              </p:cNvSpPr>
              <p:nvPr/>
            </p:nvSpPr>
            <p:spPr bwMode="auto">
              <a:xfrm>
                <a:off x="4834" y="1571"/>
                <a:ext cx="5" cy="3"/>
              </a:xfrm>
              <a:custGeom>
                <a:avLst/>
                <a:gdLst>
                  <a:gd name="T0" fmla="*/ 0 w 5"/>
                  <a:gd name="T1" fmla="*/ 0 h 3"/>
                  <a:gd name="T2" fmla="*/ 3 w 5"/>
                  <a:gd name="T3" fmla="*/ 1 h 3"/>
                  <a:gd name="T4" fmla="*/ 4 w 5"/>
                  <a:gd name="T5" fmla="*/ 2 h 3"/>
                  <a:gd name="T6" fmla="*/ 0 w 5"/>
                  <a:gd name="T7" fmla="*/ 0 h 3"/>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5" h="3">
                    <a:moveTo>
                      <a:pt x="0" y="0"/>
                    </a:moveTo>
                    <a:lnTo>
                      <a:pt x="3" y="1"/>
                    </a:lnTo>
                    <a:lnTo>
                      <a:pt x="4" y="2"/>
                    </a:lnTo>
                    <a:lnTo>
                      <a:pt x="0" y="0"/>
                    </a:lnTo>
                  </a:path>
                </a:pathLst>
              </a:custGeom>
              <a:solidFill>
                <a:srgbClr val="402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8426" name="Freeform 430"/>
              <p:cNvSpPr>
                <a:spLocks/>
              </p:cNvSpPr>
              <p:nvPr/>
            </p:nvSpPr>
            <p:spPr bwMode="auto">
              <a:xfrm>
                <a:off x="4899" y="1494"/>
                <a:ext cx="30" cy="4"/>
              </a:xfrm>
              <a:custGeom>
                <a:avLst/>
                <a:gdLst>
                  <a:gd name="T0" fmla="*/ 29 w 30"/>
                  <a:gd name="T1" fmla="*/ 1 h 4"/>
                  <a:gd name="T2" fmla="*/ 21 w 30"/>
                  <a:gd name="T3" fmla="*/ 1 h 4"/>
                  <a:gd name="T4" fmla="*/ 16 w 30"/>
                  <a:gd name="T5" fmla="*/ 0 h 4"/>
                  <a:gd name="T6" fmla="*/ 13 w 30"/>
                  <a:gd name="T7" fmla="*/ 0 h 4"/>
                  <a:gd name="T8" fmla="*/ 11 w 30"/>
                  <a:gd name="T9" fmla="*/ 1 h 4"/>
                  <a:gd name="T10" fmla="*/ 9 w 30"/>
                  <a:gd name="T11" fmla="*/ 1 h 4"/>
                  <a:gd name="T12" fmla="*/ 5 w 30"/>
                  <a:gd name="T13" fmla="*/ 2 h 4"/>
                  <a:gd name="T14" fmla="*/ 0 w 30"/>
                  <a:gd name="T15" fmla="*/ 2 h 4"/>
                  <a:gd name="T16" fmla="*/ 3 w 30"/>
                  <a:gd name="T17" fmla="*/ 3 h 4"/>
                  <a:gd name="T18" fmla="*/ 8 w 30"/>
                  <a:gd name="T19" fmla="*/ 2 h 4"/>
                  <a:gd name="T20" fmla="*/ 13 w 30"/>
                  <a:gd name="T21" fmla="*/ 1 h 4"/>
                  <a:gd name="T22" fmla="*/ 15 w 30"/>
                  <a:gd name="T23" fmla="*/ 1 h 4"/>
                  <a:gd name="T24" fmla="*/ 18 w 30"/>
                  <a:gd name="T25" fmla="*/ 1 h 4"/>
                  <a:gd name="T26" fmla="*/ 22 w 30"/>
                  <a:gd name="T27" fmla="*/ 1 h 4"/>
                  <a:gd name="T28" fmla="*/ 29 w 30"/>
                  <a:gd name="T29" fmla="*/ 1 h 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30" h="4">
                    <a:moveTo>
                      <a:pt x="29" y="1"/>
                    </a:moveTo>
                    <a:lnTo>
                      <a:pt x="21" y="1"/>
                    </a:lnTo>
                    <a:lnTo>
                      <a:pt x="16" y="0"/>
                    </a:lnTo>
                    <a:lnTo>
                      <a:pt x="13" y="0"/>
                    </a:lnTo>
                    <a:lnTo>
                      <a:pt x="11" y="1"/>
                    </a:lnTo>
                    <a:lnTo>
                      <a:pt x="9" y="1"/>
                    </a:lnTo>
                    <a:lnTo>
                      <a:pt x="5" y="2"/>
                    </a:lnTo>
                    <a:lnTo>
                      <a:pt x="0" y="2"/>
                    </a:lnTo>
                    <a:lnTo>
                      <a:pt x="3" y="3"/>
                    </a:lnTo>
                    <a:lnTo>
                      <a:pt x="8" y="2"/>
                    </a:lnTo>
                    <a:lnTo>
                      <a:pt x="13" y="1"/>
                    </a:lnTo>
                    <a:lnTo>
                      <a:pt x="15" y="1"/>
                    </a:lnTo>
                    <a:lnTo>
                      <a:pt x="18" y="1"/>
                    </a:lnTo>
                    <a:lnTo>
                      <a:pt x="22" y="1"/>
                    </a:lnTo>
                    <a:lnTo>
                      <a:pt x="29" y="1"/>
                    </a:lnTo>
                  </a:path>
                </a:pathLst>
              </a:custGeom>
              <a:solidFill>
                <a:srgbClr val="402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8427" name="Freeform 431"/>
              <p:cNvSpPr>
                <a:spLocks/>
              </p:cNvSpPr>
              <p:nvPr/>
            </p:nvSpPr>
            <p:spPr bwMode="auto">
              <a:xfrm>
                <a:off x="4915" y="1546"/>
                <a:ext cx="6" cy="5"/>
              </a:xfrm>
              <a:custGeom>
                <a:avLst/>
                <a:gdLst>
                  <a:gd name="T0" fmla="*/ 0 w 6"/>
                  <a:gd name="T1" fmla="*/ 4 h 5"/>
                  <a:gd name="T2" fmla="*/ 5 w 6"/>
                  <a:gd name="T3" fmla="*/ 2 h 5"/>
                  <a:gd name="T4" fmla="*/ 0 w 6"/>
                  <a:gd name="T5" fmla="*/ 0 h 5"/>
                  <a:gd name="T6" fmla="*/ 0 w 6"/>
                  <a:gd name="T7" fmla="*/ 4 h 5"/>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6" h="5">
                    <a:moveTo>
                      <a:pt x="0" y="4"/>
                    </a:moveTo>
                    <a:lnTo>
                      <a:pt x="5" y="2"/>
                    </a:lnTo>
                    <a:lnTo>
                      <a:pt x="0" y="0"/>
                    </a:lnTo>
                    <a:lnTo>
                      <a:pt x="0" y="4"/>
                    </a:lnTo>
                  </a:path>
                </a:pathLst>
              </a:custGeom>
              <a:solidFill>
                <a:srgbClr val="402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8428" name="Freeform 432"/>
              <p:cNvSpPr>
                <a:spLocks/>
              </p:cNvSpPr>
              <p:nvPr/>
            </p:nvSpPr>
            <p:spPr bwMode="auto">
              <a:xfrm>
                <a:off x="4953" y="1509"/>
                <a:ext cx="4" cy="6"/>
              </a:xfrm>
              <a:custGeom>
                <a:avLst/>
                <a:gdLst>
                  <a:gd name="T0" fmla="*/ 1 w 4"/>
                  <a:gd name="T1" fmla="*/ 0 h 6"/>
                  <a:gd name="T2" fmla="*/ 0 w 4"/>
                  <a:gd name="T3" fmla="*/ 1 h 6"/>
                  <a:gd name="T4" fmla="*/ 1 w 4"/>
                  <a:gd name="T5" fmla="*/ 4 h 6"/>
                  <a:gd name="T6" fmla="*/ 3 w 4"/>
                  <a:gd name="T7" fmla="*/ 5 h 6"/>
                  <a:gd name="T8" fmla="*/ 1 w 4"/>
                  <a:gd name="T9" fmla="*/ 0 h 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 h="6">
                    <a:moveTo>
                      <a:pt x="1" y="0"/>
                    </a:moveTo>
                    <a:lnTo>
                      <a:pt x="0" y="1"/>
                    </a:lnTo>
                    <a:lnTo>
                      <a:pt x="1" y="4"/>
                    </a:lnTo>
                    <a:lnTo>
                      <a:pt x="3" y="5"/>
                    </a:lnTo>
                    <a:lnTo>
                      <a:pt x="1" y="0"/>
                    </a:lnTo>
                  </a:path>
                </a:pathLst>
              </a:custGeom>
              <a:solidFill>
                <a:srgbClr val="402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8429" name="Freeform 433"/>
              <p:cNvSpPr>
                <a:spLocks/>
              </p:cNvSpPr>
              <p:nvPr/>
            </p:nvSpPr>
            <p:spPr bwMode="auto">
              <a:xfrm>
                <a:off x="4960" y="1499"/>
                <a:ext cx="4" cy="7"/>
              </a:xfrm>
              <a:custGeom>
                <a:avLst/>
                <a:gdLst>
                  <a:gd name="T0" fmla="*/ 0 w 4"/>
                  <a:gd name="T1" fmla="*/ 0 h 7"/>
                  <a:gd name="T2" fmla="*/ 0 w 4"/>
                  <a:gd name="T3" fmla="*/ 2 h 7"/>
                  <a:gd name="T4" fmla="*/ 2 w 4"/>
                  <a:gd name="T5" fmla="*/ 4 h 7"/>
                  <a:gd name="T6" fmla="*/ 3 w 4"/>
                  <a:gd name="T7" fmla="*/ 6 h 7"/>
                  <a:gd name="T8" fmla="*/ 2 w 4"/>
                  <a:gd name="T9" fmla="*/ 2 h 7"/>
                  <a:gd name="T10" fmla="*/ 0 w 4"/>
                  <a:gd name="T11" fmla="*/ 0 h 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 h="7">
                    <a:moveTo>
                      <a:pt x="0" y="0"/>
                    </a:moveTo>
                    <a:lnTo>
                      <a:pt x="0" y="2"/>
                    </a:lnTo>
                    <a:lnTo>
                      <a:pt x="2" y="4"/>
                    </a:lnTo>
                    <a:lnTo>
                      <a:pt x="3" y="6"/>
                    </a:lnTo>
                    <a:lnTo>
                      <a:pt x="2" y="2"/>
                    </a:lnTo>
                    <a:lnTo>
                      <a:pt x="0" y="0"/>
                    </a:lnTo>
                  </a:path>
                </a:pathLst>
              </a:custGeom>
              <a:solidFill>
                <a:srgbClr val="402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8430" name="Freeform 434"/>
              <p:cNvSpPr>
                <a:spLocks/>
              </p:cNvSpPr>
              <p:nvPr/>
            </p:nvSpPr>
            <p:spPr bwMode="auto">
              <a:xfrm>
                <a:off x="4881" y="1538"/>
                <a:ext cx="9" cy="5"/>
              </a:xfrm>
              <a:custGeom>
                <a:avLst/>
                <a:gdLst>
                  <a:gd name="T0" fmla="*/ 8 w 9"/>
                  <a:gd name="T1" fmla="*/ 2 h 5"/>
                  <a:gd name="T2" fmla="*/ 8 w 9"/>
                  <a:gd name="T3" fmla="*/ 0 h 5"/>
                  <a:gd name="T4" fmla="*/ 6 w 9"/>
                  <a:gd name="T5" fmla="*/ 1 h 5"/>
                  <a:gd name="T6" fmla="*/ 4 w 9"/>
                  <a:gd name="T7" fmla="*/ 1 h 5"/>
                  <a:gd name="T8" fmla="*/ 1 w 9"/>
                  <a:gd name="T9" fmla="*/ 1 h 5"/>
                  <a:gd name="T10" fmla="*/ 0 w 9"/>
                  <a:gd name="T11" fmla="*/ 0 h 5"/>
                  <a:gd name="T12" fmla="*/ 2 w 9"/>
                  <a:gd name="T13" fmla="*/ 2 h 5"/>
                  <a:gd name="T14" fmla="*/ 4 w 9"/>
                  <a:gd name="T15" fmla="*/ 2 h 5"/>
                  <a:gd name="T16" fmla="*/ 6 w 9"/>
                  <a:gd name="T17" fmla="*/ 4 h 5"/>
                  <a:gd name="T18" fmla="*/ 5 w 9"/>
                  <a:gd name="T19" fmla="*/ 2 h 5"/>
                  <a:gd name="T20" fmla="*/ 7 w 9"/>
                  <a:gd name="T21" fmla="*/ 2 h 5"/>
                  <a:gd name="T22" fmla="*/ 8 w 9"/>
                  <a:gd name="T23" fmla="*/ 2 h 5"/>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9" h="5">
                    <a:moveTo>
                      <a:pt x="8" y="2"/>
                    </a:moveTo>
                    <a:lnTo>
                      <a:pt x="8" y="0"/>
                    </a:lnTo>
                    <a:lnTo>
                      <a:pt x="6" y="1"/>
                    </a:lnTo>
                    <a:lnTo>
                      <a:pt x="4" y="1"/>
                    </a:lnTo>
                    <a:lnTo>
                      <a:pt x="1" y="1"/>
                    </a:lnTo>
                    <a:lnTo>
                      <a:pt x="0" y="0"/>
                    </a:lnTo>
                    <a:lnTo>
                      <a:pt x="2" y="2"/>
                    </a:lnTo>
                    <a:lnTo>
                      <a:pt x="4" y="2"/>
                    </a:lnTo>
                    <a:lnTo>
                      <a:pt x="6" y="4"/>
                    </a:lnTo>
                    <a:lnTo>
                      <a:pt x="5" y="2"/>
                    </a:lnTo>
                    <a:lnTo>
                      <a:pt x="7" y="2"/>
                    </a:lnTo>
                    <a:lnTo>
                      <a:pt x="8" y="2"/>
                    </a:lnTo>
                  </a:path>
                </a:pathLst>
              </a:custGeom>
              <a:solidFill>
                <a:srgbClr val="402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grpSp>
        <p:nvGrpSpPr>
          <p:cNvPr id="58394" name="Group 438"/>
          <p:cNvGrpSpPr>
            <a:grpSpLocks/>
          </p:cNvGrpSpPr>
          <p:nvPr/>
        </p:nvGrpSpPr>
        <p:grpSpPr bwMode="auto">
          <a:xfrm>
            <a:off x="8472488" y="5549900"/>
            <a:ext cx="990600" cy="774700"/>
            <a:chOff x="5296" y="1320"/>
            <a:chExt cx="624" cy="488"/>
          </a:xfrm>
        </p:grpSpPr>
        <p:sp>
          <p:nvSpPr>
            <p:cNvPr id="58395" name="AutoShape 439"/>
            <p:cNvSpPr>
              <a:spLocks noChangeArrowheads="1"/>
            </p:cNvSpPr>
            <p:nvPr/>
          </p:nvSpPr>
          <p:spPr bwMode="auto">
            <a:xfrm>
              <a:off x="5296" y="1320"/>
              <a:ext cx="624" cy="488"/>
            </a:xfrm>
            <a:prstGeom prst="roundRect">
              <a:avLst>
                <a:gd name="adj" fmla="val 16667"/>
              </a:avLst>
            </a:prstGeom>
            <a:solidFill>
              <a:srgbClr val="FAAB5C"/>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ctr">
                <a:lnSpc>
                  <a:spcPct val="90000"/>
                </a:lnSpc>
                <a:defRPr sz="2400" b="1">
                  <a:solidFill>
                    <a:schemeClr val="tx1"/>
                  </a:solidFill>
                  <a:latin typeface="Arial" panose="020B0604020202020204" pitchFamily="34" charset="0"/>
                </a:defRPr>
              </a:lvl1pPr>
              <a:lvl2pPr marL="742950" indent="-285750" algn="ctr">
                <a:lnSpc>
                  <a:spcPct val="90000"/>
                </a:lnSpc>
                <a:defRPr sz="2400" b="1">
                  <a:solidFill>
                    <a:schemeClr val="tx1"/>
                  </a:solidFill>
                  <a:latin typeface="Arial" panose="020B0604020202020204" pitchFamily="34" charset="0"/>
                </a:defRPr>
              </a:lvl2pPr>
              <a:lvl3pPr marL="1143000" indent="-228600" algn="ctr">
                <a:lnSpc>
                  <a:spcPct val="90000"/>
                </a:lnSpc>
                <a:defRPr sz="2400" b="1">
                  <a:solidFill>
                    <a:schemeClr val="tx1"/>
                  </a:solidFill>
                  <a:latin typeface="Arial" panose="020B0604020202020204" pitchFamily="34" charset="0"/>
                </a:defRPr>
              </a:lvl3pPr>
              <a:lvl4pPr marL="1600200" indent="-228600" algn="ctr">
                <a:lnSpc>
                  <a:spcPct val="90000"/>
                </a:lnSpc>
                <a:defRPr sz="2400" b="1">
                  <a:solidFill>
                    <a:schemeClr val="tx1"/>
                  </a:solidFill>
                  <a:latin typeface="Arial" panose="020B0604020202020204" pitchFamily="34" charset="0"/>
                </a:defRPr>
              </a:lvl4pPr>
              <a:lvl5pPr marL="2057400" indent="-228600" algn="ctr">
                <a:lnSpc>
                  <a:spcPct val="90000"/>
                </a:lnSpc>
                <a:defRPr sz="2400" b="1">
                  <a:solidFill>
                    <a:schemeClr val="tx1"/>
                  </a:solidFill>
                  <a:latin typeface="Arial" panose="020B0604020202020204" pitchFamily="34" charset="0"/>
                </a:defRPr>
              </a:lvl5pPr>
              <a:lvl6pPr marL="25146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6pPr>
              <a:lvl7pPr marL="29718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7pPr>
              <a:lvl8pPr marL="34290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8pPr>
              <a:lvl9pPr marL="38862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9pPr>
            </a:lstStyle>
            <a:p>
              <a:endParaRPr lang="en-US" altLang="en-US"/>
            </a:p>
          </p:txBody>
        </p:sp>
        <p:grpSp>
          <p:nvGrpSpPr>
            <p:cNvPr id="58396" name="Group 440"/>
            <p:cNvGrpSpPr>
              <a:grpSpLocks/>
            </p:cNvGrpSpPr>
            <p:nvPr/>
          </p:nvGrpSpPr>
          <p:grpSpPr bwMode="auto">
            <a:xfrm>
              <a:off x="5365" y="1395"/>
              <a:ext cx="485" cy="338"/>
              <a:chOff x="4803" y="1073"/>
              <a:chExt cx="701" cy="602"/>
            </a:xfrm>
          </p:grpSpPr>
          <p:graphicFrame>
            <p:nvGraphicFramePr>
              <p:cNvPr id="58397" name="Object 441">
                <a:hlinkClick r:id="" action="ppaction://ole?verb=0"/>
              </p:cNvPr>
              <p:cNvGraphicFramePr>
                <a:graphicFrameLocks/>
              </p:cNvGraphicFramePr>
              <p:nvPr/>
            </p:nvGraphicFramePr>
            <p:xfrm>
              <a:off x="4803" y="1073"/>
              <a:ext cx="701" cy="602"/>
            </p:xfrm>
            <a:graphic>
              <a:graphicData uri="http://schemas.openxmlformats.org/presentationml/2006/ole">
                <mc:AlternateContent xmlns:mc="http://schemas.openxmlformats.org/markup-compatibility/2006">
                  <mc:Choice xmlns:v="urn:schemas-microsoft-com:vml" Requires="v">
                    <p:oleObj spid="_x0000_s58831" name="Microsoft ClipArt Gallery" r:id="rId9" imgW="3390900" imgH="2582863" progId="MS_ClipArt_Gallery">
                      <p:embed/>
                    </p:oleObj>
                  </mc:Choice>
                  <mc:Fallback>
                    <p:oleObj name="Microsoft ClipArt Gallery" r:id="rId9" imgW="3390900" imgH="2582863" progId="MS_ClipArt_Gallery">
                      <p:embed/>
                      <p:pic>
                        <p:nvPicPr>
                          <p:cNvPr id="0" name="Object 441"/>
                          <p:cNvPicPr>
                            <a:picLocks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803" y="1073"/>
                            <a:ext cx="701" cy="602"/>
                          </a:xfrm>
                          <a:prstGeom prst="rect">
                            <a:avLst/>
                          </a:prstGeom>
                          <a:noFill/>
                          <a:ln>
                            <a:noFill/>
                          </a:ln>
                          <a:effectLst/>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58398" name="AutoShape 442"/>
              <p:cNvSpPr>
                <a:spLocks noChangeArrowheads="1"/>
              </p:cNvSpPr>
              <p:nvPr/>
            </p:nvSpPr>
            <p:spPr bwMode="auto">
              <a:xfrm rot="19140000" flipH="1">
                <a:off x="4807" y="1504"/>
                <a:ext cx="248" cy="126"/>
              </a:xfrm>
              <a:prstGeom prst="parallelogram">
                <a:avLst>
                  <a:gd name="adj" fmla="val 49197"/>
                </a:avLst>
              </a:prstGeom>
              <a:solidFill>
                <a:srgbClr val="FFFFFF"/>
              </a:solidFill>
              <a:ln w="12700">
                <a:solidFill>
                  <a:srgbClr val="FFFFFF"/>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ctr">
                  <a:lnSpc>
                    <a:spcPct val="90000"/>
                  </a:lnSpc>
                  <a:defRPr sz="2400" b="1">
                    <a:solidFill>
                      <a:schemeClr val="tx1"/>
                    </a:solidFill>
                    <a:latin typeface="Arial" panose="020B0604020202020204" pitchFamily="34" charset="0"/>
                  </a:defRPr>
                </a:lvl1pPr>
                <a:lvl2pPr marL="742950" indent="-285750" algn="ctr">
                  <a:lnSpc>
                    <a:spcPct val="90000"/>
                  </a:lnSpc>
                  <a:defRPr sz="2400" b="1">
                    <a:solidFill>
                      <a:schemeClr val="tx1"/>
                    </a:solidFill>
                    <a:latin typeface="Arial" panose="020B0604020202020204" pitchFamily="34" charset="0"/>
                  </a:defRPr>
                </a:lvl2pPr>
                <a:lvl3pPr marL="1143000" indent="-228600" algn="ctr">
                  <a:lnSpc>
                    <a:spcPct val="90000"/>
                  </a:lnSpc>
                  <a:defRPr sz="2400" b="1">
                    <a:solidFill>
                      <a:schemeClr val="tx1"/>
                    </a:solidFill>
                    <a:latin typeface="Arial" panose="020B0604020202020204" pitchFamily="34" charset="0"/>
                  </a:defRPr>
                </a:lvl3pPr>
                <a:lvl4pPr marL="1600200" indent="-228600" algn="ctr">
                  <a:lnSpc>
                    <a:spcPct val="90000"/>
                  </a:lnSpc>
                  <a:defRPr sz="2400" b="1">
                    <a:solidFill>
                      <a:schemeClr val="tx1"/>
                    </a:solidFill>
                    <a:latin typeface="Arial" panose="020B0604020202020204" pitchFamily="34" charset="0"/>
                  </a:defRPr>
                </a:lvl4pPr>
                <a:lvl5pPr marL="2057400" indent="-228600" algn="ctr">
                  <a:lnSpc>
                    <a:spcPct val="90000"/>
                  </a:lnSpc>
                  <a:defRPr sz="2400" b="1">
                    <a:solidFill>
                      <a:schemeClr val="tx1"/>
                    </a:solidFill>
                    <a:latin typeface="Arial" panose="020B0604020202020204" pitchFamily="34" charset="0"/>
                  </a:defRPr>
                </a:lvl5pPr>
                <a:lvl6pPr marL="25146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6pPr>
                <a:lvl7pPr marL="29718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7pPr>
                <a:lvl8pPr marL="34290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8pPr>
                <a:lvl9pPr marL="38862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9pPr>
              </a:lstStyle>
              <a:p>
                <a:endParaRPr lang="en-US" altLang="en-US"/>
              </a:p>
            </p:txBody>
          </p:sp>
          <p:sp>
            <p:nvSpPr>
              <p:cNvPr id="58399" name="Freeform 443"/>
              <p:cNvSpPr>
                <a:spLocks/>
              </p:cNvSpPr>
              <p:nvPr/>
            </p:nvSpPr>
            <p:spPr bwMode="auto">
              <a:xfrm>
                <a:off x="4946" y="1590"/>
                <a:ext cx="43" cy="8"/>
              </a:xfrm>
              <a:custGeom>
                <a:avLst/>
                <a:gdLst>
                  <a:gd name="T0" fmla="*/ 42 w 43"/>
                  <a:gd name="T1" fmla="*/ 7 h 8"/>
                  <a:gd name="T2" fmla="*/ 35 w 43"/>
                  <a:gd name="T3" fmla="*/ 5 h 8"/>
                  <a:gd name="T4" fmla="*/ 29 w 43"/>
                  <a:gd name="T5" fmla="*/ 4 h 8"/>
                  <a:gd name="T6" fmla="*/ 22 w 43"/>
                  <a:gd name="T7" fmla="*/ 3 h 8"/>
                  <a:gd name="T8" fmla="*/ 16 w 43"/>
                  <a:gd name="T9" fmla="*/ 2 h 8"/>
                  <a:gd name="T10" fmla="*/ 7 w 43"/>
                  <a:gd name="T11" fmla="*/ 2 h 8"/>
                  <a:gd name="T12" fmla="*/ 0 w 43"/>
                  <a:gd name="T13" fmla="*/ 3 h 8"/>
                  <a:gd name="T14" fmla="*/ 10 w 43"/>
                  <a:gd name="T15" fmla="*/ 1 h 8"/>
                  <a:gd name="T16" fmla="*/ 18 w 43"/>
                  <a:gd name="T17" fmla="*/ 0 h 8"/>
                  <a:gd name="T18" fmla="*/ 29 w 43"/>
                  <a:gd name="T19" fmla="*/ 3 h 8"/>
                  <a:gd name="T20" fmla="*/ 35 w 43"/>
                  <a:gd name="T21" fmla="*/ 4 h 8"/>
                  <a:gd name="T22" fmla="*/ 41 w 43"/>
                  <a:gd name="T23" fmla="*/ 6 h 8"/>
                  <a:gd name="T24" fmla="*/ 42 w 43"/>
                  <a:gd name="T25" fmla="*/ 7 h 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43" h="8">
                    <a:moveTo>
                      <a:pt x="42" y="7"/>
                    </a:moveTo>
                    <a:lnTo>
                      <a:pt x="35" y="5"/>
                    </a:lnTo>
                    <a:lnTo>
                      <a:pt x="29" y="4"/>
                    </a:lnTo>
                    <a:lnTo>
                      <a:pt x="22" y="3"/>
                    </a:lnTo>
                    <a:lnTo>
                      <a:pt x="16" y="2"/>
                    </a:lnTo>
                    <a:lnTo>
                      <a:pt x="7" y="2"/>
                    </a:lnTo>
                    <a:lnTo>
                      <a:pt x="0" y="3"/>
                    </a:lnTo>
                    <a:lnTo>
                      <a:pt x="10" y="1"/>
                    </a:lnTo>
                    <a:lnTo>
                      <a:pt x="18" y="0"/>
                    </a:lnTo>
                    <a:lnTo>
                      <a:pt x="29" y="3"/>
                    </a:lnTo>
                    <a:lnTo>
                      <a:pt x="35" y="4"/>
                    </a:lnTo>
                    <a:lnTo>
                      <a:pt x="41" y="6"/>
                    </a:lnTo>
                    <a:lnTo>
                      <a:pt x="42" y="7"/>
                    </a:lnTo>
                  </a:path>
                </a:pathLst>
              </a:custGeom>
              <a:solidFill>
                <a:srgbClr val="402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8400" name="Freeform 444"/>
              <p:cNvSpPr>
                <a:spLocks/>
              </p:cNvSpPr>
              <p:nvPr/>
            </p:nvSpPr>
            <p:spPr bwMode="auto">
              <a:xfrm>
                <a:off x="4927" y="1572"/>
                <a:ext cx="36" cy="3"/>
              </a:xfrm>
              <a:custGeom>
                <a:avLst/>
                <a:gdLst>
                  <a:gd name="T0" fmla="*/ 25 w 36"/>
                  <a:gd name="T1" fmla="*/ 0 h 3"/>
                  <a:gd name="T2" fmla="*/ 29 w 36"/>
                  <a:gd name="T3" fmla="*/ 0 h 3"/>
                  <a:gd name="T4" fmla="*/ 35 w 36"/>
                  <a:gd name="T5" fmla="*/ 1 h 3"/>
                  <a:gd name="T6" fmla="*/ 31 w 36"/>
                  <a:gd name="T7" fmla="*/ 1 h 3"/>
                  <a:gd name="T8" fmla="*/ 25 w 36"/>
                  <a:gd name="T9" fmla="*/ 0 h 3"/>
                  <a:gd name="T10" fmla="*/ 14 w 36"/>
                  <a:gd name="T11" fmla="*/ 1 h 3"/>
                  <a:gd name="T12" fmla="*/ 7 w 36"/>
                  <a:gd name="T13" fmla="*/ 2 h 3"/>
                  <a:gd name="T14" fmla="*/ 1 w 36"/>
                  <a:gd name="T15" fmla="*/ 2 h 3"/>
                  <a:gd name="T16" fmla="*/ 0 w 36"/>
                  <a:gd name="T17" fmla="*/ 2 h 3"/>
                  <a:gd name="T18" fmla="*/ 7 w 36"/>
                  <a:gd name="T19" fmla="*/ 1 h 3"/>
                  <a:gd name="T20" fmla="*/ 16 w 36"/>
                  <a:gd name="T21" fmla="*/ 1 h 3"/>
                  <a:gd name="T22" fmla="*/ 25 w 36"/>
                  <a:gd name="T23" fmla="*/ 0 h 3"/>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36" h="3">
                    <a:moveTo>
                      <a:pt x="25" y="0"/>
                    </a:moveTo>
                    <a:lnTo>
                      <a:pt x="29" y="0"/>
                    </a:lnTo>
                    <a:lnTo>
                      <a:pt x="35" y="1"/>
                    </a:lnTo>
                    <a:lnTo>
                      <a:pt x="31" y="1"/>
                    </a:lnTo>
                    <a:lnTo>
                      <a:pt x="25" y="0"/>
                    </a:lnTo>
                    <a:lnTo>
                      <a:pt x="14" y="1"/>
                    </a:lnTo>
                    <a:lnTo>
                      <a:pt x="7" y="2"/>
                    </a:lnTo>
                    <a:lnTo>
                      <a:pt x="1" y="2"/>
                    </a:lnTo>
                    <a:lnTo>
                      <a:pt x="0" y="2"/>
                    </a:lnTo>
                    <a:lnTo>
                      <a:pt x="7" y="1"/>
                    </a:lnTo>
                    <a:lnTo>
                      <a:pt x="16" y="1"/>
                    </a:lnTo>
                    <a:lnTo>
                      <a:pt x="25" y="0"/>
                    </a:lnTo>
                  </a:path>
                </a:pathLst>
              </a:custGeom>
              <a:solidFill>
                <a:srgbClr val="402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8401" name="Freeform 445"/>
              <p:cNvSpPr>
                <a:spLocks/>
              </p:cNvSpPr>
              <p:nvPr/>
            </p:nvSpPr>
            <p:spPr bwMode="auto">
              <a:xfrm>
                <a:off x="4944" y="1610"/>
                <a:ext cx="11" cy="5"/>
              </a:xfrm>
              <a:custGeom>
                <a:avLst/>
                <a:gdLst>
                  <a:gd name="T0" fmla="*/ 10 w 11"/>
                  <a:gd name="T1" fmla="*/ 2 h 5"/>
                  <a:gd name="T2" fmla="*/ 8 w 11"/>
                  <a:gd name="T3" fmla="*/ 0 h 5"/>
                  <a:gd name="T4" fmla="*/ 5 w 11"/>
                  <a:gd name="T5" fmla="*/ 1 h 5"/>
                  <a:gd name="T6" fmla="*/ 1 w 11"/>
                  <a:gd name="T7" fmla="*/ 1 h 5"/>
                  <a:gd name="T8" fmla="*/ 0 w 11"/>
                  <a:gd name="T9" fmla="*/ 4 h 5"/>
                  <a:gd name="T10" fmla="*/ 3 w 11"/>
                  <a:gd name="T11" fmla="*/ 3 h 5"/>
                  <a:gd name="T12" fmla="*/ 10 w 11"/>
                  <a:gd name="T13" fmla="*/ 2 h 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1" h="5">
                    <a:moveTo>
                      <a:pt x="10" y="2"/>
                    </a:moveTo>
                    <a:lnTo>
                      <a:pt x="8" y="0"/>
                    </a:lnTo>
                    <a:lnTo>
                      <a:pt x="5" y="1"/>
                    </a:lnTo>
                    <a:lnTo>
                      <a:pt x="1" y="1"/>
                    </a:lnTo>
                    <a:lnTo>
                      <a:pt x="0" y="4"/>
                    </a:lnTo>
                    <a:lnTo>
                      <a:pt x="3" y="3"/>
                    </a:lnTo>
                    <a:lnTo>
                      <a:pt x="10" y="2"/>
                    </a:lnTo>
                  </a:path>
                </a:pathLst>
              </a:custGeom>
              <a:solidFill>
                <a:srgbClr val="402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8402" name="Freeform 446"/>
              <p:cNvSpPr>
                <a:spLocks/>
              </p:cNvSpPr>
              <p:nvPr/>
            </p:nvSpPr>
            <p:spPr bwMode="auto">
              <a:xfrm>
                <a:off x="4977" y="1630"/>
                <a:ext cx="5" cy="6"/>
              </a:xfrm>
              <a:custGeom>
                <a:avLst/>
                <a:gdLst>
                  <a:gd name="T0" fmla="*/ 4 w 5"/>
                  <a:gd name="T1" fmla="*/ 5 h 6"/>
                  <a:gd name="T2" fmla="*/ 4 w 5"/>
                  <a:gd name="T3" fmla="*/ 2 h 6"/>
                  <a:gd name="T4" fmla="*/ 0 w 5"/>
                  <a:gd name="T5" fmla="*/ 0 h 6"/>
                  <a:gd name="T6" fmla="*/ 4 w 5"/>
                  <a:gd name="T7" fmla="*/ 5 h 6"/>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5" h="6">
                    <a:moveTo>
                      <a:pt x="4" y="5"/>
                    </a:moveTo>
                    <a:lnTo>
                      <a:pt x="4" y="2"/>
                    </a:lnTo>
                    <a:lnTo>
                      <a:pt x="0" y="0"/>
                    </a:lnTo>
                    <a:lnTo>
                      <a:pt x="4" y="5"/>
                    </a:lnTo>
                  </a:path>
                </a:pathLst>
              </a:custGeom>
              <a:solidFill>
                <a:srgbClr val="402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8403" name="Freeform 447"/>
              <p:cNvSpPr>
                <a:spLocks/>
              </p:cNvSpPr>
              <p:nvPr/>
            </p:nvSpPr>
            <p:spPr bwMode="auto">
              <a:xfrm>
                <a:off x="4920" y="1599"/>
                <a:ext cx="2" cy="5"/>
              </a:xfrm>
              <a:custGeom>
                <a:avLst/>
                <a:gdLst>
                  <a:gd name="T0" fmla="*/ 1 w 2"/>
                  <a:gd name="T1" fmla="*/ 0 h 5"/>
                  <a:gd name="T2" fmla="*/ 1 w 2"/>
                  <a:gd name="T3" fmla="*/ 1 h 5"/>
                  <a:gd name="T4" fmla="*/ 1 w 2"/>
                  <a:gd name="T5" fmla="*/ 3 h 5"/>
                  <a:gd name="T6" fmla="*/ 0 w 2"/>
                  <a:gd name="T7" fmla="*/ 4 h 5"/>
                  <a:gd name="T8" fmla="*/ 1 w 2"/>
                  <a:gd name="T9" fmla="*/ 0 h 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 h="5">
                    <a:moveTo>
                      <a:pt x="1" y="0"/>
                    </a:moveTo>
                    <a:lnTo>
                      <a:pt x="1" y="1"/>
                    </a:lnTo>
                    <a:lnTo>
                      <a:pt x="1" y="3"/>
                    </a:lnTo>
                    <a:lnTo>
                      <a:pt x="0" y="4"/>
                    </a:lnTo>
                    <a:lnTo>
                      <a:pt x="1" y="0"/>
                    </a:lnTo>
                  </a:path>
                </a:pathLst>
              </a:custGeom>
              <a:solidFill>
                <a:srgbClr val="402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8404" name="Freeform 448"/>
              <p:cNvSpPr>
                <a:spLocks/>
              </p:cNvSpPr>
              <p:nvPr/>
            </p:nvSpPr>
            <p:spPr bwMode="auto">
              <a:xfrm>
                <a:off x="4931" y="1622"/>
                <a:ext cx="4" cy="3"/>
              </a:xfrm>
              <a:custGeom>
                <a:avLst/>
                <a:gdLst>
                  <a:gd name="T0" fmla="*/ 2 w 4"/>
                  <a:gd name="T1" fmla="*/ 0 h 3"/>
                  <a:gd name="T2" fmla="*/ 3 w 4"/>
                  <a:gd name="T3" fmla="*/ 1 h 3"/>
                  <a:gd name="T4" fmla="*/ 0 w 4"/>
                  <a:gd name="T5" fmla="*/ 2 h 3"/>
                  <a:gd name="T6" fmla="*/ 2 w 4"/>
                  <a:gd name="T7" fmla="*/ 0 h 3"/>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4" h="3">
                    <a:moveTo>
                      <a:pt x="2" y="0"/>
                    </a:moveTo>
                    <a:lnTo>
                      <a:pt x="3" y="1"/>
                    </a:lnTo>
                    <a:lnTo>
                      <a:pt x="0" y="2"/>
                    </a:lnTo>
                    <a:lnTo>
                      <a:pt x="2" y="0"/>
                    </a:lnTo>
                  </a:path>
                </a:pathLst>
              </a:custGeom>
              <a:solidFill>
                <a:srgbClr val="402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8405" name="Freeform 449"/>
              <p:cNvSpPr>
                <a:spLocks/>
              </p:cNvSpPr>
              <p:nvPr/>
            </p:nvSpPr>
            <p:spPr bwMode="auto">
              <a:xfrm>
                <a:off x="4989" y="1610"/>
                <a:ext cx="5" cy="2"/>
              </a:xfrm>
              <a:custGeom>
                <a:avLst/>
                <a:gdLst>
                  <a:gd name="T0" fmla="*/ 0 w 5"/>
                  <a:gd name="T1" fmla="*/ 0 h 2"/>
                  <a:gd name="T2" fmla="*/ 2 w 5"/>
                  <a:gd name="T3" fmla="*/ 0 h 2"/>
                  <a:gd name="T4" fmla="*/ 4 w 5"/>
                  <a:gd name="T5" fmla="*/ 1 h 2"/>
                  <a:gd name="T6" fmla="*/ 4 w 5"/>
                  <a:gd name="T7" fmla="*/ 1 h 2"/>
                  <a:gd name="T8" fmla="*/ 4 w 5"/>
                  <a:gd name="T9" fmla="*/ 1 h 2"/>
                  <a:gd name="T10" fmla="*/ 3 w 5"/>
                  <a:gd name="T11" fmla="*/ 0 h 2"/>
                  <a:gd name="T12" fmla="*/ 0 w 5"/>
                  <a:gd name="T13" fmla="*/ 0 h 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5" h="2">
                    <a:moveTo>
                      <a:pt x="0" y="0"/>
                    </a:moveTo>
                    <a:lnTo>
                      <a:pt x="2" y="0"/>
                    </a:lnTo>
                    <a:lnTo>
                      <a:pt x="4" y="1"/>
                    </a:lnTo>
                    <a:lnTo>
                      <a:pt x="3" y="0"/>
                    </a:lnTo>
                    <a:lnTo>
                      <a:pt x="0" y="0"/>
                    </a:lnTo>
                  </a:path>
                </a:pathLst>
              </a:custGeom>
              <a:solidFill>
                <a:srgbClr val="402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8406" name="Freeform 450"/>
              <p:cNvSpPr>
                <a:spLocks/>
              </p:cNvSpPr>
              <p:nvPr/>
            </p:nvSpPr>
            <p:spPr bwMode="auto">
              <a:xfrm>
                <a:off x="4941" y="1500"/>
                <a:ext cx="17" cy="6"/>
              </a:xfrm>
              <a:custGeom>
                <a:avLst/>
                <a:gdLst>
                  <a:gd name="T0" fmla="*/ 16 w 17"/>
                  <a:gd name="T1" fmla="*/ 5 h 6"/>
                  <a:gd name="T2" fmla="*/ 14 w 17"/>
                  <a:gd name="T3" fmla="*/ 5 h 6"/>
                  <a:gd name="T4" fmla="*/ 12 w 17"/>
                  <a:gd name="T5" fmla="*/ 3 h 6"/>
                  <a:gd name="T6" fmla="*/ 9 w 17"/>
                  <a:gd name="T7" fmla="*/ 2 h 6"/>
                  <a:gd name="T8" fmla="*/ 8 w 17"/>
                  <a:gd name="T9" fmla="*/ 1 h 6"/>
                  <a:gd name="T10" fmla="*/ 6 w 17"/>
                  <a:gd name="T11" fmla="*/ 1 h 6"/>
                  <a:gd name="T12" fmla="*/ 2 w 17"/>
                  <a:gd name="T13" fmla="*/ 0 h 6"/>
                  <a:gd name="T14" fmla="*/ 0 w 17"/>
                  <a:gd name="T15" fmla="*/ 0 h 6"/>
                  <a:gd name="T16" fmla="*/ 4 w 17"/>
                  <a:gd name="T17" fmla="*/ 0 h 6"/>
                  <a:gd name="T18" fmla="*/ 7 w 17"/>
                  <a:gd name="T19" fmla="*/ 0 h 6"/>
                  <a:gd name="T20" fmla="*/ 9 w 17"/>
                  <a:gd name="T21" fmla="*/ 1 h 6"/>
                  <a:gd name="T22" fmla="*/ 11 w 17"/>
                  <a:gd name="T23" fmla="*/ 2 h 6"/>
                  <a:gd name="T24" fmla="*/ 16 w 17"/>
                  <a:gd name="T25" fmla="*/ 5 h 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7" h="6">
                    <a:moveTo>
                      <a:pt x="16" y="5"/>
                    </a:moveTo>
                    <a:lnTo>
                      <a:pt x="14" y="5"/>
                    </a:lnTo>
                    <a:lnTo>
                      <a:pt x="12" y="3"/>
                    </a:lnTo>
                    <a:lnTo>
                      <a:pt x="9" y="2"/>
                    </a:lnTo>
                    <a:lnTo>
                      <a:pt x="8" y="1"/>
                    </a:lnTo>
                    <a:lnTo>
                      <a:pt x="6" y="1"/>
                    </a:lnTo>
                    <a:lnTo>
                      <a:pt x="2" y="0"/>
                    </a:lnTo>
                    <a:lnTo>
                      <a:pt x="0" y="0"/>
                    </a:lnTo>
                    <a:lnTo>
                      <a:pt x="4" y="0"/>
                    </a:lnTo>
                    <a:lnTo>
                      <a:pt x="7" y="0"/>
                    </a:lnTo>
                    <a:lnTo>
                      <a:pt x="9" y="1"/>
                    </a:lnTo>
                    <a:lnTo>
                      <a:pt x="11" y="2"/>
                    </a:lnTo>
                    <a:lnTo>
                      <a:pt x="16" y="5"/>
                    </a:lnTo>
                  </a:path>
                </a:pathLst>
              </a:custGeom>
              <a:solidFill>
                <a:srgbClr val="402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8407" name="Freeform 451"/>
              <p:cNvSpPr>
                <a:spLocks/>
              </p:cNvSpPr>
              <p:nvPr/>
            </p:nvSpPr>
            <p:spPr bwMode="auto">
              <a:xfrm>
                <a:off x="4834" y="1571"/>
                <a:ext cx="5" cy="3"/>
              </a:xfrm>
              <a:custGeom>
                <a:avLst/>
                <a:gdLst>
                  <a:gd name="T0" fmla="*/ 0 w 5"/>
                  <a:gd name="T1" fmla="*/ 0 h 3"/>
                  <a:gd name="T2" fmla="*/ 3 w 5"/>
                  <a:gd name="T3" fmla="*/ 1 h 3"/>
                  <a:gd name="T4" fmla="*/ 4 w 5"/>
                  <a:gd name="T5" fmla="*/ 2 h 3"/>
                  <a:gd name="T6" fmla="*/ 0 w 5"/>
                  <a:gd name="T7" fmla="*/ 0 h 3"/>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5" h="3">
                    <a:moveTo>
                      <a:pt x="0" y="0"/>
                    </a:moveTo>
                    <a:lnTo>
                      <a:pt x="3" y="1"/>
                    </a:lnTo>
                    <a:lnTo>
                      <a:pt x="4" y="2"/>
                    </a:lnTo>
                    <a:lnTo>
                      <a:pt x="0" y="0"/>
                    </a:lnTo>
                  </a:path>
                </a:pathLst>
              </a:custGeom>
              <a:solidFill>
                <a:srgbClr val="402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8408" name="Freeform 452"/>
              <p:cNvSpPr>
                <a:spLocks/>
              </p:cNvSpPr>
              <p:nvPr/>
            </p:nvSpPr>
            <p:spPr bwMode="auto">
              <a:xfrm>
                <a:off x="4899" y="1494"/>
                <a:ext cx="30" cy="4"/>
              </a:xfrm>
              <a:custGeom>
                <a:avLst/>
                <a:gdLst>
                  <a:gd name="T0" fmla="*/ 29 w 30"/>
                  <a:gd name="T1" fmla="*/ 1 h 4"/>
                  <a:gd name="T2" fmla="*/ 21 w 30"/>
                  <a:gd name="T3" fmla="*/ 1 h 4"/>
                  <a:gd name="T4" fmla="*/ 16 w 30"/>
                  <a:gd name="T5" fmla="*/ 0 h 4"/>
                  <a:gd name="T6" fmla="*/ 13 w 30"/>
                  <a:gd name="T7" fmla="*/ 0 h 4"/>
                  <a:gd name="T8" fmla="*/ 11 w 30"/>
                  <a:gd name="T9" fmla="*/ 1 h 4"/>
                  <a:gd name="T10" fmla="*/ 9 w 30"/>
                  <a:gd name="T11" fmla="*/ 1 h 4"/>
                  <a:gd name="T12" fmla="*/ 5 w 30"/>
                  <a:gd name="T13" fmla="*/ 2 h 4"/>
                  <a:gd name="T14" fmla="*/ 0 w 30"/>
                  <a:gd name="T15" fmla="*/ 2 h 4"/>
                  <a:gd name="T16" fmla="*/ 3 w 30"/>
                  <a:gd name="T17" fmla="*/ 3 h 4"/>
                  <a:gd name="T18" fmla="*/ 8 w 30"/>
                  <a:gd name="T19" fmla="*/ 2 h 4"/>
                  <a:gd name="T20" fmla="*/ 13 w 30"/>
                  <a:gd name="T21" fmla="*/ 1 h 4"/>
                  <a:gd name="T22" fmla="*/ 15 w 30"/>
                  <a:gd name="T23" fmla="*/ 1 h 4"/>
                  <a:gd name="T24" fmla="*/ 18 w 30"/>
                  <a:gd name="T25" fmla="*/ 1 h 4"/>
                  <a:gd name="T26" fmla="*/ 22 w 30"/>
                  <a:gd name="T27" fmla="*/ 1 h 4"/>
                  <a:gd name="T28" fmla="*/ 29 w 30"/>
                  <a:gd name="T29" fmla="*/ 1 h 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30" h="4">
                    <a:moveTo>
                      <a:pt x="29" y="1"/>
                    </a:moveTo>
                    <a:lnTo>
                      <a:pt x="21" y="1"/>
                    </a:lnTo>
                    <a:lnTo>
                      <a:pt x="16" y="0"/>
                    </a:lnTo>
                    <a:lnTo>
                      <a:pt x="13" y="0"/>
                    </a:lnTo>
                    <a:lnTo>
                      <a:pt x="11" y="1"/>
                    </a:lnTo>
                    <a:lnTo>
                      <a:pt x="9" y="1"/>
                    </a:lnTo>
                    <a:lnTo>
                      <a:pt x="5" y="2"/>
                    </a:lnTo>
                    <a:lnTo>
                      <a:pt x="0" y="2"/>
                    </a:lnTo>
                    <a:lnTo>
                      <a:pt x="3" y="3"/>
                    </a:lnTo>
                    <a:lnTo>
                      <a:pt x="8" y="2"/>
                    </a:lnTo>
                    <a:lnTo>
                      <a:pt x="13" y="1"/>
                    </a:lnTo>
                    <a:lnTo>
                      <a:pt x="15" y="1"/>
                    </a:lnTo>
                    <a:lnTo>
                      <a:pt x="18" y="1"/>
                    </a:lnTo>
                    <a:lnTo>
                      <a:pt x="22" y="1"/>
                    </a:lnTo>
                    <a:lnTo>
                      <a:pt x="29" y="1"/>
                    </a:lnTo>
                  </a:path>
                </a:pathLst>
              </a:custGeom>
              <a:solidFill>
                <a:srgbClr val="402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8409" name="Freeform 453"/>
              <p:cNvSpPr>
                <a:spLocks/>
              </p:cNvSpPr>
              <p:nvPr/>
            </p:nvSpPr>
            <p:spPr bwMode="auto">
              <a:xfrm>
                <a:off x="4915" y="1546"/>
                <a:ext cx="6" cy="5"/>
              </a:xfrm>
              <a:custGeom>
                <a:avLst/>
                <a:gdLst>
                  <a:gd name="T0" fmla="*/ 0 w 6"/>
                  <a:gd name="T1" fmla="*/ 4 h 5"/>
                  <a:gd name="T2" fmla="*/ 5 w 6"/>
                  <a:gd name="T3" fmla="*/ 2 h 5"/>
                  <a:gd name="T4" fmla="*/ 0 w 6"/>
                  <a:gd name="T5" fmla="*/ 0 h 5"/>
                  <a:gd name="T6" fmla="*/ 0 w 6"/>
                  <a:gd name="T7" fmla="*/ 4 h 5"/>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6" h="5">
                    <a:moveTo>
                      <a:pt x="0" y="4"/>
                    </a:moveTo>
                    <a:lnTo>
                      <a:pt x="5" y="2"/>
                    </a:lnTo>
                    <a:lnTo>
                      <a:pt x="0" y="0"/>
                    </a:lnTo>
                    <a:lnTo>
                      <a:pt x="0" y="4"/>
                    </a:lnTo>
                  </a:path>
                </a:pathLst>
              </a:custGeom>
              <a:solidFill>
                <a:srgbClr val="402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8410" name="Freeform 454"/>
              <p:cNvSpPr>
                <a:spLocks/>
              </p:cNvSpPr>
              <p:nvPr/>
            </p:nvSpPr>
            <p:spPr bwMode="auto">
              <a:xfrm>
                <a:off x="4953" y="1509"/>
                <a:ext cx="4" cy="6"/>
              </a:xfrm>
              <a:custGeom>
                <a:avLst/>
                <a:gdLst>
                  <a:gd name="T0" fmla="*/ 1 w 4"/>
                  <a:gd name="T1" fmla="*/ 0 h 6"/>
                  <a:gd name="T2" fmla="*/ 0 w 4"/>
                  <a:gd name="T3" fmla="*/ 1 h 6"/>
                  <a:gd name="T4" fmla="*/ 1 w 4"/>
                  <a:gd name="T5" fmla="*/ 4 h 6"/>
                  <a:gd name="T6" fmla="*/ 3 w 4"/>
                  <a:gd name="T7" fmla="*/ 5 h 6"/>
                  <a:gd name="T8" fmla="*/ 1 w 4"/>
                  <a:gd name="T9" fmla="*/ 0 h 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 h="6">
                    <a:moveTo>
                      <a:pt x="1" y="0"/>
                    </a:moveTo>
                    <a:lnTo>
                      <a:pt x="0" y="1"/>
                    </a:lnTo>
                    <a:lnTo>
                      <a:pt x="1" y="4"/>
                    </a:lnTo>
                    <a:lnTo>
                      <a:pt x="3" y="5"/>
                    </a:lnTo>
                    <a:lnTo>
                      <a:pt x="1" y="0"/>
                    </a:lnTo>
                  </a:path>
                </a:pathLst>
              </a:custGeom>
              <a:solidFill>
                <a:srgbClr val="402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8411" name="Freeform 455"/>
              <p:cNvSpPr>
                <a:spLocks/>
              </p:cNvSpPr>
              <p:nvPr/>
            </p:nvSpPr>
            <p:spPr bwMode="auto">
              <a:xfrm>
                <a:off x="4960" y="1499"/>
                <a:ext cx="4" cy="7"/>
              </a:xfrm>
              <a:custGeom>
                <a:avLst/>
                <a:gdLst>
                  <a:gd name="T0" fmla="*/ 0 w 4"/>
                  <a:gd name="T1" fmla="*/ 0 h 7"/>
                  <a:gd name="T2" fmla="*/ 0 w 4"/>
                  <a:gd name="T3" fmla="*/ 2 h 7"/>
                  <a:gd name="T4" fmla="*/ 2 w 4"/>
                  <a:gd name="T5" fmla="*/ 4 h 7"/>
                  <a:gd name="T6" fmla="*/ 3 w 4"/>
                  <a:gd name="T7" fmla="*/ 6 h 7"/>
                  <a:gd name="T8" fmla="*/ 2 w 4"/>
                  <a:gd name="T9" fmla="*/ 2 h 7"/>
                  <a:gd name="T10" fmla="*/ 0 w 4"/>
                  <a:gd name="T11" fmla="*/ 0 h 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 h="7">
                    <a:moveTo>
                      <a:pt x="0" y="0"/>
                    </a:moveTo>
                    <a:lnTo>
                      <a:pt x="0" y="2"/>
                    </a:lnTo>
                    <a:lnTo>
                      <a:pt x="2" y="4"/>
                    </a:lnTo>
                    <a:lnTo>
                      <a:pt x="3" y="6"/>
                    </a:lnTo>
                    <a:lnTo>
                      <a:pt x="2" y="2"/>
                    </a:lnTo>
                    <a:lnTo>
                      <a:pt x="0" y="0"/>
                    </a:lnTo>
                  </a:path>
                </a:pathLst>
              </a:custGeom>
              <a:solidFill>
                <a:srgbClr val="402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8412" name="Freeform 456"/>
              <p:cNvSpPr>
                <a:spLocks/>
              </p:cNvSpPr>
              <p:nvPr/>
            </p:nvSpPr>
            <p:spPr bwMode="auto">
              <a:xfrm>
                <a:off x="4881" y="1538"/>
                <a:ext cx="9" cy="5"/>
              </a:xfrm>
              <a:custGeom>
                <a:avLst/>
                <a:gdLst>
                  <a:gd name="T0" fmla="*/ 8 w 9"/>
                  <a:gd name="T1" fmla="*/ 2 h 5"/>
                  <a:gd name="T2" fmla="*/ 8 w 9"/>
                  <a:gd name="T3" fmla="*/ 0 h 5"/>
                  <a:gd name="T4" fmla="*/ 6 w 9"/>
                  <a:gd name="T5" fmla="*/ 1 h 5"/>
                  <a:gd name="T6" fmla="*/ 4 w 9"/>
                  <a:gd name="T7" fmla="*/ 1 h 5"/>
                  <a:gd name="T8" fmla="*/ 1 w 9"/>
                  <a:gd name="T9" fmla="*/ 1 h 5"/>
                  <a:gd name="T10" fmla="*/ 0 w 9"/>
                  <a:gd name="T11" fmla="*/ 0 h 5"/>
                  <a:gd name="T12" fmla="*/ 2 w 9"/>
                  <a:gd name="T13" fmla="*/ 2 h 5"/>
                  <a:gd name="T14" fmla="*/ 4 w 9"/>
                  <a:gd name="T15" fmla="*/ 2 h 5"/>
                  <a:gd name="T16" fmla="*/ 6 w 9"/>
                  <a:gd name="T17" fmla="*/ 4 h 5"/>
                  <a:gd name="T18" fmla="*/ 5 w 9"/>
                  <a:gd name="T19" fmla="*/ 2 h 5"/>
                  <a:gd name="T20" fmla="*/ 7 w 9"/>
                  <a:gd name="T21" fmla="*/ 2 h 5"/>
                  <a:gd name="T22" fmla="*/ 8 w 9"/>
                  <a:gd name="T23" fmla="*/ 2 h 5"/>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9" h="5">
                    <a:moveTo>
                      <a:pt x="8" y="2"/>
                    </a:moveTo>
                    <a:lnTo>
                      <a:pt x="8" y="0"/>
                    </a:lnTo>
                    <a:lnTo>
                      <a:pt x="6" y="1"/>
                    </a:lnTo>
                    <a:lnTo>
                      <a:pt x="4" y="1"/>
                    </a:lnTo>
                    <a:lnTo>
                      <a:pt x="1" y="1"/>
                    </a:lnTo>
                    <a:lnTo>
                      <a:pt x="0" y="0"/>
                    </a:lnTo>
                    <a:lnTo>
                      <a:pt x="2" y="2"/>
                    </a:lnTo>
                    <a:lnTo>
                      <a:pt x="4" y="2"/>
                    </a:lnTo>
                    <a:lnTo>
                      <a:pt x="6" y="4"/>
                    </a:lnTo>
                    <a:lnTo>
                      <a:pt x="5" y="2"/>
                    </a:lnTo>
                    <a:lnTo>
                      <a:pt x="7" y="2"/>
                    </a:lnTo>
                    <a:lnTo>
                      <a:pt x="8" y="2"/>
                    </a:lnTo>
                  </a:path>
                </a:pathLst>
              </a:custGeom>
              <a:solidFill>
                <a:srgbClr val="402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Slide Number Placeholder 2"/>
          <p:cNvSpPr>
            <a:spLocks noGrp="1"/>
          </p:cNvSpPr>
          <p:nvPr>
            <p:ph type="sldNum" sz="quarter" idx="10"/>
          </p:nvPr>
        </p:nvSpPr>
        <p:spPr>
          <a:noFill/>
        </p:spPr>
        <p:txBody>
          <a:bodyPr/>
          <a:lstStyle>
            <a:lvl1pPr algn="ctr">
              <a:lnSpc>
                <a:spcPct val="90000"/>
              </a:lnSpc>
              <a:defRPr sz="2400" b="1">
                <a:solidFill>
                  <a:schemeClr val="tx1"/>
                </a:solidFill>
                <a:latin typeface="Arial" panose="020B0604020202020204" pitchFamily="34" charset="0"/>
              </a:defRPr>
            </a:lvl1pPr>
            <a:lvl2pPr marL="742950" indent="-285750" algn="ctr">
              <a:lnSpc>
                <a:spcPct val="90000"/>
              </a:lnSpc>
              <a:defRPr sz="2400" b="1">
                <a:solidFill>
                  <a:schemeClr val="tx1"/>
                </a:solidFill>
                <a:latin typeface="Arial" panose="020B0604020202020204" pitchFamily="34" charset="0"/>
              </a:defRPr>
            </a:lvl2pPr>
            <a:lvl3pPr marL="1143000" indent="-228600" algn="ctr">
              <a:lnSpc>
                <a:spcPct val="90000"/>
              </a:lnSpc>
              <a:defRPr sz="2400" b="1">
                <a:solidFill>
                  <a:schemeClr val="tx1"/>
                </a:solidFill>
                <a:latin typeface="Arial" panose="020B0604020202020204" pitchFamily="34" charset="0"/>
              </a:defRPr>
            </a:lvl3pPr>
            <a:lvl4pPr marL="1600200" indent="-228600" algn="ctr">
              <a:lnSpc>
                <a:spcPct val="90000"/>
              </a:lnSpc>
              <a:defRPr sz="2400" b="1">
                <a:solidFill>
                  <a:schemeClr val="tx1"/>
                </a:solidFill>
                <a:latin typeface="Arial" panose="020B0604020202020204" pitchFamily="34" charset="0"/>
              </a:defRPr>
            </a:lvl4pPr>
            <a:lvl5pPr marL="2057400" indent="-228600" algn="ctr">
              <a:lnSpc>
                <a:spcPct val="90000"/>
              </a:lnSpc>
              <a:defRPr sz="2400" b="1">
                <a:solidFill>
                  <a:schemeClr val="tx1"/>
                </a:solidFill>
                <a:latin typeface="Arial" panose="020B0604020202020204" pitchFamily="34" charset="0"/>
              </a:defRPr>
            </a:lvl5pPr>
            <a:lvl6pPr marL="25146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6pPr>
            <a:lvl7pPr marL="29718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7pPr>
            <a:lvl8pPr marL="34290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8pPr>
            <a:lvl9pPr marL="38862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9pPr>
          </a:lstStyle>
          <a:p>
            <a:pPr algn="r"/>
            <a:fld id="{21125D4E-7300-4F38-94AE-36FEEBF5B292}" type="slidenum">
              <a:rPr lang="en-US" altLang="en-US" sz="1400">
                <a:solidFill>
                  <a:schemeClr val="tx2"/>
                </a:solidFill>
              </a:rPr>
              <a:pPr algn="r"/>
              <a:t>6</a:t>
            </a:fld>
            <a:endParaRPr lang="en-US" altLang="en-US" sz="1400">
              <a:solidFill>
                <a:schemeClr val="tx2"/>
              </a:solidFill>
            </a:endParaRPr>
          </a:p>
        </p:txBody>
      </p:sp>
      <p:sp>
        <p:nvSpPr>
          <p:cNvPr id="60419" name="Rectangle 8"/>
          <p:cNvSpPr>
            <a:spLocks noGrp="1" noChangeArrowheads="1"/>
          </p:cNvSpPr>
          <p:nvPr>
            <p:ph type="title"/>
          </p:nvPr>
        </p:nvSpPr>
        <p:spPr>
          <a:xfrm>
            <a:off x="2047875" y="211138"/>
            <a:ext cx="5805488" cy="1073150"/>
          </a:xfrm>
        </p:spPr>
        <p:txBody>
          <a:bodyPr/>
          <a:lstStyle/>
          <a:p>
            <a:r>
              <a:rPr lang="en-US" altLang="en-US" sz="4400" smtClean="0"/>
              <a:t>LAN-WAN Integration</a:t>
            </a:r>
            <a:br>
              <a:rPr lang="en-US" altLang="en-US" sz="4400" smtClean="0"/>
            </a:br>
            <a:r>
              <a:rPr lang="en-US" altLang="en-US" sz="2400" smtClean="0"/>
              <a:t>(1990)</a:t>
            </a:r>
            <a:endParaRPr lang="en-US" altLang="en-US" sz="4400" smtClean="0"/>
          </a:p>
        </p:txBody>
      </p:sp>
      <p:sp>
        <p:nvSpPr>
          <p:cNvPr id="60420" name="Line 5"/>
          <p:cNvSpPr>
            <a:spLocks noChangeShapeType="1"/>
          </p:cNvSpPr>
          <p:nvPr/>
        </p:nvSpPr>
        <p:spPr bwMode="auto">
          <a:xfrm>
            <a:off x="3833813" y="2128838"/>
            <a:ext cx="2732087" cy="1600200"/>
          </a:xfrm>
          <a:prstGeom prst="line">
            <a:avLst/>
          </a:prstGeom>
          <a:noFill/>
          <a:ln w="38100">
            <a:solidFill>
              <a:srgbClr val="FAAB5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0421" name="Line 6"/>
          <p:cNvSpPr>
            <a:spLocks noChangeShapeType="1"/>
          </p:cNvSpPr>
          <p:nvPr/>
        </p:nvSpPr>
        <p:spPr bwMode="auto">
          <a:xfrm flipV="1">
            <a:off x="6502400" y="3703638"/>
            <a:ext cx="2108200" cy="50800"/>
          </a:xfrm>
          <a:prstGeom prst="line">
            <a:avLst/>
          </a:prstGeom>
          <a:noFill/>
          <a:ln w="38100">
            <a:solidFill>
              <a:srgbClr val="FAAB5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0422" name="Line 7"/>
          <p:cNvSpPr>
            <a:spLocks noChangeShapeType="1"/>
          </p:cNvSpPr>
          <p:nvPr/>
        </p:nvSpPr>
        <p:spPr bwMode="auto">
          <a:xfrm flipH="1">
            <a:off x="3833813" y="3741738"/>
            <a:ext cx="2706687" cy="1384300"/>
          </a:xfrm>
          <a:prstGeom prst="line">
            <a:avLst/>
          </a:prstGeom>
          <a:noFill/>
          <a:ln w="38100">
            <a:solidFill>
              <a:srgbClr val="FAAB5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0423" name="Oval 262"/>
          <p:cNvSpPr>
            <a:spLocks noChangeArrowheads="1"/>
          </p:cNvSpPr>
          <p:nvPr/>
        </p:nvSpPr>
        <p:spPr bwMode="auto">
          <a:xfrm>
            <a:off x="5537200" y="1392238"/>
            <a:ext cx="1790700" cy="5067300"/>
          </a:xfrm>
          <a:prstGeom prst="ellipse">
            <a:avLst/>
          </a:prstGeom>
          <a:solidFill>
            <a:srgbClr val="FAAB5C"/>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ctr">
              <a:lnSpc>
                <a:spcPct val="90000"/>
              </a:lnSpc>
              <a:defRPr sz="2400" b="1">
                <a:solidFill>
                  <a:schemeClr val="tx1"/>
                </a:solidFill>
                <a:latin typeface="Arial" panose="020B0604020202020204" pitchFamily="34" charset="0"/>
              </a:defRPr>
            </a:lvl1pPr>
            <a:lvl2pPr marL="742950" indent="-285750" algn="ctr">
              <a:lnSpc>
                <a:spcPct val="90000"/>
              </a:lnSpc>
              <a:defRPr sz="2400" b="1">
                <a:solidFill>
                  <a:schemeClr val="tx1"/>
                </a:solidFill>
                <a:latin typeface="Arial" panose="020B0604020202020204" pitchFamily="34" charset="0"/>
              </a:defRPr>
            </a:lvl2pPr>
            <a:lvl3pPr marL="1143000" indent="-228600" algn="ctr">
              <a:lnSpc>
                <a:spcPct val="90000"/>
              </a:lnSpc>
              <a:defRPr sz="2400" b="1">
                <a:solidFill>
                  <a:schemeClr val="tx1"/>
                </a:solidFill>
                <a:latin typeface="Arial" panose="020B0604020202020204" pitchFamily="34" charset="0"/>
              </a:defRPr>
            </a:lvl3pPr>
            <a:lvl4pPr marL="1600200" indent="-228600" algn="ctr">
              <a:lnSpc>
                <a:spcPct val="90000"/>
              </a:lnSpc>
              <a:defRPr sz="2400" b="1">
                <a:solidFill>
                  <a:schemeClr val="tx1"/>
                </a:solidFill>
                <a:latin typeface="Arial" panose="020B0604020202020204" pitchFamily="34" charset="0"/>
              </a:defRPr>
            </a:lvl4pPr>
            <a:lvl5pPr marL="2057400" indent="-228600" algn="ctr">
              <a:lnSpc>
                <a:spcPct val="90000"/>
              </a:lnSpc>
              <a:defRPr sz="2400" b="1">
                <a:solidFill>
                  <a:schemeClr val="tx1"/>
                </a:solidFill>
                <a:latin typeface="Arial" panose="020B0604020202020204" pitchFamily="34" charset="0"/>
              </a:defRPr>
            </a:lvl5pPr>
            <a:lvl6pPr marL="25146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6pPr>
            <a:lvl7pPr marL="29718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7pPr>
            <a:lvl8pPr marL="34290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8pPr>
            <a:lvl9pPr marL="38862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9pPr>
          </a:lstStyle>
          <a:p>
            <a:r>
              <a:rPr lang="en-US" altLang="en-US" sz="2800">
                <a:solidFill>
                  <a:schemeClr val="accent1"/>
                </a:solidFill>
              </a:rPr>
              <a:t>WAN</a:t>
            </a:r>
          </a:p>
        </p:txBody>
      </p:sp>
      <p:sp>
        <p:nvSpPr>
          <p:cNvPr id="60424" name="Rectangle 287"/>
          <p:cNvSpPr>
            <a:spLocks noChangeArrowheads="1"/>
          </p:cNvSpPr>
          <p:nvPr/>
        </p:nvSpPr>
        <p:spPr bwMode="auto">
          <a:xfrm>
            <a:off x="6330950" y="1862138"/>
            <a:ext cx="180975" cy="363537"/>
          </a:xfrm>
          <a:prstGeom prst="rect">
            <a:avLst/>
          </a:prstGeom>
          <a:noFill/>
          <a:ln>
            <a:noFill/>
          </a:ln>
          <a:effectLst/>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algn="ctr">
              <a:lnSpc>
                <a:spcPct val="90000"/>
              </a:lnSpc>
              <a:defRPr sz="2400" b="1">
                <a:solidFill>
                  <a:schemeClr val="tx1"/>
                </a:solidFill>
                <a:latin typeface="Arial" panose="020B0604020202020204" pitchFamily="34" charset="0"/>
              </a:defRPr>
            </a:lvl1pPr>
            <a:lvl2pPr marL="742950" indent="-285750" algn="ctr">
              <a:lnSpc>
                <a:spcPct val="90000"/>
              </a:lnSpc>
              <a:defRPr sz="2400" b="1">
                <a:solidFill>
                  <a:schemeClr val="tx1"/>
                </a:solidFill>
                <a:latin typeface="Arial" panose="020B0604020202020204" pitchFamily="34" charset="0"/>
              </a:defRPr>
            </a:lvl2pPr>
            <a:lvl3pPr marL="1143000" indent="-228600" algn="ctr">
              <a:lnSpc>
                <a:spcPct val="90000"/>
              </a:lnSpc>
              <a:defRPr sz="2400" b="1">
                <a:solidFill>
                  <a:schemeClr val="tx1"/>
                </a:solidFill>
                <a:latin typeface="Arial" panose="020B0604020202020204" pitchFamily="34" charset="0"/>
              </a:defRPr>
            </a:lvl3pPr>
            <a:lvl4pPr marL="1600200" indent="-228600" algn="ctr">
              <a:lnSpc>
                <a:spcPct val="90000"/>
              </a:lnSpc>
              <a:defRPr sz="2400" b="1">
                <a:solidFill>
                  <a:schemeClr val="tx1"/>
                </a:solidFill>
                <a:latin typeface="Arial" panose="020B0604020202020204" pitchFamily="34" charset="0"/>
              </a:defRPr>
            </a:lvl4pPr>
            <a:lvl5pPr marL="2057400" indent="-228600" algn="ctr">
              <a:lnSpc>
                <a:spcPct val="90000"/>
              </a:lnSpc>
              <a:defRPr sz="2400" b="1">
                <a:solidFill>
                  <a:schemeClr val="tx1"/>
                </a:solidFill>
                <a:latin typeface="Arial" panose="020B0604020202020204" pitchFamily="34" charset="0"/>
              </a:defRPr>
            </a:lvl5pPr>
            <a:lvl6pPr marL="25146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6pPr>
            <a:lvl7pPr marL="29718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7pPr>
            <a:lvl8pPr marL="34290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8pPr>
            <a:lvl9pPr marL="38862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9pPr>
          </a:lstStyle>
          <a:p>
            <a:endParaRPr lang="fr-BE" altLang="en-US" sz="2000" i="1">
              <a:solidFill>
                <a:srgbClr val="FF5008"/>
              </a:solidFill>
            </a:endParaRPr>
          </a:p>
        </p:txBody>
      </p:sp>
      <p:sp>
        <p:nvSpPr>
          <p:cNvPr id="60425" name="AutoShape 2"/>
          <p:cNvSpPr>
            <a:spLocks noChangeArrowheads="1"/>
          </p:cNvSpPr>
          <p:nvPr/>
        </p:nvSpPr>
        <p:spPr bwMode="auto">
          <a:xfrm>
            <a:off x="544513" y="5253038"/>
            <a:ext cx="1503362" cy="1087437"/>
          </a:xfrm>
          <a:prstGeom prst="roundRect">
            <a:avLst>
              <a:gd name="adj" fmla="val 12495"/>
            </a:avLst>
          </a:prstGeom>
          <a:solidFill>
            <a:schemeClr val="tx2"/>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ctr">
              <a:lnSpc>
                <a:spcPct val="90000"/>
              </a:lnSpc>
              <a:defRPr sz="2400" b="1">
                <a:solidFill>
                  <a:schemeClr val="tx1"/>
                </a:solidFill>
                <a:latin typeface="Arial" panose="020B0604020202020204" pitchFamily="34" charset="0"/>
              </a:defRPr>
            </a:lvl1pPr>
            <a:lvl2pPr marL="742950" indent="-285750" algn="ctr">
              <a:lnSpc>
                <a:spcPct val="90000"/>
              </a:lnSpc>
              <a:defRPr sz="2400" b="1">
                <a:solidFill>
                  <a:schemeClr val="tx1"/>
                </a:solidFill>
                <a:latin typeface="Arial" panose="020B0604020202020204" pitchFamily="34" charset="0"/>
              </a:defRPr>
            </a:lvl2pPr>
            <a:lvl3pPr marL="1143000" indent="-228600" algn="ctr">
              <a:lnSpc>
                <a:spcPct val="90000"/>
              </a:lnSpc>
              <a:defRPr sz="2400" b="1">
                <a:solidFill>
                  <a:schemeClr val="tx1"/>
                </a:solidFill>
                <a:latin typeface="Arial" panose="020B0604020202020204" pitchFamily="34" charset="0"/>
              </a:defRPr>
            </a:lvl3pPr>
            <a:lvl4pPr marL="1600200" indent="-228600" algn="ctr">
              <a:lnSpc>
                <a:spcPct val="90000"/>
              </a:lnSpc>
              <a:defRPr sz="2400" b="1">
                <a:solidFill>
                  <a:schemeClr val="tx1"/>
                </a:solidFill>
                <a:latin typeface="Arial" panose="020B0604020202020204" pitchFamily="34" charset="0"/>
              </a:defRPr>
            </a:lvl4pPr>
            <a:lvl5pPr marL="2057400" indent="-228600" algn="ctr">
              <a:lnSpc>
                <a:spcPct val="90000"/>
              </a:lnSpc>
              <a:defRPr sz="2400" b="1">
                <a:solidFill>
                  <a:schemeClr val="tx1"/>
                </a:solidFill>
                <a:latin typeface="Arial" panose="020B0604020202020204" pitchFamily="34" charset="0"/>
              </a:defRPr>
            </a:lvl5pPr>
            <a:lvl6pPr marL="25146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6pPr>
            <a:lvl7pPr marL="29718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7pPr>
            <a:lvl8pPr marL="34290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8pPr>
            <a:lvl9pPr marL="38862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9pPr>
          </a:lstStyle>
          <a:p>
            <a:endParaRPr lang="en-US" altLang="en-US"/>
          </a:p>
        </p:txBody>
      </p:sp>
      <p:sp>
        <p:nvSpPr>
          <p:cNvPr id="60426" name="AutoShape 3"/>
          <p:cNvSpPr>
            <a:spLocks noChangeArrowheads="1"/>
          </p:cNvSpPr>
          <p:nvPr/>
        </p:nvSpPr>
        <p:spPr bwMode="auto">
          <a:xfrm>
            <a:off x="544513" y="3970338"/>
            <a:ext cx="1516062" cy="1087437"/>
          </a:xfrm>
          <a:prstGeom prst="roundRect">
            <a:avLst>
              <a:gd name="adj" fmla="val 12495"/>
            </a:avLst>
          </a:prstGeom>
          <a:solidFill>
            <a:schemeClr val="tx2"/>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ctr">
              <a:lnSpc>
                <a:spcPct val="90000"/>
              </a:lnSpc>
              <a:defRPr sz="2400" b="1">
                <a:solidFill>
                  <a:schemeClr val="tx1"/>
                </a:solidFill>
                <a:latin typeface="Arial" panose="020B0604020202020204" pitchFamily="34" charset="0"/>
              </a:defRPr>
            </a:lvl1pPr>
            <a:lvl2pPr marL="742950" indent="-285750" algn="ctr">
              <a:lnSpc>
                <a:spcPct val="90000"/>
              </a:lnSpc>
              <a:defRPr sz="2400" b="1">
                <a:solidFill>
                  <a:schemeClr val="tx1"/>
                </a:solidFill>
                <a:latin typeface="Arial" panose="020B0604020202020204" pitchFamily="34" charset="0"/>
              </a:defRPr>
            </a:lvl2pPr>
            <a:lvl3pPr marL="1143000" indent="-228600" algn="ctr">
              <a:lnSpc>
                <a:spcPct val="90000"/>
              </a:lnSpc>
              <a:defRPr sz="2400" b="1">
                <a:solidFill>
                  <a:schemeClr val="tx1"/>
                </a:solidFill>
                <a:latin typeface="Arial" panose="020B0604020202020204" pitchFamily="34" charset="0"/>
              </a:defRPr>
            </a:lvl3pPr>
            <a:lvl4pPr marL="1600200" indent="-228600" algn="ctr">
              <a:lnSpc>
                <a:spcPct val="90000"/>
              </a:lnSpc>
              <a:defRPr sz="2400" b="1">
                <a:solidFill>
                  <a:schemeClr val="tx1"/>
                </a:solidFill>
                <a:latin typeface="Arial" panose="020B0604020202020204" pitchFamily="34" charset="0"/>
              </a:defRPr>
            </a:lvl4pPr>
            <a:lvl5pPr marL="2057400" indent="-228600" algn="ctr">
              <a:lnSpc>
                <a:spcPct val="90000"/>
              </a:lnSpc>
              <a:defRPr sz="2400" b="1">
                <a:solidFill>
                  <a:schemeClr val="tx1"/>
                </a:solidFill>
                <a:latin typeface="Arial" panose="020B0604020202020204" pitchFamily="34" charset="0"/>
              </a:defRPr>
            </a:lvl5pPr>
            <a:lvl6pPr marL="25146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6pPr>
            <a:lvl7pPr marL="29718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7pPr>
            <a:lvl8pPr marL="34290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8pPr>
            <a:lvl9pPr marL="38862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9pPr>
          </a:lstStyle>
          <a:p>
            <a:endParaRPr lang="en-US" altLang="en-US"/>
          </a:p>
        </p:txBody>
      </p:sp>
      <p:sp>
        <p:nvSpPr>
          <p:cNvPr id="60427" name="AutoShape 4"/>
          <p:cNvSpPr>
            <a:spLocks noChangeArrowheads="1"/>
          </p:cNvSpPr>
          <p:nvPr/>
        </p:nvSpPr>
        <p:spPr bwMode="auto">
          <a:xfrm>
            <a:off x="547688" y="1557338"/>
            <a:ext cx="1500187" cy="1087437"/>
          </a:xfrm>
          <a:prstGeom prst="roundRect">
            <a:avLst>
              <a:gd name="adj" fmla="val 12495"/>
            </a:avLst>
          </a:prstGeom>
          <a:solidFill>
            <a:schemeClr val="tx2"/>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ctr">
              <a:lnSpc>
                <a:spcPct val="90000"/>
              </a:lnSpc>
              <a:defRPr sz="2400" b="1">
                <a:solidFill>
                  <a:schemeClr val="tx1"/>
                </a:solidFill>
                <a:latin typeface="Arial" panose="020B0604020202020204" pitchFamily="34" charset="0"/>
              </a:defRPr>
            </a:lvl1pPr>
            <a:lvl2pPr marL="742950" indent="-285750" algn="ctr">
              <a:lnSpc>
                <a:spcPct val="90000"/>
              </a:lnSpc>
              <a:defRPr sz="2400" b="1">
                <a:solidFill>
                  <a:schemeClr val="tx1"/>
                </a:solidFill>
                <a:latin typeface="Arial" panose="020B0604020202020204" pitchFamily="34" charset="0"/>
              </a:defRPr>
            </a:lvl2pPr>
            <a:lvl3pPr marL="1143000" indent="-228600" algn="ctr">
              <a:lnSpc>
                <a:spcPct val="90000"/>
              </a:lnSpc>
              <a:defRPr sz="2400" b="1">
                <a:solidFill>
                  <a:schemeClr val="tx1"/>
                </a:solidFill>
                <a:latin typeface="Arial" panose="020B0604020202020204" pitchFamily="34" charset="0"/>
              </a:defRPr>
            </a:lvl3pPr>
            <a:lvl4pPr marL="1600200" indent="-228600" algn="ctr">
              <a:lnSpc>
                <a:spcPct val="90000"/>
              </a:lnSpc>
              <a:defRPr sz="2400" b="1">
                <a:solidFill>
                  <a:schemeClr val="tx1"/>
                </a:solidFill>
                <a:latin typeface="Arial" panose="020B0604020202020204" pitchFamily="34" charset="0"/>
              </a:defRPr>
            </a:lvl4pPr>
            <a:lvl5pPr marL="2057400" indent="-228600" algn="ctr">
              <a:lnSpc>
                <a:spcPct val="90000"/>
              </a:lnSpc>
              <a:defRPr sz="2400" b="1">
                <a:solidFill>
                  <a:schemeClr val="tx1"/>
                </a:solidFill>
                <a:latin typeface="Arial" panose="020B0604020202020204" pitchFamily="34" charset="0"/>
              </a:defRPr>
            </a:lvl5pPr>
            <a:lvl6pPr marL="25146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6pPr>
            <a:lvl7pPr marL="29718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7pPr>
            <a:lvl8pPr marL="34290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8pPr>
            <a:lvl9pPr marL="38862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9pPr>
          </a:lstStyle>
          <a:p>
            <a:endParaRPr lang="en-US" altLang="en-US"/>
          </a:p>
        </p:txBody>
      </p:sp>
      <p:graphicFrame>
        <p:nvGraphicFramePr>
          <p:cNvPr id="60428" name="Object 9">
            <a:hlinkClick r:id="" action="ppaction://ole?verb=0"/>
          </p:cNvPr>
          <p:cNvGraphicFramePr>
            <a:graphicFrameLocks/>
          </p:cNvGraphicFramePr>
          <p:nvPr/>
        </p:nvGraphicFramePr>
        <p:xfrm>
          <a:off x="655638" y="5403850"/>
          <a:ext cx="1279525" cy="820738"/>
        </p:xfrm>
        <a:graphic>
          <a:graphicData uri="http://schemas.openxmlformats.org/presentationml/2006/ole">
            <mc:AlternateContent xmlns:mc="http://schemas.openxmlformats.org/markup-compatibility/2006">
              <mc:Choice xmlns:v="urn:schemas-microsoft-com:vml" Requires="v">
                <p:oleObj spid="_x0000_s60756" name="Microsoft ClipArt Gallery" r:id="rId4" imgW="6080125" imgH="4716463" progId="MS_ClipArt_Gallery">
                  <p:embed/>
                </p:oleObj>
              </mc:Choice>
              <mc:Fallback>
                <p:oleObj name="Microsoft ClipArt Gallery" r:id="rId4" imgW="6080125" imgH="4716463" progId="MS_ClipArt_Gallery">
                  <p:embed/>
                  <p:pic>
                    <p:nvPicPr>
                      <p:cNvPr id="0" name="Object 9"/>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55638" y="5403850"/>
                        <a:ext cx="1279525" cy="820738"/>
                      </a:xfrm>
                      <a:prstGeom prst="rect">
                        <a:avLst/>
                      </a:prstGeom>
                      <a:noFill/>
                      <a:ln>
                        <a:noFill/>
                      </a:ln>
                      <a:effectLst/>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pSp>
        <p:nvGrpSpPr>
          <p:cNvPr id="60429" name="Group 55"/>
          <p:cNvGrpSpPr>
            <a:grpSpLocks/>
          </p:cNvGrpSpPr>
          <p:nvPr/>
        </p:nvGrpSpPr>
        <p:grpSpPr bwMode="auto">
          <a:xfrm>
            <a:off x="1014413" y="4267200"/>
            <a:ext cx="849312" cy="492125"/>
            <a:chOff x="979" y="2360"/>
            <a:chExt cx="535" cy="310"/>
          </a:xfrm>
        </p:grpSpPr>
        <p:grpSp>
          <p:nvGrpSpPr>
            <p:cNvPr id="60577" name="Group 56"/>
            <p:cNvGrpSpPr>
              <a:grpSpLocks/>
            </p:cNvGrpSpPr>
            <p:nvPr/>
          </p:nvGrpSpPr>
          <p:grpSpPr bwMode="auto">
            <a:xfrm>
              <a:off x="1101" y="2360"/>
              <a:ext cx="413" cy="281"/>
              <a:chOff x="1101" y="2360"/>
              <a:chExt cx="413" cy="281"/>
            </a:xfrm>
          </p:grpSpPr>
          <p:grpSp>
            <p:nvGrpSpPr>
              <p:cNvPr id="60610" name="Group 57"/>
              <p:cNvGrpSpPr>
                <a:grpSpLocks/>
              </p:cNvGrpSpPr>
              <p:nvPr/>
            </p:nvGrpSpPr>
            <p:grpSpPr bwMode="auto">
              <a:xfrm>
                <a:off x="1101" y="2360"/>
                <a:ext cx="413" cy="281"/>
                <a:chOff x="1101" y="2360"/>
                <a:chExt cx="413" cy="281"/>
              </a:xfrm>
            </p:grpSpPr>
            <p:grpSp>
              <p:nvGrpSpPr>
                <p:cNvPr id="60619" name="Group 58"/>
                <p:cNvGrpSpPr>
                  <a:grpSpLocks/>
                </p:cNvGrpSpPr>
                <p:nvPr/>
              </p:nvGrpSpPr>
              <p:grpSpPr bwMode="auto">
                <a:xfrm>
                  <a:off x="1101" y="2518"/>
                  <a:ext cx="413" cy="123"/>
                  <a:chOff x="1101" y="2518"/>
                  <a:chExt cx="413" cy="123"/>
                </a:xfrm>
              </p:grpSpPr>
              <p:sp>
                <p:nvSpPr>
                  <p:cNvPr id="60625" name="Freeform 59"/>
                  <p:cNvSpPr>
                    <a:spLocks/>
                  </p:cNvSpPr>
                  <p:nvPr/>
                </p:nvSpPr>
                <p:spPr bwMode="auto">
                  <a:xfrm>
                    <a:off x="1101" y="2518"/>
                    <a:ext cx="237" cy="123"/>
                  </a:xfrm>
                  <a:custGeom>
                    <a:avLst/>
                    <a:gdLst>
                      <a:gd name="T0" fmla="*/ 237 w 1184"/>
                      <a:gd name="T1" fmla="*/ 38 h 734"/>
                      <a:gd name="T2" fmla="*/ 237 w 1184"/>
                      <a:gd name="T3" fmla="*/ 123 h 734"/>
                      <a:gd name="T4" fmla="*/ 0 w 1184"/>
                      <a:gd name="T5" fmla="*/ 60 h 734"/>
                      <a:gd name="T6" fmla="*/ 0 w 1184"/>
                      <a:gd name="T7" fmla="*/ 0 h 734"/>
                      <a:gd name="T8" fmla="*/ 237 w 1184"/>
                      <a:gd name="T9" fmla="*/ 38 h 73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184" h="734">
                        <a:moveTo>
                          <a:pt x="1184" y="225"/>
                        </a:moveTo>
                        <a:lnTo>
                          <a:pt x="1184" y="734"/>
                        </a:lnTo>
                        <a:lnTo>
                          <a:pt x="0" y="359"/>
                        </a:lnTo>
                        <a:lnTo>
                          <a:pt x="0" y="0"/>
                        </a:lnTo>
                        <a:lnTo>
                          <a:pt x="1184" y="225"/>
                        </a:lnTo>
                        <a:close/>
                      </a:path>
                    </a:pathLst>
                  </a:custGeom>
                  <a:solidFill>
                    <a:srgbClr val="A0A0A0"/>
                  </a:solidFill>
                  <a:ln w="3175">
                    <a:solidFill>
                      <a:srgbClr val="000000"/>
                    </a:solidFill>
                    <a:prstDash val="solid"/>
                    <a:round/>
                    <a:headEnd/>
                    <a:tailEnd/>
                  </a:ln>
                </p:spPr>
                <p:txBody>
                  <a:bodyPr/>
                  <a:lstStyle/>
                  <a:p>
                    <a:endParaRPr lang="en-US"/>
                  </a:p>
                </p:txBody>
              </p:sp>
              <p:sp>
                <p:nvSpPr>
                  <p:cNvPr id="60626" name="Freeform 60"/>
                  <p:cNvSpPr>
                    <a:spLocks/>
                  </p:cNvSpPr>
                  <p:nvPr/>
                </p:nvSpPr>
                <p:spPr bwMode="auto">
                  <a:xfrm>
                    <a:off x="1338" y="2548"/>
                    <a:ext cx="176" cy="93"/>
                  </a:xfrm>
                  <a:custGeom>
                    <a:avLst/>
                    <a:gdLst>
                      <a:gd name="T0" fmla="*/ 0 w 883"/>
                      <a:gd name="T1" fmla="*/ 8 h 559"/>
                      <a:gd name="T2" fmla="*/ 0 w 883"/>
                      <a:gd name="T3" fmla="*/ 93 h 559"/>
                      <a:gd name="T4" fmla="*/ 176 w 883"/>
                      <a:gd name="T5" fmla="*/ 72 h 559"/>
                      <a:gd name="T6" fmla="*/ 176 w 883"/>
                      <a:gd name="T7" fmla="*/ 0 h 559"/>
                      <a:gd name="T8" fmla="*/ 0 w 883"/>
                      <a:gd name="T9" fmla="*/ 8 h 55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883" h="559">
                        <a:moveTo>
                          <a:pt x="0" y="50"/>
                        </a:moveTo>
                        <a:lnTo>
                          <a:pt x="0" y="559"/>
                        </a:lnTo>
                        <a:lnTo>
                          <a:pt x="883" y="433"/>
                        </a:lnTo>
                        <a:lnTo>
                          <a:pt x="883" y="0"/>
                        </a:lnTo>
                        <a:lnTo>
                          <a:pt x="0" y="50"/>
                        </a:lnTo>
                        <a:close/>
                      </a:path>
                    </a:pathLst>
                  </a:custGeom>
                  <a:solidFill>
                    <a:srgbClr val="808080"/>
                  </a:solidFill>
                  <a:ln w="3175">
                    <a:solidFill>
                      <a:srgbClr val="000000"/>
                    </a:solidFill>
                    <a:prstDash val="solid"/>
                    <a:round/>
                    <a:headEnd/>
                    <a:tailEnd/>
                  </a:ln>
                </p:spPr>
                <p:txBody>
                  <a:bodyPr/>
                  <a:lstStyle/>
                  <a:p>
                    <a:endParaRPr lang="en-US"/>
                  </a:p>
                </p:txBody>
              </p:sp>
              <p:sp>
                <p:nvSpPr>
                  <p:cNvPr id="60627" name="Freeform 61"/>
                  <p:cNvSpPr>
                    <a:spLocks/>
                  </p:cNvSpPr>
                  <p:nvPr/>
                </p:nvSpPr>
                <p:spPr bwMode="auto">
                  <a:xfrm>
                    <a:off x="1101" y="2518"/>
                    <a:ext cx="413" cy="38"/>
                  </a:xfrm>
                  <a:custGeom>
                    <a:avLst/>
                    <a:gdLst>
                      <a:gd name="T0" fmla="*/ 413 w 2067"/>
                      <a:gd name="T1" fmla="*/ 30 h 225"/>
                      <a:gd name="T2" fmla="*/ 235 w 2067"/>
                      <a:gd name="T3" fmla="*/ 38 h 225"/>
                      <a:gd name="T4" fmla="*/ 0 w 2067"/>
                      <a:gd name="T5" fmla="*/ 0 h 225"/>
                      <a:gd name="T6" fmla="*/ 173 w 2067"/>
                      <a:gd name="T7" fmla="*/ 0 h 225"/>
                      <a:gd name="T8" fmla="*/ 413 w 2067"/>
                      <a:gd name="T9" fmla="*/ 30 h 22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067" h="225">
                        <a:moveTo>
                          <a:pt x="2067" y="175"/>
                        </a:moveTo>
                        <a:lnTo>
                          <a:pt x="1176" y="225"/>
                        </a:lnTo>
                        <a:lnTo>
                          <a:pt x="0" y="0"/>
                        </a:lnTo>
                        <a:lnTo>
                          <a:pt x="865" y="0"/>
                        </a:lnTo>
                        <a:lnTo>
                          <a:pt x="2067" y="175"/>
                        </a:lnTo>
                        <a:close/>
                      </a:path>
                    </a:pathLst>
                  </a:custGeom>
                  <a:solidFill>
                    <a:srgbClr val="C0C0C0"/>
                  </a:solidFill>
                  <a:ln w="3175">
                    <a:solidFill>
                      <a:srgbClr val="000000"/>
                    </a:solidFill>
                    <a:prstDash val="solid"/>
                    <a:round/>
                    <a:headEnd/>
                    <a:tailEnd/>
                  </a:ln>
                </p:spPr>
                <p:txBody>
                  <a:bodyPr/>
                  <a:lstStyle/>
                  <a:p>
                    <a:endParaRPr lang="en-US"/>
                  </a:p>
                </p:txBody>
              </p:sp>
            </p:grpSp>
            <p:sp>
              <p:nvSpPr>
                <p:cNvPr id="60620" name="Freeform 62"/>
                <p:cNvSpPr>
                  <a:spLocks/>
                </p:cNvSpPr>
                <p:nvPr/>
              </p:nvSpPr>
              <p:spPr bwMode="auto">
                <a:xfrm>
                  <a:off x="1230" y="2508"/>
                  <a:ext cx="150" cy="35"/>
                </a:xfrm>
                <a:custGeom>
                  <a:avLst/>
                  <a:gdLst>
                    <a:gd name="T0" fmla="*/ 150 w 750"/>
                    <a:gd name="T1" fmla="*/ 20 h 210"/>
                    <a:gd name="T2" fmla="*/ 150 w 750"/>
                    <a:gd name="T3" fmla="*/ 31 h 210"/>
                    <a:gd name="T4" fmla="*/ 80 w 750"/>
                    <a:gd name="T5" fmla="*/ 35 h 210"/>
                    <a:gd name="T6" fmla="*/ 0 w 750"/>
                    <a:gd name="T7" fmla="*/ 23 h 210"/>
                    <a:gd name="T8" fmla="*/ 0 w 750"/>
                    <a:gd name="T9" fmla="*/ 0 h 210"/>
                    <a:gd name="T10" fmla="*/ 150 w 750"/>
                    <a:gd name="T11" fmla="*/ 20 h 21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750" h="210">
                      <a:moveTo>
                        <a:pt x="750" y="119"/>
                      </a:moveTo>
                      <a:lnTo>
                        <a:pt x="750" y="188"/>
                      </a:lnTo>
                      <a:lnTo>
                        <a:pt x="400" y="210"/>
                      </a:lnTo>
                      <a:lnTo>
                        <a:pt x="0" y="135"/>
                      </a:lnTo>
                      <a:lnTo>
                        <a:pt x="0" y="0"/>
                      </a:lnTo>
                      <a:lnTo>
                        <a:pt x="750" y="119"/>
                      </a:lnTo>
                      <a:close/>
                    </a:path>
                  </a:pathLst>
                </a:custGeom>
                <a:solidFill>
                  <a:srgbClr val="606060"/>
                </a:solidFill>
                <a:ln w="3175">
                  <a:solidFill>
                    <a:srgbClr val="000000"/>
                  </a:solidFill>
                  <a:prstDash val="solid"/>
                  <a:round/>
                  <a:headEnd/>
                  <a:tailEnd/>
                </a:ln>
              </p:spPr>
              <p:txBody>
                <a:bodyPr/>
                <a:lstStyle/>
                <a:p>
                  <a:endParaRPr lang="en-US"/>
                </a:p>
              </p:txBody>
            </p:sp>
            <p:grpSp>
              <p:nvGrpSpPr>
                <p:cNvPr id="60621" name="Group 63"/>
                <p:cNvGrpSpPr>
                  <a:grpSpLocks/>
                </p:cNvGrpSpPr>
                <p:nvPr/>
              </p:nvGrpSpPr>
              <p:grpSpPr bwMode="auto">
                <a:xfrm>
                  <a:off x="1148" y="2360"/>
                  <a:ext cx="334" cy="175"/>
                  <a:chOff x="1148" y="2360"/>
                  <a:chExt cx="334" cy="175"/>
                </a:xfrm>
              </p:grpSpPr>
              <p:sp>
                <p:nvSpPr>
                  <p:cNvPr id="60622" name="Freeform 64"/>
                  <p:cNvSpPr>
                    <a:spLocks/>
                  </p:cNvSpPr>
                  <p:nvPr/>
                </p:nvSpPr>
                <p:spPr bwMode="auto">
                  <a:xfrm>
                    <a:off x="1148" y="2360"/>
                    <a:ext cx="192" cy="171"/>
                  </a:xfrm>
                  <a:custGeom>
                    <a:avLst/>
                    <a:gdLst>
                      <a:gd name="T0" fmla="*/ 165 w 958"/>
                      <a:gd name="T1" fmla="*/ 171 h 1025"/>
                      <a:gd name="T2" fmla="*/ 192 w 958"/>
                      <a:gd name="T3" fmla="*/ 6 h 1025"/>
                      <a:gd name="T4" fmla="*/ 27 w 958"/>
                      <a:gd name="T5" fmla="*/ 0 h 1025"/>
                      <a:gd name="T6" fmla="*/ 0 w 958"/>
                      <a:gd name="T7" fmla="*/ 147 h 1025"/>
                      <a:gd name="T8" fmla="*/ 165 w 958"/>
                      <a:gd name="T9" fmla="*/ 171 h 102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958" h="1025">
                        <a:moveTo>
                          <a:pt x="824" y="1025"/>
                        </a:moveTo>
                        <a:lnTo>
                          <a:pt x="958" y="33"/>
                        </a:lnTo>
                        <a:lnTo>
                          <a:pt x="135" y="0"/>
                        </a:lnTo>
                        <a:lnTo>
                          <a:pt x="0" y="883"/>
                        </a:lnTo>
                        <a:lnTo>
                          <a:pt x="824" y="1025"/>
                        </a:lnTo>
                        <a:close/>
                      </a:path>
                    </a:pathLst>
                  </a:custGeom>
                  <a:solidFill>
                    <a:srgbClr val="A0A0A0"/>
                  </a:solidFill>
                  <a:ln w="3175">
                    <a:solidFill>
                      <a:srgbClr val="000000"/>
                    </a:solidFill>
                    <a:prstDash val="solid"/>
                    <a:round/>
                    <a:headEnd/>
                    <a:tailEnd/>
                  </a:ln>
                </p:spPr>
                <p:txBody>
                  <a:bodyPr/>
                  <a:lstStyle/>
                  <a:p>
                    <a:endParaRPr lang="en-US"/>
                  </a:p>
                </p:txBody>
              </p:sp>
              <p:sp>
                <p:nvSpPr>
                  <p:cNvPr id="60623" name="Freeform 65"/>
                  <p:cNvSpPr>
                    <a:spLocks/>
                  </p:cNvSpPr>
                  <p:nvPr/>
                </p:nvSpPr>
                <p:spPr bwMode="auto">
                  <a:xfrm>
                    <a:off x="1313" y="2366"/>
                    <a:ext cx="169" cy="169"/>
                  </a:xfrm>
                  <a:custGeom>
                    <a:avLst/>
                    <a:gdLst>
                      <a:gd name="T0" fmla="*/ 27 w 848"/>
                      <a:gd name="T1" fmla="*/ 0 h 1018"/>
                      <a:gd name="T2" fmla="*/ 169 w 848"/>
                      <a:gd name="T3" fmla="*/ 38 h 1018"/>
                      <a:gd name="T4" fmla="*/ 149 w 848"/>
                      <a:gd name="T5" fmla="*/ 169 h 1018"/>
                      <a:gd name="T6" fmla="*/ 0 w 848"/>
                      <a:gd name="T7" fmla="*/ 165 h 1018"/>
                      <a:gd name="T8" fmla="*/ 27 w 848"/>
                      <a:gd name="T9" fmla="*/ 0 h 101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848" h="1018">
                        <a:moveTo>
                          <a:pt x="134" y="0"/>
                        </a:moveTo>
                        <a:lnTo>
                          <a:pt x="848" y="226"/>
                        </a:lnTo>
                        <a:lnTo>
                          <a:pt x="747" y="1018"/>
                        </a:lnTo>
                        <a:lnTo>
                          <a:pt x="0" y="993"/>
                        </a:lnTo>
                        <a:lnTo>
                          <a:pt x="134" y="0"/>
                        </a:lnTo>
                        <a:close/>
                      </a:path>
                    </a:pathLst>
                  </a:custGeom>
                  <a:solidFill>
                    <a:srgbClr val="808080"/>
                  </a:solidFill>
                  <a:ln w="3175">
                    <a:solidFill>
                      <a:srgbClr val="000000"/>
                    </a:solidFill>
                    <a:prstDash val="solid"/>
                    <a:round/>
                    <a:headEnd/>
                    <a:tailEnd/>
                  </a:ln>
                </p:spPr>
                <p:txBody>
                  <a:bodyPr/>
                  <a:lstStyle/>
                  <a:p>
                    <a:endParaRPr lang="en-US"/>
                  </a:p>
                </p:txBody>
              </p:sp>
              <p:sp>
                <p:nvSpPr>
                  <p:cNvPr id="60624" name="Freeform 66"/>
                  <p:cNvSpPr>
                    <a:spLocks/>
                  </p:cNvSpPr>
                  <p:nvPr/>
                </p:nvSpPr>
                <p:spPr bwMode="auto">
                  <a:xfrm>
                    <a:off x="1170" y="2377"/>
                    <a:ext cx="138" cy="129"/>
                  </a:xfrm>
                  <a:custGeom>
                    <a:avLst/>
                    <a:gdLst>
                      <a:gd name="T0" fmla="*/ 138 w 687"/>
                      <a:gd name="T1" fmla="*/ 6 h 771"/>
                      <a:gd name="T2" fmla="*/ 118 w 687"/>
                      <a:gd name="T3" fmla="*/ 129 h 771"/>
                      <a:gd name="T4" fmla="*/ 0 w 687"/>
                      <a:gd name="T5" fmla="*/ 115 h 771"/>
                      <a:gd name="T6" fmla="*/ 20 w 687"/>
                      <a:gd name="T7" fmla="*/ 0 h 771"/>
                      <a:gd name="T8" fmla="*/ 138 w 687"/>
                      <a:gd name="T9" fmla="*/ 6 h 77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87" h="771">
                        <a:moveTo>
                          <a:pt x="687" y="34"/>
                        </a:moveTo>
                        <a:lnTo>
                          <a:pt x="589" y="771"/>
                        </a:lnTo>
                        <a:lnTo>
                          <a:pt x="0" y="685"/>
                        </a:lnTo>
                        <a:lnTo>
                          <a:pt x="100" y="0"/>
                        </a:lnTo>
                        <a:lnTo>
                          <a:pt x="687" y="34"/>
                        </a:lnTo>
                        <a:close/>
                      </a:path>
                    </a:pathLst>
                  </a:custGeom>
                  <a:solidFill>
                    <a:srgbClr val="00C0C0"/>
                  </a:solidFill>
                  <a:ln w="3175">
                    <a:solidFill>
                      <a:srgbClr val="000000"/>
                    </a:solidFill>
                    <a:prstDash val="solid"/>
                    <a:round/>
                    <a:headEnd/>
                    <a:tailEnd/>
                  </a:ln>
                </p:spPr>
                <p:txBody>
                  <a:bodyPr/>
                  <a:lstStyle/>
                  <a:p>
                    <a:endParaRPr lang="en-US"/>
                  </a:p>
                </p:txBody>
              </p:sp>
            </p:grpSp>
          </p:grpSp>
          <p:grpSp>
            <p:nvGrpSpPr>
              <p:cNvPr id="60611" name="Group 67"/>
              <p:cNvGrpSpPr>
                <a:grpSpLocks/>
              </p:cNvGrpSpPr>
              <p:nvPr/>
            </p:nvGrpSpPr>
            <p:grpSpPr bwMode="auto">
              <a:xfrm>
                <a:off x="1118" y="2531"/>
                <a:ext cx="135" cy="80"/>
                <a:chOff x="1118" y="2531"/>
                <a:chExt cx="135" cy="80"/>
              </a:xfrm>
            </p:grpSpPr>
            <p:sp>
              <p:nvSpPr>
                <p:cNvPr id="60612" name="Freeform 68"/>
                <p:cNvSpPr>
                  <a:spLocks/>
                </p:cNvSpPr>
                <p:nvPr/>
              </p:nvSpPr>
              <p:spPr bwMode="auto">
                <a:xfrm>
                  <a:off x="1118" y="2531"/>
                  <a:ext cx="135" cy="80"/>
                </a:xfrm>
                <a:custGeom>
                  <a:avLst/>
                  <a:gdLst>
                    <a:gd name="T0" fmla="*/ 0 w 674"/>
                    <a:gd name="T1" fmla="*/ 0 h 478"/>
                    <a:gd name="T2" fmla="*/ 135 w 674"/>
                    <a:gd name="T3" fmla="*/ 24 h 478"/>
                    <a:gd name="T4" fmla="*/ 135 w 674"/>
                    <a:gd name="T5" fmla="*/ 80 h 478"/>
                    <a:gd name="T6" fmla="*/ 0 w 674"/>
                    <a:gd name="T7" fmla="*/ 45 h 478"/>
                    <a:gd name="T8" fmla="*/ 0 w 674"/>
                    <a:gd name="T9" fmla="*/ 0 h 47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74" h="478">
                      <a:moveTo>
                        <a:pt x="0" y="0"/>
                      </a:moveTo>
                      <a:lnTo>
                        <a:pt x="674" y="144"/>
                      </a:lnTo>
                      <a:lnTo>
                        <a:pt x="674" y="478"/>
                      </a:lnTo>
                      <a:lnTo>
                        <a:pt x="0" y="269"/>
                      </a:lnTo>
                      <a:lnTo>
                        <a:pt x="0" y="0"/>
                      </a:lnTo>
                      <a:close/>
                    </a:path>
                  </a:pathLst>
                </a:custGeom>
                <a:solidFill>
                  <a:srgbClr val="404040"/>
                </a:solidFill>
                <a:ln w="3175">
                  <a:solidFill>
                    <a:srgbClr val="000000"/>
                  </a:solidFill>
                  <a:prstDash val="solid"/>
                  <a:round/>
                  <a:headEnd/>
                  <a:tailEnd/>
                </a:ln>
              </p:spPr>
              <p:txBody>
                <a:bodyPr/>
                <a:lstStyle/>
                <a:p>
                  <a:endParaRPr lang="en-US"/>
                </a:p>
              </p:txBody>
            </p:sp>
            <p:sp>
              <p:nvSpPr>
                <p:cNvPr id="60613" name="Line 69"/>
                <p:cNvSpPr>
                  <a:spLocks noChangeShapeType="1"/>
                </p:cNvSpPr>
                <p:nvPr/>
              </p:nvSpPr>
              <p:spPr bwMode="auto">
                <a:xfrm flipH="1" flipV="1">
                  <a:off x="1130" y="2552"/>
                  <a:ext cx="36" cy="7"/>
                </a:xfrm>
                <a:prstGeom prst="line">
                  <a:avLst/>
                </a:prstGeom>
                <a:noFill/>
                <a:ln w="1111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0614" name="Line 70"/>
                <p:cNvSpPr>
                  <a:spLocks noChangeShapeType="1"/>
                </p:cNvSpPr>
                <p:nvPr/>
              </p:nvSpPr>
              <p:spPr bwMode="auto">
                <a:xfrm>
                  <a:off x="1184" y="2562"/>
                  <a:ext cx="47" cy="9"/>
                </a:xfrm>
                <a:prstGeom prst="line">
                  <a:avLst/>
                </a:prstGeom>
                <a:noFill/>
                <a:ln w="1111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0615" name="Line 71"/>
                <p:cNvSpPr>
                  <a:spLocks noChangeShapeType="1"/>
                </p:cNvSpPr>
                <p:nvPr/>
              </p:nvSpPr>
              <p:spPr bwMode="auto">
                <a:xfrm>
                  <a:off x="1175" y="2541"/>
                  <a:ext cx="1" cy="52"/>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0616" name="Line 72"/>
                <p:cNvSpPr>
                  <a:spLocks noChangeShapeType="1"/>
                </p:cNvSpPr>
                <p:nvPr/>
              </p:nvSpPr>
              <p:spPr bwMode="auto">
                <a:xfrm>
                  <a:off x="1239" y="2553"/>
                  <a:ext cx="1" cy="56"/>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0617" name="Line 73"/>
                <p:cNvSpPr>
                  <a:spLocks noChangeShapeType="1"/>
                </p:cNvSpPr>
                <p:nvPr/>
              </p:nvSpPr>
              <p:spPr bwMode="auto">
                <a:xfrm>
                  <a:off x="1118" y="2552"/>
                  <a:ext cx="123" cy="26"/>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0618" name="Line 74"/>
                <p:cNvSpPr>
                  <a:spLocks noChangeShapeType="1"/>
                </p:cNvSpPr>
                <p:nvPr/>
              </p:nvSpPr>
              <p:spPr bwMode="auto">
                <a:xfrm flipH="1" flipV="1">
                  <a:off x="1118" y="2544"/>
                  <a:ext cx="123" cy="24"/>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grpSp>
        </p:grpSp>
        <p:grpSp>
          <p:nvGrpSpPr>
            <p:cNvPr id="60578" name="Group 75"/>
            <p:cNvGrpSpPr>
              <a:grpSpLocks/>
            </p:cNvGrpSpPr>
            <p:nvPr/>
          </p:nvGrpSpPr>
          <p:grpSpPr bwMode="auto">
            <a:xfrm>
              <a:off x="979" y="2533"/>
              <a:ext cx="323" cy="137"/>
              <a:chOff x="979" y="2533"/>
              <a:chExt cx="323" cy="137"/>
            </a:xfrm>
          </p:grpSpPr>
          <p:grpSp>
            <p:nvGrpSpPr>
              <p:cNvPr id="60579" name="Group 76"/>
              <p:cNvGrpSpPr>
                <a:grpSpLocks/>
              </p:cNvGrpSpPr>
              <p:nvPr/>
            </p:nvGrpSpPr>
            <p:grpSpPr bwMode="auto">
              <a:xfrm>
                <a:off x="1229" y="2608"/>
                <a:ext cx="52" cy="32"/>
                <a:chOff x="1229" y="2608"/>
                <a:chExt cx="52" cy="32"/>
              </a:xfrm>
            </p:grpSpPr>
            <p:sp>
              <p:nvSpPr>
                <p:cNvPr id="60608" name="Freeform 77"/>
                <p:cNvSpPr>
                  <a:spLocks/>
                </p:cNvSpPr>
                <p:nvPr/>
              </p:nvSpPr>
              <p:spPr bwMode="auto">
                <a:xfrm>
                  <a:off x="1266" y="2608"/>
                  <a:ext cx="15" cy="32"/>
                </a:xfrm>
                <a:custGeom>
                  <a:avLst/>
                  <a:gdLst>
                    <a:gd name="T0" fmla="*/ 11 w 76"/>
                    <a:gd name="T1" fmla="*/ 0 h 194"/>
                    <a:gd name="T2" fmla="*/ 15 w 76"/>
                    <a:gd name="T3" fmla="*/ 30 h 194"/>
                    <a:gd name="T4" fmla="*/ 5 w 76"/>
                    <a:gd name="T5" fmla="*/ 32 h 194"/>
                    <a:gd name="T6" fmla="*/ 0 w 76"/>
                    <a:gd name="T7" fmla="*/ 2 h 194"/>
                    <a:gd name="T8" fmla="*/ 11 w 76"/>
                    <a:gd name="T9" fmla="*/ 0 h 19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6" h="194">
                      <a:moveTo>
                        <a:pt x="54" y="0"/>
                      </a:moveTo>
                      <a:lnTo>
                        <a:pt x="76" y="182"/>
                      </a:lnTo>
                      <a:lnTo>
                        <a:pt x="23" y="194"/>
                      </a:lnTo>
                      <a:lnTo>
                        <a:pt x="0" y="10"/>
                      </a:lnTo>
                      <a:lnTo>
                        <a:pt x="54" y="0"/>
                      </a:lnTo>
                      <a:close/>
                    </a:path>
                  </a:pathLst>
                </a:custGeom>
                <a:solidFill>
                  <a:srgbClr val="606060"/>
                </a:solidFill>
                <a:ln w="3175">
                  <a:solidFill>
                    <a:srgbClr val="000000"/>
                  </a:solidFill>
                  <a:prstDash val="solid"/>
                  <a:round/>
                  <a:headEnd/>
                  <a:tailEnd/>
                </a:ln>
              </p:spPr>
              <p:txBody>
                <a:bodyPr/>
                <a:lstStyle/>
                <a:p>
                  <a:endParaRPr lang="en-US"/>
                </a:p>
              </p:txBody>
            </p:sp>
            <p:sp>
              <p:nvSpPr>
                <p:cNvPr id="60609" name="Freeform 78"/>
                <p:cNvSpPr>
                  <a:spLocks/>
                </p:cNvSpPr>
                <p:nvPr/>
              </p:nvSpPr>
              <p:spPr bwMode="auto">
                <a:xfrm>
                  <a:off x="1229" y="2612"/>
                  <a:ext cx="41" cy="28"/>
                </a:xfrm>
                <a:custGeom>
                  <a:avLst/>
                  <a:gdLst>
                    <a:gd name="T0" fmla="*/ 37 w 209"/>
                    <a:gd name="T1" fmla="*/ 1 h 169"/>
                    <a:gd name="T2" fmla="*/ 41 w 209"/>
                    <a:gd name="T3" fmla="*/ 28 h 169"/>
                    <a:gd name="T4" fmla="*/ 0 w 209"/>
                    <a:gd name="T5" fmla="*/ 14 h 169"/>
                    <a:gd name="T6" fmla="*/ 16 w 209"/>
                    <a:gd name="T7" fmla="*/ 10 h 169"/>
                    <a:gd name="T8" fmla="*/ 30 w 209"/>
                    <a:gd name="T9" fmla="*/ 16 h 169"/>
                    <a:gd name="T10" fmla="*/ 26 w 209"/>
                    <a:gd name="T11" fmla="*/ 0 h 169"/>
                    <a:gd name="T12" fmla="*/ 37 w 209"/>
                    <a:gd name="T13" fmla="*/ 1 h 169"/>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09" h="169">
                      <a:moveTo>
                        <a:pt x="190" y="7"/>
                      </a:moveTo>
                      <a:lnTo>
                        <a:pt x="209" y="169"/>
                      </a:lnTo>
                      <a:lnTo>
                        <a:pt x="0" y="85"/>
                      </a:lnTo>
                      <a:lnTo>
                        <a:pt x="82" y="60"/>
                      </a:lnTo>
                      <a:lnTo>
                        <a:pt x="155" y="97"/>
                      </a:lnTo>
                      <a:lnTo>
                        <a:pt x="133" y="0"/>
                      </a:lnTo>
                      <a:lnTo>
                        <a:pt x="190" y="7"/>
                      </a:lnTo>
                      <a:close/>
                    </a:path>
                  </a:pathLst>
                </a:custGeom>
                <a:solidFill>
                  <a:srgbClr val="404040"/>
                </a:solidFill>
                <a:ln w="3175">
                  <a:solidFill>
                    <a:srgbClr val="000000"/>
                  </a:solidFill>
                  <a:prstDash val="solid"/>
                  <a:round/>
                  <a:headEnd/>
                  <a:tailEnd/>
                </a:ln>
              </p:spPr>
              <p:txBody>
                <a:bodyPr/>
                <a:lstStyle/>
                <a:p>
                  <a:endParaRPr lang="en-US"/>
                </a:p>
              </p:txBody>
            </p:sp>
          </p:grpSp>
          <p:grpSp>
            <p:nvGrpSpPr>
              <p:cNvPr id="60580" name="Group 79"/>
              <p:cNvGrpSpPr>
                <a:grpSpLocks/>
              </p:cNvGrpSpPr>
              <p:nvPr/>
            </p:nvGrpSpPr>
            <p:grpSpPr bwMode="auto">
              <a:xfrm>
                <a:off x="979" y="2533"/>
                <a:ext cx="323" cy="137"/>
                <a:chOff x="979" y="2533"/>
                <a:chExt cx="323" cy="137"/>
              </a:xfrm>
            </p:grpSpPr>
            <p:sp>
              <p:nvSpPr>
                <p:cNvPr id="60581" name="Freeform 80"/>
                <p:cNvSpPr>
                  <a:spLocks/>
                </p:cNvSpPr>
                <p:nvPr/>
              </p:nvSpPr>
              <p:spPr bwMode="auto">
                <a:xfrm>
                  <a:off x="980" y="2533"/>
                  <a:ext cx="316" cy="121"/>
                </a:xfrm>
                <a:custGeom>
                  <a:avLst/>
                  <a:gdLst>
                    <a:gd name="T0" fmla="*/ 316 w 1581"/>
                    <a:gd name="T1" fmla="*/ 52 h 726"/>
                    <a:gd name="T2" fmla="*/ 165 w 1581"/>
                    <a:gd name="T3" fmla="*/ 121 h 726"/>
                    <a:gd name="T4" fmla="*/ 0 w 1581"/>
                    <a:gd name="T5" fmla="*/ 53 h 726"/>
                    <a:gd name="T6" fmla="*/ 126 w 1581"/>
                    <a:gd name="T7" fmla="*/ 0 h 726"/>
                    <a:gd name="T8" fmla="*/ 316 w 1581"/>
                    <a:gd name="T9" fmla="*/ 52 h 72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81" h="726">
                      <a:moveTo>
                        <a:pt x="1581" y="309"/>
                      </a:moveTo>
                      <a:lnTo>
                        <a:pt x="824" y="726"/>
                      </a:lnTo>
                      <a:lnTo>
                        <a:pt x="0" y="318"/>
                      </a:lnTo>
                      <a:lnTo>
                        <a:pt x="631" y="0"/>
                      </a:lnTo>
                      <a:lnTo>
                        <a:pt x="1581" y="309"/>
                      </a:lnTo>
                      <a:close/>
                    </a:path>
                  </a:pathLst>
                </a:custGeom>
                <a:solidFill>
                  <a:srgbClr val="808080"/>
                </a:solidFill>
                <a:ln w="3175">
                  <a:solidFill>
                    <a:srgbClr val="000000"/>
                  </a:solidFill>
                  <a:prstDash val="solid"/>
                  <a:round/>
                  <a:headEnd/>
                  <a:tailEnd/>
                </a:ln>
              </p:spPr>
              <p:txBody>
                <a:bodyPr/>
                <a:lstStyle/>
                <a:p>
                  <a:endParaRPr lang="en-US"/>
                </a:p>
              </p:txBody>
            </p:sp>
            <p:sp>
              <p:nvSpPr>
                <p:cNvPr id="60582" name="Freeform 81"/>
                <p:cNvSpPr>
                  <a:spLocks/>
                </p:cNvSpPr>
                <p:nvPr/>
              </p:nvSpPr>
              <p:spPr bwMode="auto">
                <a:xfrm>
                  <a:off x="1144" y="2584"/>
                  <a:ext cx="158" cy="86"/>
                </a:xfrm>
                <a:custGeom>
                  <a:avLst/>
                  <a:gdLst>
                    <a:gd name="T0" fmla="*/ 152 w 791"/>
                    <a:gd name="T1" fmla="*/ 0 h 513"/>
                    <a:gd name="T2" fmla="*/ 0 w 791"/>
                    <a:gd name="T3" fmla="*/ 71 h 513"/>
                    <a:gd name="T4" fmla="*/ 4 w 791"/>
                    <a:gd name="T5" fmla="*/ 86 h 513"/>
                    <a:gd name="T6" fmla="*/ 158 w 791"/>
                    <a:gd name="T7" fmla="*/ 14 h 513"/>
                    <a:gd name="T8" fmla="*/ 152 w 791"/>
                    <a:gd name="T9" fmla="*/ 0 h 51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91" h="513">
                      <a:moveTo>
                        <a:pt x="763" y="0"/>
                      </a:moveTo>
                      <a:lnTo>
                        <a:pt x="0" y="425"/>
                      </a:lnTo>
                      <a:lnTo>
                        <a:pt x="22" y="513"/>
                      </a:lnTo>
                      <a:lnTo>
                        <a:pt x="791" y="81"/>
                      </a:lnTo>
                      <a:lnTo>
                        <a:pt x="763" y="0"/>
                      </a:lnTo>
                      <a:close/>
                    </a:path>
                  </a:pathLst>
                </a:custGeom>
                <a:solidFill>
                  <a:srgbClr val="606060"/>
                </a:solidFill>
                <a:ln w="3175">
                  <a:solidFill>
                    <a:srgbClr val="000000"/>
                  </a:solidFill>
                  <a:prstDash val="solid"/>
                  <a:round/>
                  <a:headEnd/>
                  <a:tailEnd/>
                </a:ln>
              </p:spPr>
              <p:txBody>
                <a:bodyPr/>
                <a:lstStyle/>
                <a:p>
                  <a:endParaRPr lang="en-US"/>
                </a:p>
              </p:txBody>
            </p:sp>
            <p:sp>
              <p:nvSpPr>
                <p:cNvPr id="60583" name="Freeform 82"/>
                <p:cNvSpPr>
                  <a:spLocks/>
                </p:cNvSpPr>
                <p:nvPr/>
              </p:nvSpPr>
              <p:spPr bwMode="auto">
                <a:xfrm>
                  <a:off x="979" y="2586"/>
                  <a:ext cx="169" cy="84"/>
                </a:xfrm>
                <a:custGeom>
                  <a:avLst/>
                  <a:gdLst>
                    <a:gd name="T0" fmla="*/ 169 w 845"/>
                    <a:gd name="T1" fmla="*/ 84 h 503"/>
                    <a:gd name="T2" fmla="*/ 164 w 845"/>
                    <a:gd name="T3" fmla="*/ 68 h 503"/>
                    <a:gd name="T4" fmla="*/ 0 w 845"/>
                    <a:gd name="T5" fmla="*/ 0 h 503"/>
                    <a:gd name="T6" fmla="*/ 6 w 845"/>
                    <a:gd name="T7" fmla="*/ 12 h 503"/>
                    <a:gd name="T8" fmla="*/ 169 w 845"/>
                    <a:gd name="T9" fmla="*/ 84 h 50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845" h="503">
                      <a:moveTo>
                        <a:pt x="845" y="503"/>
                      </a:moveTo>
                      <a:lnTo>
                        <a:pt x="820" y="409"/>
                      </a:lnTo>
                      <a:lnTo>
                        <a:pt x="0" y="0"/>
                      </a:lnTo>
                      <a:lnTo>
                        <a:pt x="29" y="74"/>
                      </a:lnTo>
                      <a:lnTo>
                        <a:pt x="845" y="503"/>
                      </a:lnTo>
                      <a:close/>
                    </a:path>
                  </a:pathLst>
                </a:custGeom>
                <a:solidFill>
                  <a:srgbClr val="404040"/>
                </a:solidFill>
                <a:ln w="3175">
                  <a:solidFill>
                    <a:srgbClr val="000000"/>
                  </a:solidFill>
                  <a:prstDash val="solid"/>
                  <a:round/>
                  <a:headEnd/>
                  <a:tailEnd/>
                </a:ln>
              </p:spPr>
              <p:txBody>
                <a:bodyPr/>
                <a:lstStyle/>
                <a:p>
                  <a:endParaRPr lang="en-US"/>
                </a:p>
              </p:txBody>
            </p:sp>
            <p:sp>
              <p:nvSpPr>
                <p:cNvPr id="60584" name="Freeform 83"/>
                <p:cNvSpPr>
                  <a:spLocks/>
                </p:cNvSpPr>
                <p:nvPr/>
              </p:nvSpPr>
              <p:spPr bwMode="auto">
                <a:xfrm>
                  <a:off x="1107" y="2590"/>
                  <a:ext cx="127" cy="54"/>
                </a:xfrm>
                <a:custGeom>
                  <a:avLst/>
                  <a:gdLst>
                    <a:gd name="T0" fmla="*/ 127 w 635"/>
                    <a:gd name="T1" fmla="*/ 14 h 319"/>
                    <a:gd name="T2" fmla="*/ 83 w 635"/>
                    <a:gd name="T3" fmla="*/ 0 h 319"/>
                    <a:gd name="T4" fmla="*/ 0 w 635"/>
                    <a:gd name="T5" fmla="*/ 38 h 319"/>
                    <a:gd name="T6" fmla="*/ 42 w 635"/>
                    <a:gd name="T7" fmla="*/ 54 h 319"/>
                    <a:gd name="T8" fmla="*/ 127 w 635"/>
                    <a:gd name="T9" fmla="*/ 14 h 31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35" h="319">
                      <a:moveTo>
                        <a:pt x="635" y="82"/>
                      </a:moveTo>
                      <a:lnTo>
                        <a:pt x="415" y="0"/>
                      </a:lnTo>
                      <a:lnTo>
                        <a:pt x="0" y="223"/>
                      </a:lnTo>
                      <a:lnTo>
                        <a:pt x="210" y="319"/>
                      </a:lnTo>
                      <a:lnTo>
                        <a:pt x="635" y="82"/>
                      </a:lnTo>
                      <a:close/>
                    </a:path>
                  </a:pathLst>
                </a:custGeom>
                <a:solidFill>
                  <a:srgbClr val="A0A0A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585" name="Freeform 84"/>
                <p:cNvSpPr>
                  <a:spLocks/>
                </p:cNvSpPr>
                <p:nvPr/>
              </p:nvSpPr>
              <p:spPr bwMode="auto">
                <a:xfrm>
                  <a:off x="995" y="2553"/>
                  <a:ext cx="187" cy="71"/>
                </a:xfrm>
                <a:custGeom>
                  <a:avLst/>
                  <a:gdLst>
                    <a:gd name="T0" fmla="*/ 187 w 937"/>
                    <a:gd name="T1" fmla="*/ 35 h 429"/>
                    <a:gd name="T2" fmla="*/ 105 w 937"/>
                    <a:gd name="T3" fmla="*/ 71 h 429"/>
                    <a:gd name="T4" fmla="*/ 0 w 937"/>
                    <a:gd name="T5" fmla="*/ 30 h 429"/>
                    <a:gd name="T6" fmla="*/ 76 w 937"/>
                    <a:gd name="T7" fmla="*/ 0 h 429"/>
                    <a:gd name="T8" fmla="*/ 187 w 937"/>
                    <a:gd name="T9" fmla="*/ 35 h 42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937" h="429">
                      <a:moveTo>
                        <a:pt x="937" y="209"/>
                      </a:moveTo>
                      <a:lnTo>
                        <a:pt x="528" y="429"/>
                      </a:lnTo>
                      <a:lnTo>
                        <a:pt x="0" y="184"/>
                      </a:lnTo>
                      <a:lnTo>
                        <a:pt x="383" y="0"/>
                      </a:lnTo>
                      <a:lnTo>
                        <a:pt x="937" y="209"/>
                      </a:lnTo>
                      <a:close/>
                    </a:path>
                  </a:pathLst>
                </a:custGeom>
                <a:solidFill>
                  <a:srgbClr val="A0A0A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586" name="Freeform 85"/>
                <p:cNvSpPr>
                  <a:spLocks/>
                </p:cNvSpPr>
                <p:nvPr/>
              </p:nvSpPr>
              <p:spPr bwMode="auto">
                <a:xfrm>
                  <a:off x="1074" y="2537"/>
                  <a:ext cx="207" cy="65"/>
                </a:xfrm>
                <a:custGeom>
                  <a:avLst/>
                  <a:gdLst>
                    <a:gd name="T0" fmla="*/ 164 w 1032"/>
                    <a:gd name="T1" fmla="*/ 65 h 392"/>
                    <a:gd name="T2" fmla="*/ 207 w 1032"/>
                    <a:gd name="T3" fmla="*/ 47 h 392"/>
                    <a:gd name="T4" fmla="*/ 33 w 1032"/>
                    <a:gd name="T5" fmla="*/ 0 h 392"/>
                    <a:gd name="T6" fmla="*/ 0 w 1032"/>
                    <a:gd name="T7" fmla="*/ 14 h 392"/>
                    <a:gd name="T8" fmla="*/ 164 w 1032"/>
                    <a:gd name="T9" fmla="*/ 65 h 39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32" h="392">
                      <a:moveTo>
                        <a:pt x="817" y="392"/>
                      </a:moveTo>
                      <a:lnTo>
                        <a:pt x="1032" y="284"/>
                      </a:lnTo>
                      <a:lnTo>
                        <a:pt x="167" y="0"/>
                      </a:lnTo>
                      <a:lnTo>
                        <a:pt x="0" y="82"/>
                      </a:lnTo>
                      <a:lnTo>
                        <a:pt x="817" y="392"/>
                      </a:lnTo>
                      <a:close/>
                    </a:path>
                  </a:pathLst>
                </a:custGeom>
                <a:solidFill>
                  <a:srgbClr val="A0A0A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587" name="Line 86"/>
                <p:cNvSpPr>
                  <a:spLocks noChangeShapeType="1"/>
                </p:cNvSpPr>
                <p:nvPr/>
              </p:nvSpPr>
              <p:spPr bwMode="auto">
                <a:xfrm flipH="1" flipV="1">
                  <a:off x="1099" y="2541"/>
                  <a:ext cx="178" cy="51"/>
                </a:xfrm>
                <a:prstGeom prst="line">
                  <a:avLst/>
                </a:prstGeom>
                <a:noFill/>
                <a:ln w="4763">
                  <a:solidFill>
                    <a:srgbClr val="80808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0588" name="Line 87"/>
                <p:cNvSpPr>
                  <a:spLocks noChangeShapeType="1"/>
                </p:cNvSpPr>
                <p:nvPr/>
              </p:nvSpPr>
              <p:spPr bwMode="auto">
                <a:xfrm flipH="1" flipV="1">
                  <a:off x="1089" y="2543"/>
                  <a:ext cx="173" cy="52"/>
                </a:xfrm>
                <a:prstGeom prst="line">
                  <a:avLst/>
                </a:prstGeom>
                <a:noFill/>
                <a:ln w="4763">
                  <a:solidFill>
                    <a:srgbClr val="80808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0589" name="Line 88"/>
                <p:cNvSpPr>
                  <a:spLocks noChangeShapeType="1"/>
                </p:cNvSpPr>
                <p:nvPr/>
              </p:nvSpPr>
              <p:spPr bwMode="auto">
                <a:xfrm flipH="1" flipV="1">
                  <a:off x="1082" y="2548"/>
                  <a:ext cx="169" cy="53"/>
                </a:xfrm>
                <a:prstGeom prst="line">
                  <a:avLst/>
                </a:prstGeom>
                <a:noFill/>
                <a:ln w="4763">
                  <a:solidFill>
                    <a:srgbClr val="80808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0590" name="Line 89"/>
                <p:cNvSpPr>
                  <a:spLocks noChangeShapeType="1"/>
                </p:cNvSpPr>
                <p:nvPr/>
              </p:nvSpPr>
              <p:spPr bwMode="auto">
                <a:xfrm flipH="1" flipV="1">
                  <a:off x="1061" y="2556"/>
                  <a:ext cx="166" cy="55"/>
                </a:xfrm>
                <a:prstGeom prst="line">
                  <a:avLst/>
                </a:prstGeom>
                <a:noFill/>
                <a:ln w="4763">
                  <a:solidFill>
                    <a:srgbClr val="80808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0591" name="Line 90"/>
                <p:cNvSpPr>
                  <a:spLocks noChangeShapeType="1"/>
                </p:cNvSpPr>
                <p:nvPr/>
              </p:nvSpPr>
              <p:spPr bwMode="auto">
                <a:xfrm flipH="1" flipV="1">
                  <a:off x="1048" y="2563"/>
                  <a:ext cx="165" cy="55"/>
                </a:xfrm>
                <a:prstGeom prst="line">
                  <a:avLst/>
                </a:prstGeom>
                <a:noFill/>
                <a:ln w="4763">
                  <a:solidFill>
                    <a:srgbClr val="80808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0592" name="Line 91"/>
                <p:cNvSpPr>
                  <a:spLocks noChangeShapeType="1"/>
                </p:cNvSpPr>
                <p:nvPr/>
              </p:nvSpPr>
              <p:spPr bwMode="auto">
                <a:xfrm flipH="1" flipV="1">
                  <a:off x="1040" y="2569"/>
                  <a:ext cx="155" cy="55"/>
                </a:xfrm>
                <a:prstGeom prst="line">
                  <a:avLst/>
                </a:prstGeom>
                <a:noFill/>
                <a:ln w="4763">
                  <a:solidFill>
                    <a:srgbClr val="80808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0593" name="Line 92"/>
                <p:cNvSpPr>
                  <a:spLocks noChangeShapeType="1"/>
                </p:cNvSpPr>
                <p:nvPr/>
              </p:nvSpPr>
              <p:spPr bwMode="auto">
                <a:xfrm flipH="1" flipV="1">
                  <a:off x="1029" y="2574"/>
                  <a:ext cx="150" cy="55"/>
                </a:xfrm>
                <a:prstGeom prst="line">
                  <a:avLst/>
                </a:prstGeom>
                <a:noFill/>
                <a:ln w="4763">
                  <a:solidFill>
                    <a:srgbClr val="80808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0594" name="Line 93"/>
                <p:cNvSpPr>
                  <a:spLocks noChangeShapeType="1"/>
                </p:cNvSpPr>
                <p:nvPr/>
              </p:nvSpPr>
              <p:spPr bwMode="auto">
                <a:xfrm flipH="1" flipV="1">
                  <a:off x="1017" y="2581"/>
                  <a:ext cx="144" cy="54"/>
                </a:xfrm>
                <a:prstGeom prst="line">
                  <a:avLst/>
                </a:prstGeom>
                <a:noFill/>
                <a:ln w="4763">
                  <a:solidFill>
                    <a:srgbClr val="80808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0595" name="Line 94"/>
                <p:cNvSpPr>
                  <a:spLocks noChangeShapeType="1"/>
                </p:cNvSpPr>
                <p:nvPr/>
              </p:nvSpPr>
              <p:spPr bwMode="auto">
                <a:xfrm flipH="1">
                  <a:off x="1136" y="2600"/>
                  <a:ext cx="83" cy="39"/>
                </a:xfrm>
                <a:prstGeom prst="line">
                  <a:avLst/>
                </a:prstGeom>
                <a:noFill/>
                <a:ln w="4763">
                  <a:solidFill>
                    <a:srgbClr val="80808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0596" name="Line 95"/>
                <p:cNvSpPr>
                  <a:spLocks noChangeShapeType="1"/>
                </p:cNvSpPr>
                <p:nvPr/>
              </p:nvSpPr>
              <p:spPr bwMode="auto">
                <a:xfrm flipH="1">
                  <a:off x="1120" y="2594"/>
                  <a:ext cx="82" cy="38"/>
                </a:xfrm>
                <a:prstGeom prst="line">
                  <a:avLst/>
                </a:prstGeom>
                <a:noFill/>
                <a:ln w="4763">
                  <a:solidFill>
                    <a:srgbClr val="80808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0597" name="Line 96"/>
                <p:cNvSpPr>
                  <a:spLocks noChangeShapeType="1"/>
                </p:cNvSpPr>
                <p:nvPr/>
              </p:nvSpPr>
              <p:spPr bwMode="auto">
                <a:xfrm flipH="1">
                  <a:off x="1085" y="2583"/>
                  <a:ext cx="78" cy="34"/>
                </a:xfrm>
                <a:prstGeom prst="line">
                  <a:avLst/>
                </a:prstGeom>
                <a:noFill/>
                <a:ln w="4763">
                  <a:solidFill>
                    <a:srgbClr val="80808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0598" name="Line 97"/>
                <p:cNvSpPr>
                  <a:spLocks noChangeShapeType="1"/>
                </p:cNvSpPr>
                <p:nvPr/>
              </p:nvSpPr>
              <p:spPr bwMode="auto">
                <a:xfrm flipH="1">
                  <a:off x="1066" y="2576"/>
                  <a:ext cx="80" cy="35"/>
                </a:xfrm>
                <a:prstGeom prst="line">
                  <a:avLst/>
                </a:prstGeom>
                <a:noFill/>
                <a:ln w="4763">
                  <a:solidFill>
                    <a:srgbClr val="80808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0599" name="Line 98"/>
                <p:cNvSpPr>
                  <a:spLocks noChangeShapeType="1"/>
                </p:cNvSpPr>
                <p:nvPr/>
              </p:nvSpPr>
              <p:spPr bwMode="auto">
                <a:xfrm flipH="1">
                  <a:off x="1049" y="2571"/>
                  <a:ext cx="75" cy="34"/>
                </a:xfrm>
                <a:prstGeom prst="line">
                  <a:avLst/>
                </a:prstGeom>
                <a:noFill/>
                <a:ln w="4763">
                  <a:solidFill>
                    <a:srgbClr val="80808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0600" name="Line 99"/>
                <p:cNvSpPr>
                  <a:spLocks noChangeShapeType="1"/>
                </p:cNvSpPr>
                <p:nvPr/>
              </p:nvSpPr>
              <p:spPr bwMode="auto">
                <a:xfrm flipH="1">
                  <a:off x="1033" y="2565"/>
                  <a:ext cx="76" cy="33"/>
                </a:xfrm>
                <a:prstGeom prst="line">
                  <a:avLst/>
                </a:prstGeom>
                <a:noFill/>
                <a:ln w="4763">
                  <a:solidFill>
                    <a:srgbClr val="80808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0601" name="Line 100"/>
                <p:cNvSpPr>
                  <a:spLocks noChangeShapeType="1"/>
                </p:cNvSpPr>
                <p:nvPr/>
              </p:nvSpPr>
              <p:spPr bwMode="auto">
                <a:xfrm flipH="1">
                  <a:off x="1016" y="2559"/>
                  <a:ext cx="76" cy="32"/>
                </a:xfrm>
                <a:prstGeom prst="line">
                  <a:avLst/>
                </a:prstGeom>
                <a:noFill/>
                <a:ln w="4763">
                  <a:solidFill>
                    <a:srgbClr val="80808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0602" name="Line 101"/>
                <p:cNvSpPr>
                  <a:spLocks noChangeShapeType="1"/>
                </p:cNvSpPr>
                <p:nvPr/>
              </p:nvSpPr>
              <p:spPr bwMode="auto">
                <a:xfrm flipH="1">
                  <a:off x="1215" y="2577"/>
                  <a:ext cx="42" cy="18"/>
                </a:xfrm>
                <a:prstGeom prst="line">
                  <a:avLst/>
                </a:prstGeom>
                <a:noFill/>
                <a:ln w="4763">
                  <a:solidFill>
                    <a:srgbClr val="80808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0603" name="Line 102"/>
                <p:cNvSpPr>
                  <a:spLocks noChangeShapeType="1"/>
                </p:cNvSpPr>
                <p:nvPr/>
              </p:nvSpPr>
              <p:spPr bwMode="auto">
                <a:xfrm flipH="1">
                  <a:off x="1191" y="2570"/>
                  <a:ext cx="38" cy="18"/>
                </a:xfrm>
                <a:prstGeom prst="line">
                  <a:avLst/>
                </a:prstGeom>
                <a:noFill/>
                <a:ln w="4763">
                  <a:solidFill>
                    <a:srgbClr val="80808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0604" name="Line 103"/>
                <p:cNvSpPr>
                  <a:spLocks noChangeShapeType="1"/>
                </p:cNvSpPr>
                <p:nvPr/>
              </p:nvSpPr>
              <p:spPr bwMode="auto">
                <a:xfrm flipH="1">
                  <a:off x="1167" y="2564"/>
                  <a:ext cx="38" cy="16"/>
                </a:xfrm>
                <a:prstGeom prst="line">
                  <a:avLst/>
                </a:prstGeom>
                <a:noFill/>
                <a:ln w="4763">
                  <a:solidFill>
                    <a:srgbClr val="80808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0605" name="Line 104"/>
                <p:cNvSpPr>
                  <a:spLocks noChangeShapeType="1"/>
                </p:cNvSpPr>
                <p:nvPr/>
              </p:nvSpPr>
              <p:spPr bwMode="auto">
                <a:xfrm flipH="1">
                  <a:off x="1144" y="2557"/>
                  <a:ext cx="38" cy="15"/>
                </a:xfrm>
                <a:prstGeom prst="line">
                  <a:avLst/>
                </a:prstGeom>
                <a:noFill/>
                <a:ln w="4763">
                  <a:solidFill>
                    <a:srgbClr val="80808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0606" name="Line 105"/>
                <p:cNvSpPr>
                  <a:spLocks noChangeShapeType="1"/>
                </p:cNvSpPr>
                <p:nvPr/>
              </p:nvSpPr>
              <p:spPr bwMode="auto">
                <a:xfrm flipH="1">
                  <a:off x="1122" y="2550"/>
                  <a:ext cx="35" cy="16"/>
                </a:xfrm>
                <a:prstGeom prst="line">
                  <a:avLst/>
                </a:prstGeom>
                <a:noFill/>
                <a:ln w="4763">
                  <a:solidFill>
                    <a:srgbClr val="80808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0607" name="Line 106"/>
                <p:cNvSpPr>
                  <a:spLocks noChangeShapeType="1"/>
                </p:cNvSpPr>
                <p:nvPr/>
              </p:nvSpPr>
              <p:spPr bwMode="auto">
                <a:xfrm flipH="1">
                  <a:off x="1096" y="2543"/>
                  <a:ext cx="32" cy="14"/>
                </a:xfrm>
                <a:prstGeom prst="line">
                  <a:avLst/>
                </a:prstGeom>
                <a:noFill/>
                <a:ln w="4763">
                  <a:solidFill>
                    <a:srgbClr val="808080"/>
                  </a:solidFill>
                  <a:round/>
                  <a:headEnd/>
                  <a:tailEnd/>
                </a:ln>
                <a:extLst>
                  <a:ext uri="{909E8E84-426E-40DD-AFC4-6F175D3DCCD1}">
                    <a14:hiddenFill xmlns:a14="http://schemas.microsoft.com/office/drawing/2010/main">
                      <a:noFill/>
                    </a14:hiddenFill>
                  </a:ext>
                </a:extLst>
              </p:spPr>
              <p:txBody>
                <a:bodyPr/>
                <a:lstStyle/>
                <a:p>
                  <a:endParaRPr lang="en-US"/>
                </a:p>
              </p:txBody>
            </p:sp>
          </p:grpSp>
        </p:grpSp>
      </p:grpSp>
      <p:graphicFrame>
        <p:nvGraphicFramePr>
          <p:cNvPr id="60430" name="Object 216">
            <a:hlinkClick r:id="" action="ppaction://ole?verb=0"/>
          </p:cNvPr>
          <p:cNvGraphicFramePr>
            <a:graphicFrameLocks/>
          </p:cNvGraphicFramePr>
          <p:nvPr/>
        </p:nvGraphicFramePr>
        <p:xfrm>
          <a:off x="655638" y="1708150"/>
          <a:ext cx="1279525" cy="820738"/>
        </p:xfrm>
        <a:graphic>
          <a:graphicData uri="http://schemas.openxmlformats.org/presentationml/2006/ole">
            <mc:AlternateContent xmlns:mc="http://schemas.openxmlformats.org/markup-compatibility/2006">
              <mc:Choice xmlns:v="urn:schemas-microsoft-com:vml" Requires="v">
                <p:oleObj spid="_x0000_s60757" name="Microsoft ClipArt Gallery" r:id="rId6" imgW="6080125" imgH="4716463" progId="MS_ClipArt_Gallery">
                  <p:embed/>
                </p:oleObj>
              </mc:Choice>
              <mc:Fallback>
                <p:oleObj name="Microsoft ClipArt Gallery" r:id="rId6" imgW="6080125" imgH="4716463" progId="MS_ClipArt_Gallery">
                  <p:embed/>
                  <p:pic>
                    <p:nvPicPr>
                      <p:cNvPr id="0" name="Object 216"/>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55638" y="1708150"/>
                        <a:ext cx="1279525" cy="820738"/>
                      </a:xfrm>
                      <a:prstGeom prst="rect">
                        <a:avLst/>
                      </a:prstGeom>
                      <a:noFill/>
                      <a:ln>
                        <a:noFill/>
                      </a:ln>
                      <a:effectLst/>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60431" name="Line 288"/>
          <p:cNvSpPr>
            <a:spLocks noChangeShapeType="1"/>
          </p:cNvSpPr>
          <p:nvPr/>
        </p:nvSpPr>
        <p:spPr bwMode="auto">
          <a:xfrm>
            <a:off x="1854200" y="2006600"/>
            <a:ext cx="2070100" cy="139700"/>
          </a:xfrm>
          <a:prstGeom prst="line">
            <a:avLst/>
          </a:prstGeom>
          <a:noFill/>
          <a:ln w="38100">
            <a:solidFill>
              <a:srgbClr val="F57B4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0432" name="Line 289"/>
          <p:cNvSpPr>
            <a:spLocks noChangeShapeType="1"/>
          </p:cNvSpPr>
          <p:nvPr/>
        </p:nvSpPr>
        <p:spPr bwMode="auto">
          <a:xfrm>
            <a:off x="1790700" y="4432300"/>
            <a:ext cx="2159000" cy="698500"/>
          </a:xfrm>
          <a:prstGeom prst="line">
            <a:avLst/>
          </a:prstGeom>
          <a:noFill/>
          <a:ln w="38100">
            <a:solidFill>
              <a:srgbClr val="F57B4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0433" name="Line 290"/>
          <p:cNvSpPr>
            <a:spLocks noChangeShapeType="1"/>
          </p:cNvSpPr>
          <p:nvPr/>
        </p:nvSpPr>
        <p:spPr bwMode="auto">
          <a:xfrm flipV="1">
            <a:off x="1816100" y="5130800"/>
            <a:ext cx="2146300" cy="558800"/>
          </a:xfrm>
          <a:prstGeom prst="line">
            <a:avLst/>
          </a:prstGeom>
          <a:noFill/>
          <a:ln w="38100">
            <a:solidFill>
              <a:srgbClr val="F57B4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0434" name="Oval 291"/>
          <p:cNvSpPr>
            <a:spLocks noChangeArrowheads="1"/>
          </p:cNvSpPr>
          <p:nvPr/>
        </p:nvSpPr>
        <p:spPr bwMode="auto">
          <a:xfrm>
            <a:off x="2717800" y="1600200"/>
            <a:ext cx="2489200" cy="1079500"/>
          </a:xfrm>
          <a:prstGeom prst="ellipse">
            <a:avLst/>
          </a:prstGeom>
          <a:solidFill>
            <a:srgbClr val="F57B49"/>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ctr">
              <a:lnSpc>
                <a:spcPct val="90000"/>
              </a:lnSpc>
              <a:defRPr sz="2400" b="1">
                <a:solidFill>
                  <a:schemeClr val="tx1"/>
                </a:solidFill>
                <a:latin typeface="Arial" panose="020B0604020202020204" pitchFamily="34" charset="0"/>
              </a:defRPr>
            </a:lvl1pPr>
            <a:lvl2pPr marL="742950" indent="-285750" algn="ctr">
              <a:lnSpc>
                <a:spcPct val="90000"/>
              </a:lnSpc>
              <a:defRPr sz="2400" b="1">
                <a:solidFill>
                  <a:schemeClr val="tx1"/>
                </a:solidFill>
                <a:latin typeface="Arial" panose="020B0604020202020204" pitchFamily="34" charset="0"/>
              </a:defRPr>
            </a:lvl2pPr>
            <a:lvl3pPr marL="1143000" indent="-228600" algn="ctr">
              <a:lnSpc>
                <a:spcPct val="90000"/>
              </a:lnSpc>
              <a:defRPr sz="2400" b="1">
                <a:solidFill>
                  <a:schemeClr val="tx1"/>
                </a:solidFill>
                <a:latin typeface="Arial" panose="020B0604020202020204" pitchFamily="34" charset="0"/>
              </a:defRPr>
            </a:lvl3pPr>
            <a:lvl4pPr marL="1600200" indent="-228600" algn="ctr">
              <a:lnSpc>
                <a:spcPct val="90000"/>
              </a:lnSpc>
              <a:defRPr sz="2400" b="1">
                <a:solidFill>
                  <a:schemeClr val="tx1"/>
                </a:solidFill>
                <a:latin typeface="Arial" panose="020B0604020202020204" pitchFamily="34" charset="0"/>
              </a:defRPr>
            </a:lvl4pPr>
            <a:lvl5pPr marL="2057400" indent="-228600" algn="ctr">
              <a:lnSpc>
                <a:spcPct val="90000"/>
              </a:lnSpc>
              <a:defRPr sz="2400" b="1">
                <a:solidFill>
                  <a:schemeClr val="tx1"/>
                </a:solidFill>
                <a:latin typeface="Arial" panose="020B0604020202020204" pitchFamily="34" charset="0"/>
              </a:defRPr>
            </a:lvl5pPr>
            <a:lvl6pPr marL="25146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6pPr>
            <a:lvl7pPr marL="29718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7pPr>
            <a:lvl8pPr marL="34290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8pPr>
            <a:lvl9pPr marL="38862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9pPr>
          </a:lstStyle>
          <a:p>
            <a:r>
              <a:rPr lang="en-US" altLang="en-US" sz="2800"/>
              <a:t>LAN</a:t>
            </a:r>
          </a:p>
        </p:txBody>
      </p:sp>
      <p:sp>
        <p:nvSpPr>
          <p:cNvPr id="60435" name="Oval 292"/>
          <p:cNvSpPr>
            <a:spLocks noChangeArrowheads="1"/>
          </p:cNvSpPr>
          <p:nvPr/>
        </p:nvSpPr>
        <p:spPr bwMode="auto">
          <a:xfrm>
            <a:off x="2667000" y="3975100"/>
            <a:ext cx="2603500" cy="2324100"/>
          </a:xfrm>
          <a:prstGeom prst="ellipse">
            <a:avLst/>
          </a:prstGeom>
          <a:solidFill>
            <a:srgbClr val="F57B49"/>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ctr">
              <a:lnSpc>
                <a:spcPct val="90000"/>
              </a:lnSpc>
              <a:defRPr sz="2400" b="1">
                <a:solidFill>
                  <a:schemeClr val="tx1"/>
                </a:solidFill>
                <a:latin typeface="Arial" panose="020B0604020202020204" pitchFamily="34" charset="0"/>
              </a:defRPr>
            </a:lvl1pPr>
            <a:lvl2pPr marL="742950" indent="-285750" algn="ctr">
              <a:lnSpc>
                <a:spcPct val="90000"/>
              </a:lnSpc>
              <a:defRPr sz="2400" b="1">
                <a:solidFill>
                  <a:schemeClr val="tx1"/>
                </a:solidFill>
                <a:latin typeface="Arial" panose="020B0604020202020204" pitchFamily="34" charset="0"/>
              </a:defRPr>
            </a:lvl2pPr>
            <a:lvl3pPr marL="1143000" indent="-228600" algn="ctr">
              <a:lnSpc>
                <a:spcPct val="90000"/>
              </a:lnSpc>
              <a:defRPr sz="2400" b="1">
                <a:solidFill>
                  <a:schemeClr val="tx1"/>
                </a:solidFill>
                <a:latin typeface="Arial" panose="020B0604020202020204" pitchFamily="34" charset="0"/>
              </a:defRPr>
            </a:lvl3pPr>
            <a:lvl4pPr marL="1600200" indent="-228600" algn="ctr">
              <a:lnSpc>
                <a:spcPct val="90000"/>
              </a:lnSpc>
              <a:defRPr sz="2400" b="1">
                <a:solidFill>
                  <a:schemeClr val="tx1"/>
                </a:solidFill>
                <a:latin typeface="Arial" panose="020B0604020202020204" pitchFamily="34" charset="0"/>
              </a:defRPr>
            </a:lvl4pPr>
            <a:lvl5pPr marL="2057400" indent="-228600" algn="ctr">
              <a:lnSpc>
                <a:spcPct val="90000"/>
              </a:lnSpc>
              <a:defRPr sz="2400" b="1">
                <a:solidFill>
                  <a:schemeClr val="tx1"/>
                </a:solidFill>
                <a:latin typeface="Arial" panose="020B0604020202020204" pitchFamily="34" charset="0"/>
              </a:defRPr>
            </a:lvl5pPr>
            <a:lvl6pPr marL="25146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6pPr>
            <a:lvl7pPr marL="29718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7pPr>
            <a:lvl8pPr marL="34290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8pPr>
            <a:lvl9pPr marL="38862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9pPr>
          </a:lstStyle>
          <a:p>
            <a:r>
              <a:rPr lang="en-US" altLang="en-US" sz="2800"/>
              <a:t>LAN</a:t>
            </a:r>
          </a:p>
        </p:txBody>
      </p:sp>
      <p:grpSp>
        <p:nvGrpSpPr>
          <p:cNvPr id="60436" name="Group 293"/>
          <p:cNvGrpSpPr>
            <a:grpSpLocks/>
          </p:cNvGrpSpPr>
          <p:nvPr/>
        </p:nvGrpSpPr>
        <p:grpSpPr bwMode="auto">
          <a:xfrm>
            <a:off x="3492500" y="2374900"/>
            <a:ext cx="990600" cy="774700"/>
            <a:chOff x="5296" y="1320"/>
            <a:chExt cx="624" cy="488"/>
          </a:xfrm>
        </p:grpSpPr>
        <p:sp>
          <p:nvSpPr>
            <p:cNvPr id="60559" name="AutoShape 294"/>
            <p:cNvSpPr>
              <a:spLocks noChangeArrowheads="1"/>
            </p:cNvSpPr>
            <p:nvPr/>
          </p:nvSpPr>
          <p:spPr bwMode="auto">
            <a:xfrm>
              <a:off x="5296" y="1320"/>
              <a:ext cx="624" cy="488"/>
            </a:xfrm>
            <a:prstGeom prst="roundRect">
              <a:avLst>
                <a:gd name="adj" fmla="val 16667"/>
              </a:avLst>
            </a:prstGeom>
            <a:solidFill>
              <a:srgbClr val="FAAB5C"/>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ctr">
                <a:lnSpc>
                  <a:spcPct val="90000"/>
                </a:lnSpc>
                <a:defRPr sz="2400" b="1">
                  <a:solidFill>
                    <a:schemeClr val="tx1"/>
                  </a:solidFill>
                  <a:latin typeface="Arial" panose="020B0604020202020204" pitchFamily="34" charset="0"/>
                </a:defRPr>
              </a:lvl1pPr>
              <a:lvl2pPr marL="742950" indent="-285750" algn="ctr">
                <a:lnSpc>
                  <a:spcPct val="90000"/>
                </a:lnSpc>
                <a:defRPr sz="2400" b="1">
                  <a:solidFill>
                    <a:schemeClr val="tx1"/>
                  </a:solidFill>
                  <a:latin typeface="Arial" panose="020B0604020202020204" pitchFamily="34" charset="0"/>
                </a:defRPr>
              </a:lvl2pPr>
              <a:lvl3pPr marL="1143000" indent="-228600" algn="ctr">
                <a:lnSpc>
                  <a:spcPct val="90000"/>
                </a:lnSpc>
                <a:defRPr sz="2400" b="1">
                  <a:solidFill>
                    <a:schemeClr val="tx1"/>
                  </a:solidFill>
                  <a:latin typeface="Arial" panose="020B0604020202020204" pitchFamily="34" charset="0"/>
                </a:defRPr>
              </a:lvl3pPr>
              <a:lvl4pPr marL="1600200" indent="-228600" algn="ctr">
                <a:lnSpc>
                  <a:spcPct val="90000"/>
                </a:lnSpc>
                <a:defRPr sz="2400" b="1">
                  <a:solidFill>
                    <a:schemeClr val="tx1"/>
                  </a:solidFill>
                  <a:latin typeface="Arial" panose="020B0604020202020204" pitchFamily="34" charset="0"/>
                </a:defRPr>
              </a:lvl4pPr>
              <a:lvl5pPr marL="2057400" indent="-228600" algn="ctr">
                <a:lnSpc>
                  <a:spcPct val="90000"/>
                </a:lnSpc>
                <a:defRPr sz="2400" b="1">
                  <a:solidFill>
                    <a:schemeClr val="tx1"/>
                  </a:solidFill>
                  <a:latin typeface="Arial" panose="020B0604020202020204" pitchFamily="34" charset="0"/>
                </a:defRPr>
              </a:lvl5pPr>
              <a:lvl6pPr marL="25146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6pPr>
              <a:lvl7pPr marL="29718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7pPr>
              <a:lvl8pPr marL="34290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8pPr>
              <a:lvl9pPr marL="38862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9pPr>
            </a:lstStyle>
            <a:p>
              <a:endParaRPr lang="en-US" altLang="en-US"/>
            </a:p>
          </p:txBody>
        </p:sp>
        <p:grpSp>
          <p:nvGrpSpPr>
            <p:cNvPr id="60560" name="Group 295"/>
            <p:cNvGrpSpPr>
              <a:grpSpLocks/>
            </p:cNvGrpSpPr>
            <p:nvPr/>
          </p:nvGrpSpPr>
          <p:grpSpPr bwMode="auto">
            <a:xfrm>
              <a:off x="5365" y="1395"/>
              <a:ext cx="485" cy="338"/>
              <a:chOff x="4803" y="1073"/>
              <a:chExt cx="701" cy="602"/>
            </a:xfrm>
          </p:grpSpPr>
          <p:graphicFrame>
            <p:nvGraphicFramePr>
              <p:cNvPr id="60561" name="Object 296">
                <a:hlinkClick r:id="" action="ppaction://ole?verb=0"/>
              </p:cNvPr>
              <p:cNvGraphicFramePr>
                <a:graphicFrameLocks/>
              </p:cNvGraphicFramePr>
              <p:nvPr/>
            </p:nvGraphicFramePr>
            <p:xfrm>
              <a:off x="4803" y="1073"/>
              <a:ext cx="701" cy="602"/>
            </p:xfrm>
            <a:graphic>
              <a:graphicData uri="http://schemas.openxmlformats.org/presentationml/2006/ole">
                <mc:AlternateContent xmlns:mc="http://schemas.openxmlformats.org/markup-compatibility/2006">
                  <mc:Choice xmlns:v="urn:schemas-microsoft-com:vml" Requires="v">
                    <p:oleObj spid="_x0000_s60758" name="Microsoft ClipArt Gallery" r:id="rId7" imgW="3390900" imgH="2582863" progId="MS_ClipArt_Gallery">
                      <p:embed/>
                    </p:oleObj>
                  </mc:Choice>
                  <mc:Fallback>
                    <p:oleObj name="Microsoft ClipArt Gallery" r:id="rId7" imgW="3390900" imgH="2582863" progId="MS_ClipArt_Gallery">
                      <p:embed/>
                      <p:pic>
                        <p:nvPicPr>
                          <p:cNvPr id="0" name="Object 296"/>
                          <p:cNvPicPr>
                            <a:picLocks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803" y="1073"/>
                            <a:ext cx="701" cy="602"/>
                          </a:xfrm>
                          <a:prstGeom prst="rect">
                            <a:avLst/>
                          </a:prstGeom>
                          <a:noFill/>
                          <a:ln>
                            <a:noFill/>
                          </a:ln>
                          <a:effectLst/>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60562" name="AutoShape 297"/>
              <p:cNvSpPr>
                <a:spLocks noChangeArrowheads="1"/>
              </p:cNvSpPr>
              <p:nvPr/>
            </p:nvSpPr>
            <p:spPr bwMode="auto">
              <a:xfrm rot="19140000" flipH="1">
                <a:off x="4807" y="1504"/>
                <a:ext cx="248" cy="126"/>
              </a:xfrm>
              <a:prstGeom prst="parallelogram">
                <a:avLst>
                  <a:gd name="adj" fmla="val 49197"/>
                </a:avLst>
              </a:prstGeom>
              <a:solidFill>
                <a:srgbClr val="FFFFFF"/>
              </a:solidFill>
              <a:ln w="12700">
                <a:solidFill>
                  <a:srgbClr val="FFFFFF"/>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ctr">
                  <a:lnSpc>
                    <a:spcPct val="90000"/>
                  </a:lnSpc>
                  <a:defRPr sz="2400" b="1">
                    <a:solidFill>
                      <a:schemeClr val="tx1"/>
                    </a:solidFill>
                    <a:latin typeface="Arial" panose="020B0604020202020204" pitchFamily="34" charset="0"/>
                  </a:defRPr>
                </a:lvl1pPr>
                <a:lvl2pPr marL="742950" indent="-285750" algn="ctr">
                  <a:lnSpc>
                    <a:spcPct val="90000"/>
                  </a:lnSpc>
                  <a:defRPr sz="2400" b="1">
                    <a:solidFill>
                      <a:schemeClr val="tx1"/>
                    </a:solidFill>
                    <a:latin typeface="Arial" panose="020B0604020202020204" pitchFamily="34" charset="0"/>
                  </a:defRPr>
                </a:lvl2pPr>
                <a:lvl3pPr marL="1143000" indent="-228600" algn="ctr">
                  <a:lnSpc>
                    <a:spcPct val="90000"/>
                  </a:lnSpc>
                  <a:defRPr sz="2400" b="1">
                    <a:solidFill>
                      <a:schemeClr val="tx1"/>
                    </a:solidFill>
                    <a:latin typeface="Arial" panose="020B0604020202020204" pitchFamily="34" charset="0"/>
                  </a:defRPr>
                </a:lvl3pPr>
                <a:lvl4pPr marL="1600200" indent="-228600" algn="ctr">
                  <a:lnSpc>
                    <a:spcPct val="90000"/>
                  </a:lnSpc>
                  <a:defRPr sz="2400" b="1">
                    <a:solidFill>
                      <a:schemeClr val="tx1"/>
                    </a:solidFill>
                    <a:latin typeface="Arial" panose="020B0604020202020204" pitchFamily="34" charset="0"/>
                  </a:defRPr>
                </a:lvl4pPr>
                <a:lvl5pPr marL="2057400" indent="-228600" algn="ctr">
                  <a:lnSpc>
                    <a:spcPct val="90000"/>
                  </a:lnSpc>
                  <a:defRPr sz="2400" b="1">
                    <a:solidFill>
                      <a:schemeClr val="tx1"/>
                    </a:solidFill>
                    <a:latin typeface="Arial" panose="020B0604020202020204" pitchFamily="34" charset="0"/>
                  </a:defRPr>
                </a:lvl5pPr>
                <a:lvl6pPr marL="25146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6pPr>
                <a:lvl7pPr marL="29718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7pPr>
                <a:lvl8pPr marL="34290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8pPr>
                <a:lvl9pPr marL="38862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9pPr>
              </a:lstStyle>
              <a:p>
                <a:endParaRPr lang="en-US" altLang="en-US"/>
              </a:p>
            </p:txBody>
          </p:sp>
          <p:sp>
            <p:nvSpPr>
              <p:cNvPr id="60563" name="Freeform 298"/>
              <p:cNvSpPr>
                <a:spLocks/>
              </p:cNvSpPr>
              <p:nvPr/>
            </p:nvSpPr>
            <p:spPr bwMode="auto">
              <a:xfrm>
                <a:off x="4946" y="1590"/>
                <a:ext cx="43" cy="8"/>
              </a:xfrm>
              <a:custGeom>
                <a:avLst/>
                <a:gdLst>
                  <a:gd name="T0" fmla="*/ 42 w 43"/>
                  <a:gd name="T1" fmla="*/ 7 h 8"/>
                  <a:gd name="T2" fmla="*/ 35 w 43"/>
                  <a:gd name="T3" fmla="*/ 5 h 8"/>
                  <a:gd name="T4" fmla="*/ 29 w 43"/>
                  <a:gd name="T5" fmla="*/ 4 h 8"/>
                  <a:gd name="T6" fmla="*/ 22 w 43"/>
                  <a:gd name="T7" fmla="*/ 3 h 8"/>
                  <a:gd name="T8" fmla="*/ 16 w 43"/>
                  <a:gd name="T9" fmla="*/ 2 h 8"/>
                  <a:gd name="T10" fmla="*/ 7 w 43"/>
                  <a:gd name="T11" fmla="*/ 2 h 8"/>
                  <a:gd name="T12" fmla="*/ 0 w 43"/>
                  <a:gd name="T13" fmla="*/ 3 h 8"/>
                  <a:gd name="T14" fmla="*/ 10 w 43"/>
                  <a:gd name="T15" fmla="*/ 1 h 8"/>
                  <a:gd name="T16" fmla="*/ 18 w 43"/>
                  <a:gd name="T17" fmla="*/ 0 h 8"/>
                  <a:gd name="T18" fmla="*/ 29 w 43"/>
                  <a:gd name="T19" fmla="*/ 3 h 8"/>
                  <a:gd name="T20" fmla="*/ 35 w 43"/>
                  <a:gd name="T21" fmla="*/ 4 h 8"/>
                  <a:gd name="T22" fmla="*/ 41 w 43"/>
                  <a:gd name="T23" fmla="*/ 6 h 8"/>
                  <a:gd name="T24" fmla="*/ 42 w 43"/>
                  <a:gd name="T25" fmla="*/ 7 h 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43" h="8">
                    <a:moveTo>
                      <a:pt x="42" y="7"/>
                    </a:moveTo>
                    <a:lnTo>
                      <a:pt x="35" y="5"/>
                    </a:lnTo>
                    <a:lnTo>
                      <a:pt x="29" y="4"/>
                    </a:lnTo>
                    <a:lnTo>
                      <a:pt x="22" y="3"/>
                    </a:lnTo>
                    <a:lnTo>
                      <a:pt x="16" y="2"/>
                    </a:lnTo>
                    <a:lnTo>
                      <a:pt x="7" y="2"/>
                    </a:lnTo>
                    <a:lnTo>
                      <a:pt x="0" y="3"/>
                    </a:lnTo>
                    <a:lnTo>
                      <a:pt x="10" y="1"/>
                    </a:lnTo>
                    <a:lnTo>
                      <a:pt x="18" y="0"/>
                    </a:lnTo>
                    <a:lnTo>
                      <a:pt x="29" y="3"/>
                    </a:lnTo>
                    <a:lnTo>
                      <a:pt x="35" y="4"/>
                    </a:lnTo>
                    <a:lnTo>
                      <a:pt x="41" y="6"/>
                    </a:lnTo>
                    <a:lnTo>
                      <a:pt x="42" y="7"/>
                    </a:lnTo>
                  </a:path>
                </a:pathLst>
              </a:custGeom>
              <a:solidFill>
                <a:srgbClr val="402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60564" name="Freeform 299"/>
              <p:cNvSpPr>
                <a:spLocks/>
              </p:cNvSpPr>
              <p:nvPr/>
            </p:nvSpPr>
            <p:spPr bwMode="auto">
              <a:xfrm>
                <a:off x="4927" y="1572"/>
                <a:ext cx="36" cy="3"/>
              </a:xfrm>
              <a:custGeom>
                <a:avLst/>
                <a:gdLst>
                  <a:gd name="T0" fmla="*/ 25 w 36"/>
                  <a:gd name="T1" fmla="*/ 0 h 3"/>
                  <a:gd name="T2" fmla="*/ 29 w 36"/>
                  <a:gd name="T3" fmla="*/ 0 h 3"/>
                  <a:gd name="T4" fmla="*/ 35 w 36"/>
                  <a:gd name="T5" fmla="*/ 1 h 3"/>
                  <a:gd name="T6" fmla="*/ 31 w 36"/>
                  <a:gd name="T7" fmla="*/ 1 h 3"/>
                  <a:gd name="T8" fmla="*/ 25 w 36"/>
                  <a:gd name="T9" fmla="*/ 0 h 3"/>
                  <a:gd name="T10" fmla="*/ 14 w 36"/>
                  <a:gd name="T11" fmla="*/ 1 h 3"/>
                  <a:gd name="T12" fmla="*/ 7 w 36"/>
                  <a:gd name="T13" fmla="*/ 2 h 3"/>
                  <a:gd name="T14" fmla="*/ 1 w 36"/>
                  <a:gd name="T15" fmla="*/ 2 h 3"/>
                  <a:gd name="T16" fmla="*/ 0 w 36"/>
                  <a:gd name="T17" fmla="*/ 2 h 3"/>
                  <a:gd name="T18" fmla="*/ 7 w 36"/>
                  <a:gd name="T19" fmla="*/ 1 h 3"/>
                  <a:gd name="T20" fmla="*/ 16 w 36"/>
                  <a:gd name="T21" fmla="*/ 1 h 3"/>
                  <a:gd name="T22" fmla="*/ 25 w 36"/>
                  <a:gd name="T23" fmla="*/ 0 h 3"/>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36" h="3">
                    <a:moveTo>
                      <a:pt x="25" y="0"/>
                    </a:moveTo>
                    <a:lnTo>
                      <a:pt x="29" y="0"/>
                    </a:lnTo>
                    <a:lnTo>
                      <a:pt x="35" y="1"/>
                    </a:lnTo>
                    <a:lnTo>
                      <a:pt x="31" y="1"/>
                    </a:lnTo>
                    <a:lnTo>
                      <a:pt x="25" y="0"/>
                    </a:lnTo>
                    <a:lnTo>
                      <a:pt x="14" y="1"/>
                    </a:lnTo>
                    <a:lnTo>
                      <a:pt x="7" y="2"/>
                    </a:lnTo>
                    <a:lnTo>
                      <a:pt x="1" y="2"/>
                    </a:lnTo>
                    <a:lnTo>
                      <a:pt x="0" y="2"/>
                    </a:lnTo>
                    <a:lnTo>
                      <a:pt x="7" y="1"/>
                    </a:lnTo>
                    <a:lnTo>
                      <a:pt x="16" y="1"/>
                    </a:lnTo>
                    <a:lnTo>
                      <a:pt x="25" y="0"/>
                    </a:lnTo>
                  </a:path>
                </a:pathLst>
              </a:custGeom>
              <a:solidFill>
                <a:srgbClr val="402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60565" name="Freeform 300"/>
              <p:cNvSpPr>
                <a:spLocks/>
              </p:cNvSpPr>
              <p:nvPr/>
            </p:nvSpPr>
            <p:spPr bwMode="auto">
              <a:xfrm>
                <a:off x="4944" y="1610"/>
                <a:ext cx="11" cy="5"/>
              </a:xfrm>
              <a:custGeom>
                <a:avLst/>
                <a:gdLst>
                  <a:gd name="T0" fmla="*/ 10 w 11"/>
                  <a:gd name="T1" fmla="*/ 2 h 5"/>
                  <a:gd name="T2" fmla="*/ 8 w 11"/>
                  <a:gd name="T3" fmla="*/ 0 h 5"/>
                  <a:gd name="T4" fmla="*/ 5 w 11"/>
                  <a:gd name="T5" fmla="*/ 1 h 5"/>
                  <a:gd name="T6" fmla="*/ 1 w 11"/>
                  <a:gd name="T7" fmla="*/ 1 h 5"/>
                  <a:gd name="T8" fmla="*/ 0 w 11"/>
                  <a:gd name="T9" fmla="*/ 4 h 5"/>
                  <a:gd name="T10" fmla="*/ 3 w 11"/>
                  <a:gd name="T11" fmla="*/ 3 h 5"/>
                  <a:gd name="T12" fmla="*/ 10 w 11"/>
                  <a:gd name="T13" fmla="*/ 2 h 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1" h="5">
                    <a:moveTo>
                      <a:pt x="10" y="2"/>
                    </a:moveTo>
                    <a:lnTo>
                      <a:pt x="8" y="0"/>
                    </a:lnTo>
                    <a:lnTo>
                      <a:pt x="5" y="1"/>
                    </a:lnTo>
                    <a:lnTo>
                      <a:pt x="1" y="1"/>
                    </a:lnTo>
                    <a:lnTo>
                      <a:pt x="0" y="4"/>
                    </a:lnTo>
                    <a:lnTo>
                      <a:pt x="3" y="3"/>
                    </a:lnTo>
                    <a:lnTo>
                      <a:pt x="10" y="2"/>
                    </a:lnTo>
                  </a:path>
                </a:pathLst>
              </a:custGeom>
              <a:solidFill>
                <a:srgbClr val="402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60566" name="Freeform 301"/>
              <p:cNvSpPr>
                <a:spLocks/>
              </p:cNvSpPr>
              <p:nvPr/>
            </p:nvSpPr>
            <p:spPr bwMode="auto">
              <a:xfrm>
                <a:off x="4977" y="1630"/>
                <a:ext cx="5" cy="6"/>
              </a:xfrm>
              <a:custGeom>
                <a:avLst/>
                <a:gdLst>
                  <a:gd name="T0" fmla="*/ 4 w 5"/>
                  <a:gd name="T1" fmla="*/ 5 h 6"/>
                  <a:gd name="T2" fmla="*/ 4 w 5"/>
                  <a:gd name="T3" fmla="*/ 2 h 6"/>
                  <a:gd name="T4" fmla="*/ 0 w 5"/>
                  <a:gd name="T5" fmla="*/ 0 h 6"/>
                  <a:gd name="T6" fmla="*/ 4 w 5"/>
                  <a:gd name="T7" fmla="*/ 5 h 6"/>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5" h="6">
                    <a:moveTo>
                      <a:pt x="4" y="5"/>
                    </a:moveTo>
                    <a:lnTo>
                      <a:pt x="4" y="2"/>
                    </a:lnTo>
                    <a:lnTo>
                      <a:pt x="0" y="0"/>
                    </a:lnTo>
                    <a:lnTo>
                      <a:pt x="4" y="5"/>
                    </a:lnTo>
                  </a:path>
                </a:pathLst>
              </a:custGeom>
              <a:solidFill>
                <a:srgbClr val="402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60567" name="Freeform 302"/>
              <p:cNvSpPr>
                <a:spLocks/>
              </p:cNvSpPr>
              <p:nvPr/>
            </p:nvSpPr>
            <p:spPr bwMode="auto">
              <a:xfrm>
                <a:off x="4920" y="1599"/>
                <a:ext cx="2" cy="5"/>
              </a:xfrm>
              <a:custGeom>
                <a:avLst/>
                <a:gdLst>
                  <a:gd name="T0" fmla="*/ 1 w 2"/>
                  <a:gd name="T1" fmla="*/ 0 h 5"/>
                  <a:gd name="T2" fmla="*/ 1 w 2"/>
                  <a:gd name="T3" fmla="*/ 1 h 5"/>
                  <a:gd name="T4" fmla="*/ 1 w 2"/>
                  <a:gd name="T5" fmla="*/ 3 h 5"/>
                  <a:gd name="T6" fmla="*/ 0 w 2"/>
                  <a:gd name="T7" fmla="*/ 4 h 5"/>
                  <a:gd name="T8" fmla="*/ 1 w 2"/>
                  <a:gd name="T9" fmla="*/ 0 h 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 h="5">
                    <a:moveTo>
                      <a:pt x="1" y="0"/>
                    </a:moveTo>
                    <a:lnTo>
                      <a:pt x="1" y="1"/>
                    </a:lnTo>
                    <a:lnTo>
                      <a:pt x="1" y="3"/>
                    </a:lnTo>
                    <a:lnTo>
                      <a:pt x="0" y="4"/>
                    </a:lnTo>
                    <a:lnTo>
                      <a:pt x="1" y="0"/>
                    </a:lnTo>
                  </a:path>
                </a:pathLst>
              </a:custGeom>
              <a:solidFill>
                <a:srgbClr val="402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60568" name="Freeform 303"/>
              <p:cNvSpPr>
                <a:spLocks/>
              </p:cNvSpPr>
              <p:nvPr/>
            </p:nvSpPr>
            <p:spPr bwMode="auto">
              <a:xfrm>
                <a:off x="4931" y="1622"/>
                <a:ext cx="4" cy="3"/>
              </a:xfrm>
              <a:custGeom>
                <a:avLst/>
                <a:gdLst>
                  <a:gd name="T0" fmla="*/ 2 w 4"/>
                  <a:gd name="T1" fmla="*/ 0 h 3"/>
                  <a:gd name="T2" fmla="*/ 3 w 4"/>
                  <a:gd name="T3" fmla="*/ 1 h 3"/>
                  <a:gd name="T4" fmla="*/ 0 w 4"/>
                  <a:gd name="T5" fmla="*/ 2 h 3"/>
                  <a:gd name="T6" fmla="*/ 2 w 4"/>
                  <a:gd name="T7" fmla="*/ 0 h 3"/>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4" h="3">
                    <a:moveTo>
                      <a:pt x="2" y="0"/>
                    </a:moveTo>
                    <a:lnTo>
                      <a:pt x="3" y="1"/>
                    </a:lnTo>
                    <a:lnTo>
                      <a:pt x="0" y="2"/>
                    </a:lnTo>
                    <a:lnTo>
                      <a:pt x="2" y="0"/>
                    </a:lnTo>
                  </a:path>
                </a:pathLst>
              </a:custGeom>
              <a:solidFill>
                <a:srgbClr val="402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60569" name="Freeform 304"/>
              <p:cNvSpPr>
                <a:spLocks/>
              </p:cNvSpPr>
              <p:nvPr/>
            </p:nvSpPr>
            <p:spPr bwMode="auto">
              <a:xfrm>
                <a:off x="4989" y="1610"/>
                <a:ext cx="5" cy="2"/>
              </a:xfrm>
              <a:custGeom>
                <a:avLst/>
                <a:gdLst>
                  <a:gd name="T0" fmla="*/ 0 w 5"/>
                  <a:gd name="T1" fmla="*/ 0 h 2"/>
                  <a:gd name="T2" fmla="*/ 2 w 5"/>
                  <a:gd name="T3" fmla="*/ 0 h 2"/>
                  <a:gd name="T4" fmla="*/ 4 w 5"/>
                  <a:gd name="T5" fmla="*/ 1 h 2"/>
                  <a:gd name="T6" fmla="*/ 4 w 5"/>
                  <a:gd name="T7" fmla="*/ 1 h 2"/>
                  <a:gd name="T8" fmla="*/ 4 w 5"/>
                  <a:gd name="T9" fmla="*/ 1 h 2"/>
                  <a:gd name="T10" fmla="*/ 3 w 5"/>
                  <a:gd name="T11" fmla="*/ 0 h 2"/>
                  <a:gd name="T12" fmla="*/ 0 w 5"/>
                  <a:gd name="T13" fmla="*/ 0 h 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5" h="2">
                    <a:moveTo>
                      <a:pt x="0" y="0"/>
                    </a:moveTo>
                    <a:lnTo>
                      <a:pt x="2" y="0"/>
                    </a:lnTo>
                    <a:lnTo>
                      <a:pt x="4" y="1"/>
                    </a:lnTo>
                    <a:lnTo>
                      <a:pt x="3" y="0"/>
                    </a:lnTo>
                    <a:lnTo>
                      <a:pt x="0" y="0"/>
                    </a:lnTo>
                  </a:path>
                </a:pathLst>
              </a:custGeom>
              <a:solidFill>
                <a:srgbClr val="402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60570" name="Freeform 305"/>
              <p:cNvSpPr>
                <a:spLocks/>
              </p:cNvSpPr>
              <p:nvPr/>
            </p:nvSpPr>
            <p:spPr bwMode="auto">
              <a:xfrm>
                <a:off x="4941" y="1500"/>
                <a:ext cx="17" cy="6"/>
              </a:xfrm>
              <a:custGeom>
                <a:avLst/>
                <a:gdLst>
                  <a:gd name="T0" fmla="*/ 16 w 17"/>
                  <a:gd name="T1" fmla="*/ 5 h 6"/>
                  <a:gd name="T2" fmla="*/ 14 w 17"/>
                  <a:gd name="T3" fmla="*/ 5 h 6"/>
                  <a:gd name="T4" fmla="*/ 12 w 17"/>
                  <a:gd name="T5" fmla="*/ 3 h 6"/>
                  <a:gd name="T6" fmla="*/ 9 w 17"/>
                  <a:gd name="T7" fmla="*/ 2 h 6"/>
                  <a:gd name="T8" fmla="*/ 8 w 17"/>
                  <a:gd name="T9" fmla="*/ 1 h 6"/>
                  <a:gd name="T10" fmla="*/ 6 w 17"/>
                  <a:gd name="T11" fmla="*/ 1 h 6"/>
                  <a:gd name="T12" fmla="*/ 2 w 17"/>
                  <a:gd name="T13" fmla="*/ 0 h 6"/>
                  <a:gd name="T14" fmla="*/ 0 w 17"/>
                  <a:gd name="T15" fmla="*/ 0 h 6"/>
                  <a:gd name="T16" fmla="*/ 4 w 17"/>
                  <a:gd name="T17" fmla="*/ 0 h 6"/>
                  <a:gd name="T18" fmla="*/ 7 w 17"/>
                  <a:gd name="T19" fmla="*/ 0 h 6"/>
                  <a:gd name="T20" fmla="*/ 9 w 17"/>
                  <a:gd name="T21" fmla="*/ 1 h 6"/>
                  <a:gd name="T22" fmla="*/ 11 w 17"/>
                  <a:gd name="T23" fmla="*/ 2 h 6"/>
                  <a:gd name="T24" fmla="*/ 16 w 17"/>
                  <a:gd name="T25" fmla="*/ 5 h 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7" h="6">
                    <a:moveTo>
                      <a:pt x="16" y="5"/>
                    </a:moveTo>
                    <a:lnTo>
                      <a:pt x="14" y="5"/>
                    </a:lnTo>
                    <a:lnTo>
                      <a:pt x="12" y="3"/>
                    </a:lnTo>
                    <a:lnTo>
                      <a:pt x="9" y="2"/>
                    </a:lnTo>
                    <a:lnTo>
                      <a:pt x="8" y="1"/>
                    </a:lnTo>
                    <a:lnTo>
                      <a:pt x="6" y="1"/>
                    </a:lnTo>
                    <a:lnTo>
                      <a:pt x="2" y="0"/>
                    </a:lnTo>
                    <a:lnTo>
                      <a:pt x="0" y="0"/>
                    </a:lnTo>
                    <a:lnTo>
                      <a:pt x="4" y="0"/>
                    </a:lnTo>
                    <a:lnTo>
                      <a:pt x="7" y="0"/>
                    </a:lnTo>
                    <a:lnTo>
                      <a:pt x="9" y="1"/>
                    </a:lnTo>
                    <a:lnTo>
                      <a:pt x="11" y="2"/>
                    </a:lnTo>
                    <a:lnTo>
                      <a:pt x="16" y="5"/>
                    </a:lnTo>
                  </a:path>
                </a:pathLst>
              </a:custGeom>
              <a:solidFill>
                <a:srgbClr val="402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60571" name="Freeform 306"/>
              <p:cNvSpPr>
                <a:spLocks/>
              </p:cNvSpPr>
              <p:nvPr/>
            </p:nvSpPr>
            <p:spPr bwMode="auto">
              <a:xfrm>
                <a:off x="4834" y="1571"/>
                <a:ext cx="5" cy="3"/>
              </a:xfrm>
              <a:custGeom>
                <a:avLst/>
                <a:gdLst>
                  <a:gd name="T0" fmla="*/ 0 w 5"/>
                  <a:gd name="T1" fmla="*/ 0 h 3"/>
                  <a:gd name="T2" fmla="*/ 3 w 5"/>
                  <a:gd name="T3" fmla="*/ 1 h 3"/>
                  <a:gd name="T4" fmla="*/ 4 w 5"/>
                  <a:gd name="T5" fmla="*/ 2 h 3"/>
                  <a:gd name="T6" fmla="*/ 0 w 5"/>
                  <a:gd name="T7" fmla="*/ 0 h 3"/>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5" h="3">
                    <a:moveTo>
                      <a:pt x="0" y="0"/>
                    </a:moveTo>
                    <a:lnTo>
                      <a:pt x="3" y="1"/>
                    </a:lnTo>
                    <a:lnTo>
                      <a:pt x="4" y="2"/>
                    </a:lnTo>
                    <a:lnTo>
                      <a:pt x="0" y="0"/>
                    </a:lnTo>
                  </a:path>
                </a:pathLst>
              </a:custGeom>
              <a:solidFill>
                <a:srgbClr val="402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60572" name="Freeform 307"/>
              <p:cNvSpPr>
                <a:spLocks/>
              </p:cNvSpPr>
              <p:nvPr/>
            </p:nvSpPr>
            <p:spPr bwMode="auto">
              <a:xfrm>
                <a:off x="4899" y="1494"/>
                <a:ext cx="30" cy="4"/>
              </a:xfrm>
              <a:custGeom>
                <a:avLst/>
                <a:gdLst>
                  <a:gd name="T0" fmla="*/ 29 w 30"/>
                  <a:gd name="T1" fmla="*/ 1 h 4"/>
                  <a:gd name="T2" fmla="*/ 21 w 30"/>
                  <a:gd name="T3" fmla="*/ 1 h 4"/>
                  <a:gd name="T4" fmla="*/ 16 w 30"/>
                  <a:gd name="T5" fmla="*/ 0 h 4"/>
                  <a:gd name="T6" fmla="*/ 13 w 30"/>
                  <a:gd name="T7" fmla="*/ 0 h 4"/>
                  <a:gd name="T8" fmla="*/ 11 w 30"/>
                  <a:gd name="T9" fmla="*/ 1 h 4"/>
                  <a:gd name="T10" fmla="*/ 9 w 30"/>
                  <a:gd name="T11" fmla="*/ 1 h 4"/>
                  <a:gd name="T12" fmla="*/ 5 w 30"/>
                  <a:gd name="T13" fmla="*/ 2 h 4"/>
                  <a:gd name="T14" fmla="*/ 0 w 30"/>
                  <a:gd name="T15" fmla="*/ 2 h 4"/>
                  <a:gd name="T16" fmla="*/ 3 w 30"/>
                  <a:gd name="T17" fmla="*/ 3 h 4"/>
                  <a:gd name="T18" fmla="*/ 8 w 30"/>
                  <a:gd name="T19" fmla="*/ 2 h 4"/>
                  <a:gd name="T20" fmla="*/ 13 w 30"/>
                  <a:gd name="T21" fmla="*/ 1 h 4"/>
                  <a:gd name="T22" fmla="*/ 15 w 30"/>
                  <a:gd name="T23" fmla="*/ 1 h 4"/>
                  <a:gd name="T24" fmla="*/ 18 w 30"/>
                  <a:gd name="T25" fmla="*/ 1 h 4"/>
                  <a:gd name="T26" fmla="*/ 22 w 30"/>
                  <a:gd name="T27" fmla="*/ 1 h 4"/>
                  <a:gd name="T28" fmla="*/ 29 w 30"/>
                  <a:gd name="T29" fmla="*/ 1 h 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30" h="4">
                    <a:moveTo>
                      <a:pt x="29" y="1"/>
                    </a:moveTo>
                    <a:lnTo>
                      <a:pt x="21" y="1"/>
                    </a:lnTo>
                    <a:lnTo>
                      <a:pt x="16" y="0"/>
                    </a:lnTo>
                    <a:lnTo>
                      <a:pt x="13" y="0"/>
                    </a:lnTo>
                    <a:lnTo>
                      <a:pt x="11" y="1"/>
                    </a:lnTo>
                    <a:lnTo>
                      <a:pt x="9" y="1"/>
                    </a:lnTo>
                    <a:lnTo>
                      <a:pt x="5" y="2"/>
                    </a:lnTo>
                    <a:lnTo>
                      <a:pt x="0" y="2"/>
                    </a:lnTo>
                    <a:lnTo>
                      <a:pt x="3" y="3"/>
                    </a:lnTo>
                    <a:lnTo>
                      <a:pt x="8" y="2"/>
                    </a:lnTo>
                    <a:lnTo>
                      <a:pt x="13" y="1"/>
                    </a:lnTo>
                    <a:lnTo>
                      <a:pt x="15" y="1"/>
                    </a:lnTo>
                    <a:lnTo>
                      <a:pt x="18" y="1"/>
                    </a:lnTo>
                    <a:lnTo>
                      <a:pt x="22" y="1"/>
                    </a:lnTo>
                    <a:lnTo>
                      <a:pt x="29" y="1"/>
                    </a:lnTo>
                  </a:path>
                </a:pathLst>
              </a:custGeom>
              <a:solidFill>
                <a:srgbClr val="402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60573" name="Freeform 308"/>
              <p:cNvSpPr>
                <a:spLocks/>
              </p:cNvSpPr>
              <p:nvPr/>
            </p:nvSpPr>
            <p:spPr bwMode="auto">
              <a:xfrm>
                <a:off x="4915" y="1546"/>
                <a:ext cx="6" cy="5"/>
              </a:xfrm>
              <a:custGeom>
                <a:avLst/>
                <a:gdLst>
                  <a:gd name="T0" fmla="*/ 0 w 6"/>
                  <a:gd name="T1" fmla="*/ 4 h 5"/>
                  <a:gd name="T2" fmla="*/ 5 w 6"/>
                  <a:gd name="T3" fmla="*/ 2 h 5"/>
                  <a:gd name="T4" fmla="*/ 0 w 6"/>
                  <a:gd name="T5" fmla="*/ 0 h 5"/>
                  <a:gd name="T6" fmla="*/ 0 w 6"/>
                  <a:gd name="T7" fmla="*/ 4 h 5"/>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6" h="5">
                    <a:moveTo>
                      <a:pt x="0" y="4"/>
                    </a:moveTo>
                    <a:lnTo>
                      <a:pt x="5" y="2"/>
                    </a:lnTo>
                    <a:lnTo>
                      <a:pt x="0" y="0"/>
                    </a:lnTo>
                    <a:lnTo>
                      <a:pt x="0" y="4"/>
                    </a:lnTo>
                  </a:path>
                </a:pathLst>
              </a:custGeom>
              <a:solidFill>
                <a:srgbClr val="402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60574" name="Freeform 309"/>
              <p:cNvSpPr>
                <a:spLocks/>
              </p:cNvSpPr>
              <p:nvPr/>
            </p:nvSpPr>
            <p:spPr bwMode="auto">
              <a:xfrm>
                <a:off x="4953" y="1509"/>
                <a:ext cx="4" cy="6"/>
              </a:xfrm>
              <a:custGeom>
                <a:avLst/>
                <a:gdLst>
                  <a:gd name="T0" fmla="*/ 1 w 4"/>
                  <a:gd name="T1" fmla="*/ 0 h 6"/>
                  <a:gd name="T2" fmla="*/ 0 w 4"/>
                  <a:gd name="T3" fmla="*/ 1 h 6"/>
                  <a:gd name="T4" fmla="*/ 1 w 4"/>
                  <a:gd name="T5" fmla="*/ 4 h 6"/>
                  <a:gd name="T6" fmla="*/ 3 w 4"/>
                  <a:gd name="T7" fmla="*/ 5 h 6"/>
                  <a:gd name="T8" fmla="*/ 1 w 4"/>
                  <a:gd name="T9" fmla="*/ 0 h 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 h="6">
                    <a:moveTo>
                      <a:pt x="1" y="0"/>
                    </a:moveTo>
                    <a:lnTo>
                      <a:pt x="0" y="1"/>
                    </a:lnTo>
                    <a:lnTo>
                      <a:pt x="1" y="4"/>
                    </a:lnTo>
                    <a:lnTo>
                      <a:pt x="3" y="5"/>
                    </a:lnTo>
                    <a:lnTo>
                      <a:pt x="1" y="0"/>
                    </a:lnTo>
                  </a:path>
                </a:pathLst>
              </a:custGeom>
              <a:solidFill>
                <a:srgbClr val="402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60575" name="Freeform 310"/>
              <p:cNvSpPr>
                <a:spLocks/>
              </p:cNvSpPr>
              <p:nvPr/>
            </p:nvSpPr>
            <p:spPr bwMode="auto">
              <a:xfrm>
                <a:off x="4960" y="1499"/>
                <a:ext cx="4" cy="7"/>
              </a:xfrm>
              <a:custGeom>
                <a:avLst/>
                <a:gdLst>
                  <a:gd name="T0" fmla="*/ 0 w 4"/>
                  <a:gd name="T1" fmla="*/ 0 h 7"/>
                  <a:gd name="T2" fmla="*/ 0 w 4"/>
                  <a:gd name="T3" fmla="*/ 2 h 7"/>
                  <a:gd name="T4" fmla="*/ 2 w 4"/>
                  <a:gd name="T5" fmla="*/ 4 h 7"/>
                  <a:gd name="T6" fmla="*/ 3 w 4"/>
                  <a:gd name="T7" fmla="*/ 6 h 7"/>
                  <a:gd name="T8" fmla="*/ 2 w 4"/>
                  <a:gd name="T9" fmla="*/ 2 h 7"/>
                  <a:gd name="T10" fmla="*/ 0 w 4"/>
                  <a:gd name="T11" fmla="*/ 0 h 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 h="7">
                    <a:moveTo>
                      <a:pt x="0" y="0"/>
                    </a:moveTo>
                    <a:lnTo>
                      <a:pt x="0" y="2"/>
                    </a:lnTo>
                    <a:lnTo>
                      <a:pt x="2" y="4"/>
                    </a:lnTo>
                    <a:lnTo>
                      <a:pt x="3" y="6"/>
                    </a:lnTo>
                    <a:lnTo>
                      <a:pt x="2" y="2"/>
                    </a:lnTo>
                    <a:lnTo>
                      <a:pt x="0" y="0"/>
                    </a:lnTo>
                  </a:path>
                </a:pathLst>
              </a:custGeom>
              <a:solidFill>
                <a:srgbClr val="402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60576" name="Freeform 311"/>
              <p:cNvSpPr>
                <a:spLocks/>
              </p:cNvSpPr>
              <p:nvPr/>
            </p:nvSpPr>
            <p:spPr bwMode="auto">
              <a:xfrm>
                <a:off x="4881" y="1538"/>
                <a:ext cx="9" cy="5"/>
              </a:xfrm>
              <a:custGeom>
                <a:avLst/>
                <a:gdLst>
                  <a:gd name="T0" fmla="*/ 8 w 9"/>
                  <a:gd name="T1" fmla="*/ 2 h 5"/>
                  <a:gd name="T2" fmla="*/ 8 w 9"/>
                  <a:gd name="T3" fmla="*/ 0 h 5"/>
                  <a:gd name="T4" fmla="*/ 6 w 9"/>
                  <a:gd name="T5" fmla="*/ 1 h 5"/>
                  <a:gd name="T6" fmla="*/ 4 w 9"/>
                  <a:gd name="T7" fmla="*/ 1 h 5"/>
                  <a:gd name="T8" fmla="*/ 1 w 9"/>
                  <a:gd name="T9" fmla="*/ 1 h 5"/>
                  <a:gd name="T10" fmla="*/ 0 w 9"/>
                  <a:gd name="T11" fmla="*/ 0 h 5"/>
                  <a:gd name="T12" fmla="*/ 2 w 9"/>
                  <a:gd name="T13" fmla="*/ 2 h 5"/>
                  <a:gd name="T14" fmla="*/ 4 w 9"/>
                  <a:gd name="T15" fmla="*/ 2 h 5"/>
                  <a:gd name="T16" fmla="*/ 6 w 9"/>
                  <a:gd name="T17" fmla="*/ 4 h 5"/>
                  <a:gd name="T18" fmla="*/ 5 w 9"/>
                  <a:gd name="T19" fmla="*/ 2 h 5"/>
                  <a:gd name="T20" fmla="*/ 7 w 9"/>
                  <a:gd name="T21" fmla="*/ 2 h 5"/>
                  <a:gd name="T22" fmla="*/ 8 w 9"/>
                  <a:gd name="T23" fmla="*/ 2 h 5"/>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9" h="5">
                    <a:moveTo>
                      <a:pt x="8" y="2"/>
                    </a:moveTo>
                    <a:lnTo>
                      <a:pt x="8" y="0"/>
                    </a:lnTo>
                    <a:lnTo>
                      <a:pt x="6" y="1"/>
                    </a:lnTo>
                    <a:lnTo>
                      <a:pt x="4" y="1"/>
                    </a:lnTo>
                    <a:lnTo>
                      <a:pt x="1" y="1"/>
                    </a:lnTo>
                    <a:lnTo>
                      <a:pt x="0" y="0"/>
                    </a:lnTo>
                    <a:lnTo>
                      <a:pt x="2" y="2"/>
                    </a:lnTo>
                    <a:lnTo>
                      <a:pt x="4" y="2"/>
                    </a:lnTo>
                    <a:lnTo>
                      <a:pt x="6" y="4"/>
                    </a:lnTo>
                    <a:lnTo>
                      <a:pt x="5" y="2"/>
                    </a:lnTo>
                    <a:lnTo>
                      <a:pt x="7" y="2"/>
                    </a:lnTo>
                    <a:lnTo>
                      <a:pt x="8" y="2"/>
                    </a:lnTo>
                  </a:path>
                </a:pathLst>
              </a:custGeom>
              <a:solidFill>
                <a:srgbClr val="402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grpSp>
        <p:nvGrpSpPr>
          <p:cNvPr id="60437" name="Group 312"/>
          <p:cNvGrpSpPr>
            <a:grpSpLocks/>
          </p:cNvGrpSpPr>
          <p:nvPr/>
        </p:nvGrpSpPr>
        <p:grpSpPr bwMode="auto">
          <a:xfrm>
            <a:off x="3492500" y="5702300"/>
            <a:ext cx="990600" cy="774700"/>
            <a:chOff x="5296" y="1320"/>
            <a:chExt cx="624" cy="488"/>
          </a:xfrm>
        </p:grpSpPr>
        <p:sp>
          <p:nvSpPr>
            <p:cNvPr id="60541" name="AutoShape 313"/>
            <p:cNvSpPr>
              <a:spLocks noChangeArrowheads="1"/>
            </p:cNvSpPr>
            <p:nvPr/>
          </p:nvSpPr>
          <p:spPr bwMode="auto">
            <a:xfrm>
              <a:off x="5296" y="1320"/>
              <a:ext cx="624" cy="488"/>
            </a:xfrm>
            <a:prstGeom prst="roundRect">
              <a:avLst>
                <a:gd name="adj" fmla="val 16667"/>
              </a:avLst>
            </a:prstGeom>
            <a:solidFill>
              <a:srgbClr val="FAAB5C"/>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ctr">
                <a:lnSpc>
                  <a:spcPct val="90000"/>
                </a:lnSpc>
                <a:defRPr sz="2400" b="1">
                  <a:solidFill>
                    <a:schemeClr val="tx1"/>
                  </a:solidFill>
                  <a:latin typeface="Arial" panose="020B0604020202020204" pitchFamily="34" charset="0"/>
                </a:defRPr>
              </a:lvl1pPr>
              <a:lvl2pPr marL="742950" indent="-285750" algn="ctr">
                <a:lnSpc>
                  <a:spcPct val="90000"/>
                </a:lnSpc>
                <a:defRPr sz="2400" b="1">
                  <a:solidFill>
                    <a:schemeClr val="tx1"/>
                  </a:solidFill>
                  <a:latin typeface="Arial" panose="020B0604020202020204" pitchFamily="34" charset="0"/>
                </a:defRPr>
              </a:lvl2pPr>
              <a:lvl3pPr marL="1143000" indent="-228600" algn="ctr">
                <a:lnSpc>
                  <a:spcPct val="90000"/>
                </a:lnSpc>
                <a:defRPr sz="2400" b="1">
                  <a:solidFill>
                    <a:schemeClr val="tx1"/>
                  </a:solidFill>
                  <a:latin typeface="Arial" panose="020B0604020202020204" pitchFamily="34" charset="0"/>
                </a:defRPr>
              </a:lvl3pPr>
              <a:lvl4pPr marL="1600200" indent="-228600" algn="ctr">
                <a:lnSpc>
                  <a:spcPct val="90000"/>
                </a:lnSpc>
                <a:defRPr sz="2400" b="1">
                  <a:solidFill>
                    <a:schemeClr val="tx1"/>
                  </a:solidFill>
                  <a:latin typeface="Arial" panose="020B0604020202020204" pitchFamily="34" charset="0"/>
                </a:defRPr>
              </a:lvl4pPr>
              <a:lvl5pPr marL="2057400" indent="-228600" algn="ctr">
                <a:lnSpc>
                  <a:spcPct val="90000"/>
                </a:lnSpc>
                <a:defRPr sz="2400" b="1">
                  <a:solidFill>
                    <a:schemeClr val="tx1"/>
                  </a:solidFill>
                  <a:latin typeface="Arial" panose="020B0604020202020204" pitchFamily="34" charset="0"/>
                </a:defRPr>
              </a:lvl5pPr>
              <a:lvl6pPr marL="25146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6pPr>
              <a:lvl7pPr marL="29718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7pPr>
              <a:lvl8pPr marL="34290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8pPr>
              <a:lvl9pPr marL="38862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9pPr>
            </a:lstStyle>
            <a:p>
              <a:endParaRPr lang="en-US" altLang="en-US"/>
            </a:p>
          </p:txBody>
        </p:sp>
        <p:grpSp>
          <p:nvGrpSpPr>
            <p:cNvPr id="60542" name="Group 314"/>
            <p:cNvGrpSpPr>
              <a:grpSpLocks/>
            </p:cNvGrpSpPr>
            <p:nvPr/>
          </p:nvGrpSpPr>
          <p:grpSpPr bwMode="auto">
            <a:xfrm>
              <a:off x="5365" y="1395"/>
              <a:ext cx="485" cy="338"/>
              <a:chOff x="4803" y="1073"/>
              <a:chExt cx="701" cy="602"/>
            </a:xfrm>
          </p:grpSpPr>
          <p:graphicFrame>
            <p:nvGraphicFramePr>
              <p:cNvPr id="60543" name="Object 315">
                <a:hlinkClick r:id="" action="ppaction://ole?verb=0"/>
              </p:cNvPr>
              <p:cNvGraphicFramePr>
                <a:graphicFrameLocks/>
              </p:cNvGraphicFramePr>
              <p:nvPr/>
            </p:nvGraphicFramePr>
            <p:xfrm>
              <a:off x="4803" y="1073"/>
              <a:ext cx="701" cy="602"/>
            </p:xfrm>
            <a:graphic>
              <a:graphicData uri="http://schemas.openxmlformats.org/presentationml/2006/ole">
                <mc:AlternateContent xmlns:mc="http://schemas.openxmlformats.org/markup-compatibility/2006">
                  <mc:Choice xmlns:v="urn:schemas-microsoft-com:vml" Requires="v">
                    <p:oleObj spid="_x0000_s60759" name="Microsoft ClipArt Gallery" r:id="rId9" imgW="3390900" imgH="2582863" progId="MS_ClipArt_Gallery">
                      <p:embed/>
                    </p:oleObj>
                  </mc:Choice>
                  <mc:Fallback>
                    <p:oleObj name="Microsoft ClipArt Gallery" r:id="rId9" imgW="3390900" imgH="2582863" progId="MS_ClipArt_Gallery">
                      <p:embed/>
                      <p:pic>
                        <p:nvPicPr>
                          <p:cNvPr id="0" name="Object 315"/>
                          <p:cNvPicPr>
                            <a:picLocks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803" y="1073"/>
                            <a:ext cx="701" cy="602"/>
                          </a:xfrm>
                          <a:prstGeom prst="rect">
                            <a:avLst/>
                          </a:prstGeom>
                          <a:noFill/>
                          <a:ln>
                            <a:noFill/>
                          </a:ln>
                          <a:effectLst/>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60544" name="AutoShape 316"/>
              <p:cNvSpPr>
                <a:spLocks noChangeArrowheads="1"/>
              </p:cNvSpPr>
              <p:nvPr/>
            </p:nvSpPr>
            <p:spPr bwMode="auto">
              <a:xfrm rot="19140000" flipH="1">
                <a:off x="4807" y="1504"/>
                <a:ext cx="248" cy="126"/>
              </a:xfrm>
              <a:prstGeom prst="parallelogram">
                <a:avLst>
                  <a:gd name="adj" fmla="val 49197"/>
                </a:avLst>
              </a:prstGeom>
              <a:solidFill>
                <a:srgbClr val="FFFFFF"/>
              </a:solidFill>
              <a:ln w="12700">
                <a:solidFill>
                  <a:srgbClr val="FFFFFF"/>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ctr">
                  <a:lnSpc>
                    <a:spcPct val="90000"/>
                  </a:lnSpc>
                  <a:defRPr sz="2400" b="1">
                    <a:solidFill>
                      <a:schemeClr val="tx1"/>
                    </a:solidFill>
                    <a:latin typeface="Arial" panose="020B0604020202020204" pitchFamily="34" charset="0"/>
                  </a:defRPr>
                </a:lvl1pPr>
                <a:lvl2pPr marL="742950" indent="-285750" algn="ctr">
                  <a:lnSpc>
                    <a:spcPct val="90000"/>
                  </a:lnSpc>
                  <a:defRPr sz="2400" b="1">
                    <a:solidFill>
                      <a:schemeClr val="tx1"/>
                    </a:solidFill>
                    <a:latin typeface="Arial" panose="020B0604020202020204" pitchFamily="34" charset="0"/>
                  </a:defRPr>
                </a:lvl2pPr>
                <a:lvl3pPr marL="1143000" indent="-228600" algn="ctr">
                  <a:lnSpc>
                    <a:spcPct val="90000"/>
                  </a:lnSpc>
                  <a:defRPr sz="2400" b="1">
                    <a:solidFill>
                      <a:schemeClr val="tx1"/>
                    </a:solidFill>
                    <a:latin typeface="Arial" panose="020B0604020202020204" pitchFamily="34" charset="0"/>
                  </a:defRPr>
                </a:lvl3pPr>
                <a:lvl4pPr marL="1600200" indent="-228600" algn="ctr">
                  <a:lnSpc>
                    <a:spcPct val="90000"/>
                  </a:lnSpc>
                  <a:defRPr sz="2400" b="1">
                    <a:solidFill>
                      <a:schemeClr val="tx1"/>
                    </a:solidFill>
                    <a:latin typeface="Arial" panose="020B0604020202020204" pitchFamily="34" charset="0"/>
                  </a:defRPr>
                </a:lvl4pPr>
                <a:lvl5pPr marL="2057400" indent="-228600" algn="ctr">
                  <a:lnSpc>
                    <a:spcPct val="90000"/>
                  </a:lnSpc>
                  <a:defRPr sz="2400" b="1">
                    <a:solidFill>
                      <a:schemeClr val="tx1"/>
                    </a:solidFill>
                    <a:latin typeface="Arial" panose="020B0604020202020204" pitchFamily="34" charset="0"/>
                  </a:defRPr>
                </a:lvl5pPr>
                <a:lvl6pPr marL="25146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6pPr>
                <a:lvl7pPr marL="29718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7pPr>
                <a:lvl8pPr marL="34290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8pPr>
                <a:lvl9pPr marL="38862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9pPr>
              </a:lstStyle>
              <a:p>
                <a:endParaRPr lang="en-US" altLang="en-US"/>
              </a:p>
            </p:txBody>
          </p:sp>
          <p:sp>
            <p:nvSpPr>
              <p:cNvPr id="60545" name="Freeform 317"/>
              <p:cNvSpPr>
                <a:spLocks/>
              </p:cNvSpPr>
              <p:nvPr/>
            </p:nvSpPr>
            <p:spPr bwMode="auto">
              <a:xfrm>
                <a:off x="4946" y="1590"/>
                <a:ext cx="43" cy="8"/>
              </a:xfrm>
              <a:custGeom>
                <a:avLst/>
                <a:gdLst>
                  <a:gd name="T0" fmla="*/ 42 w 43"/>
                  <a:gd name="T1" fmla="*/ 7 h 8"/>
                  <a:gd name="T2" fmla="*/ 35 w 43"/>
                  <a:gd name="T3" fmla="*/ 5 h 8"/>
                  <a:gd name="T4" fmla="*/ 29 w 43"/>
                  <a:gd name="T5" fmla="*/ 4 h 8"/>
                  <a:gd name="T6" fmla="*/ 22 w 43"/>
                  <a:gd name="T7" fmla="*/ 3 h 8"/>
                  <a:gd name="T8" fmla="*/ 16 w 43"/>
                  <a:gd name="T9" fmla="*/ 2 h 8"/>
                  <a:gd name="T10" fmla="*/ 7 w 43"/>
                  <a:gd name="T11" fmla="*/ 2 h 8"/>
                  <a:gd name="T12" fmla="*/ 0 w 43"/>
                  <a:gd name="T13" fmla="*/ 3 h 8"/>
                  <a:gd name="T14" fmla="*/ 10 w 43"/>
                  <a:gd name="T15" fmla="*/ 1 h 8"/>
                  <a:gd name="T16" fmla="*/ 18 w 43"/>
                  <a:gd name="T17" fmla="*/ 0 h 8"/>
                  <a:gd name="T18" fmla="*/ 29 w 43"/>
                  <a:gd name="T19" fmla="*/ 3 h 8"/>
                  <a:gd name="T20" fmla="*/ 35 w 43"/>
                  <a:gd name="T21" fmla="*/ 4 h 8"/>
                  <a:gd name="T22" fmla="*/ 41 w 43"/>
                  <a:gd name="T23" fmla="*/ 6 h 8"/>
                  <a:gd name="T24" fmla="*/ 42 w 43"/>
                  <a:gd name="T25" fmla="*/ 7 h 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43" h="8">
                    <a:moveTo>
                      <a:pt x="42" y="7"/>
                    </a:moveTo>
                    <a:lnTo>
                      <a:pt x="35" y="5"/>
                    </a:lnTo>
                    <a:lnTo>
                      <a:pt x="29" y="4"/>
                    </a:lnTo>
                    <a:lnTo>
                      <a:pt x="22" y="3"/>
                    </a:lnTo>
                    <a:lnTo>
                      <a:pt x="16" y="2"/>
                    </a:lnTo>
                    <a:lnTo>
                      <a:pt x="7" y="2"/>
                    </a:lnTo>
                    <a:lnTo>
                      <a:pt x="0" y="3"/>
                    </a:lnTo>
                    <a:lnTo>
                      <a:pt x="10" y="1"/>
                    </a:lnTo>
                    <a:lnTo>
                      <a:pt x="18" y="0"/>
                    </a:lnTo>
                    <a:lnTo>
                      <a:pt x="29" y="3"/>
                    </a:lnTo>
                    <a:lnTo>
                      <a:pt x="35" y="4"/>
                    </a:lnTo>
                    <a:lnTo>
                      <a:pt x="41" y="6"/>
                    </a:lnTo>
                    <a:lnTo>
                      <a:pt x="42" y="7"/>
                    </a:lnTo>
                  </a:path>
                </a:pathLst>
              </a:custGeom>
              <a:solidFill>
                <a:srgbClr val="402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60546" name="Freeform 318"/>
              <p:cNvSpPr>
                <a:spLocks/>
              </p:cNvSpPr>
              <p:nvPr/>
            </p:nvSpPr>
            <p:spPr bwMode="auto">
              <a:xfrm>
                <a:off x="4927" y="1572"/>
                <a:ext cx="36" cy="3"/>
              </a:xfrm>
              <a:custGeom>
                <a:avLst/>
                <a:gdLst>
                  <a:gd name="T0" fmla="*/ 25 w 36"/>
                  <a:gd name="T1" fmla="*/ 0 h 3"/>
                  <a:gd name="T2" fmla="*/ 29 w 36"/>
                  <a:gd name="T3" fmla="*/ 0 h 3"/>
                  <a:gd name="T4" fmla="*/ 35 w 36"/>
                  <a:gd name="T5" fmla="*/ 1 h 3"/>
                  <a:gd name="T6" fmla="*/ 31 w 36"/>
                  <a:gd name="T7" fmla="*/ 1 h 3"/>
                  <a:gd name="T8" fmla="*/ 25 w 36"/>
                  <a:gd name="T9" fmla="*/ 0 h 3"/>
                  <a:gd name="T10" fmla="*/ 14 w 36"/>
                  <a:gd name="T11" fmla="*/ 1 h 3"/>
                  <a:gd name="T12" fmla="*/ 7 w 36"/>
                  <a:gd name="T13" fmla="*/ 2 h 3"/>
                  <a:gd name="T14" fmla="*/ 1 w 36"/>
                  <a:gd name="T15" fmla="*/ 2 h 3"/>
                  <a:gd name="T16" fmla="*/ 0 w 36"/>
                  <a:gd name="T17" fmla="*/ 2 h 3"/>
                  <a:gd name="T18" fmla="*/ 7 w 36"/>
                  <a:gd name="T19" fmla="*/ 1 h 3"/>
                  <a:gd name="T20" fmla="*/ 16 w 36"/>
                  <a:gd name="T21" fmla="*/ 1 h 3"/>
                  <a:gd name="T22" fmla="*/ 25 w 36"/>
                  <a:gd name="T23" fmla="*/ 0 h 3"/>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36" h="3">
                    <a:moveTo>
                      <a:pt x="25" y="0"/>
                    </a:moveTo>
                    <a:lnTo>
                      <a:pt x="29" y="0"/>
                    </a:lnTo>
                    <a:lnTo>
                      <a:pt x="35" y="1"/>
                    </a:lnTo>
                    <a:lnTo>
                      <a:pt x="31" y="1"/>
                    </a:lnTo>
                    <a:lnTo>
                      <a:pt x="25" y="0"/>
                    </a:lnTo>
                    <a:lnTo>
                      <a:pt x="14" y="1"/>
                    </a:lnTo>
                    <a:lnTo>
                      <a:pt x="7" y="2"/>
                    </a:lnTo>
                    <a:lnTo>
                      <a:pt x="1" y="2"/>
                    </a:lnTo>
                    <a:lnTo>
                      <a:pt x="0" y="2"/>
                    </a:lnTo>
                    <a:lnTo>
                      <a:pt x="7" y="1"/>
                    </a:lnTo>
                    <a:lnTo>
                      <a:pt x="16" y="1"/>
                    </a:lnTo>
                    <a:lnTo>
                      <a:pt x="25" y="0"/>
                    </a:lnTo>
                  </a:path>
                </a:pathLst>
              </a:custGeom>
              <a:solidFill>
                <a:srgbClr val="402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60547" name="Freeform 319"/>
              <p:cNvSpPr>
                <a:spLocks/>
              </p:cNvSpPr>
              <p:nvPr/>
            </p:nvSpPr>
            <p:spPr bwMode="auto">
              <a:xfrm>
                <a:off x="4944" y="1610"/>
                <a:ext cx="11" cy="5"/>
              </a:xfrm>
              <a:custGeom>
                <a:avLst/>
                <a:gdLst>
                  <a:gd name="T0" fmla="*/ 10 w 11"/>
                  <a:gd name="T1" fmla="*/ 2 h 5"/>
                  <a:gd name="T2" fmla="*/ 8 w 11"/>
                  <a:gd name="T3" fmla="*/ 0 h 5"/>
                  <a:gd name="T4" fmla="*/ 5 w 11"/>
                  <a:gd name="T5" fmla="*/ 1 h 5"/>
                  <a:gd name="T6" fmla="*/ 1 w 11"/>
                  <a:gd name="T7" fmla="*/ 1 h 5"/>
                  <a:gd name="T8" fmla="*/ 0 w 11"/>
                  <a:gd name="T9" fmla="*/ 4 h 5"/>
                  <a:gd name="T10" fmla="*/ 3 w 11"/>
                  <a:gd name="T11" fmla="*/ 3 h 5"/>
                  <a:gd name="T12" fmla="*/ 10 w 11"/>
                  <a:gd name="T13" fmla="*/ 2 h 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1" h="5">
                    <a:moveTo>
                      <a:pt x="10" y="2"/>
                    </a:moveTo>
                    <a:lnTo>
                      <a:pt x="8" y="0"/>
                    </a:lnTo>
                    <a:lnTo>
                      <a:pt x="5" y="1"/>
                    </a:lnTo>
                    <a:lnTo>
                      <a:pt x="1" y="1"/>
                    </a:lnTo>
                    <a:lnTo>
                      <a:pt x="0" y="4"/>
                    </a:lnTo>
                    <a:lnTo>
                      <a:pt x="3" y="3"/>
                    </a:lnTo>
                    <a:lnTo>
                      <a:pt x="10" y="2"/>
                    </a:lnTo>
                  </a:path>
                </a:pathLst>
              </a:custGeom>
              <a:solidFill>
                <a:srgbClr val="402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60548" name="Freeform 320"/>
              <p:cNvSpPr>
                <a:spLocks/>
              </p:cNvSpPr>
              <p:nvPr/>
            </p:nvSpPr>
            <p:spPr bwMode="auto">
              <a:xfrm>
                <a:off x="4977" y="1630"/>
                <a:ext cx="5" cy="6"/>
              </a:xfrm>
              <a:custGeom>
                <a:avLst/>
                <a:gdLst>
                  <a:gd name="T0" fmla="*/ 4 w 5"/>
                  <a:gd name="T1" fmla="*/ 5 h 6"/>
                  <a:gd name="T2" fmla="*/ 4 w 5"/>
                  <a:gd name="T3" fmla="*/ 2 h 6"/>
                  <a:gd name="T4" fmla="*/ 0 w 5"/>
                  <a:gd name="T5" fmla="*/ 0 h 6"/>
                  <a:gd name="T6" fmla="*/ 4 w 5"/>
                  <a:gd name="T7" fmla="*/ 5 h 6"/>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5" h="6">
                    <a:moveTo>
                      <a:pt x="4" y="5"/>
                    </a:moveTo>
                    <a:lnTo>
                      <a:pt x="4" y="2"/>
                    </a:lnTo>
                    <a:lnTo>
                      <a:pt x="0" y="0"/>
                    </a:lnTo>
                    <a:lnTo>
                      <a:pt x="4" y="5"/>
                    </a:lnTo>
                  </a:path>
                </a:pathLst>
              </a:custGeom>
              <a:solidFill>
                <a:srgbClr val="402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60549" name="Freeform 321"/>
              <p:cNvSpPr>
                <a:spLocks/>
              </p:cNvSpPr>
              <p:nvPr/>
            </p:nvSpPr>
            <p:spPr bwMode="auto">
              <a:xfrm>
                <a:off x="4920" y="1599"/>
                <a:ext cx="2" cy="5"/>
              </a:xfrm>
              <a:custGeom>
                <a:avLst/>
                <a:gdLst>
                  <a:gd name="T0" fmla="*/ 1 w 2"/>
                  <a:gd name="T1" fmla="*/ 0 h 5"/>
                  <a:gd name="T2" fmla="*/ 1 w 2"/>
                  <a:gd name="T3" fmla="*/ 1 h 5"/>
                  <a:gd name="T4" fmla="*/ 1 w 2"/>
                  <a:gd name="T5" fmla="*/ 3 h 5"/>
                  <a:gd name="T6" fmla="*/ 0 w 2"/>
                  <a:gd name="T7" fmla="*/ 4 h 5"/>
                  <a:gd name="T8" fmla="*/ 1 w 2"/>
                  <a:gd name="T9" fmla="*/ 0 h 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 h="5">
                    <a:moveTo>
                      <a:pt x="1" y="0"/>
                    </a:moveTo>
                    <a:lnTo>
                      <a:pt x="1" y="1"/>
                    </a:lnTo>
                    <a:lnTo>
                      <a:pt x="1" y="3"/>
                    </a:lnTo>
                    <a:lnTo>
                      <a:pt x="0" y="4"/>
                    </a:lnTo>
                    <a:lnTo>
                      <a:pt x="1" y="0"/>
                    </a:lnTo>
                  </a:path>
                </a:pathLst>
              </a:custGeom>
              <a:solidFill>
                <a:srgbClr val="402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60550" name="Freeform 322"/>
              <p:cNvSpPr>
                <a:spLocks/>
              </p:cNvSpPr>
              <p:nvPr/>
            </p:nvSpPr>
            <p:spPr bwMode="auto">
              <a:xfrm>
                <a:off x="4931" y="1622"/>
                <a:ext cx="4" cy="3"/>
              </a:xfrm>
              <a:custGeom>
                <a:avLst/>
                <a:gdLst>
                  <a:gd name="T0" fmla="*/ 2 w 4"/>
                  <a:gd name="T1" fmla="*/ 0 h 3"/>
                  <a:gd name="T2" fmla="*/ 3 w 4"/>
                  <a:gd name="T3" fmla="*/ 1 h 3"/>
                  <a:gd name="T4" fmla="*/ 0 w 4"/>
                  <a:gd name="T5" fmla="*/ 2 h 3"/>
                  <a:gd name="T6" fmla="*/ 2 w 4"/>
                  <a:gd name="T7" fmla="*/ 0 h 3"/>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4" h="3">
                    <a:moveTo>
                      <a:pt x="2" y="0"/>
                    </a:moveTo>
                    <a:lnTo>
                      <a:pt x="3" y="1"/>
                    </a:lnTo>
                    <a:lnTo>
                      <a:pt x="0" y="2"/>
                    </a:lnTo>
                    <a:lnTo>
                      <a:pt x="2" y="0"/>
                    </a:lnTo>
                  </a:path>
                </a:pathLst>
              </a:custGeom>
              <a:solidFill>
                <a:srgbClr val="402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60551" name="Freeform 323"/>
              <p:cNvSpPr>
                <a:spLocks/>
              </p:cNvSpPr>
              <p:nvPr/>
            </p:nvSpPr>
            <p:spPr bwMode="auto">
              <a:xfrm>
                <a:off x="4989" y="1610"/>
                <a:ext cx="5" cy="2"/>
              </a:xfrm>
              <a:custGeom>
                <a:avLst/>
                <a:gdLst>
                  <a:gd name="T0" fmla="*/ 0 w 5"/>
                  <a:gd name="T1" fmla="*/ 0 h 2"/>
                  <a:gd name="T2" fmla="*/ 2 w 5"/>
                  <a:gd name="T3" fmla="*/ 0 h 2"/>
                  <a:gd name="T4" fmla="*/ 4 w 5"/>
                  <a:gd name="T5" fmla="*/ 1 h 2"/>
                  <a:gd name="T6" fmla="*/ 4 w 5"/>
                  <a:gd name="T7" fmla="*/ 1 h 2"/>
                  <a:gd name="T8" fmla="*/ 4 w 5"/>
                  <a:gd name="T9" fmla="*/ 1 h 2"/>
                  <a:gd name="T10" fmla="*/ 3 w 5"/>
                  <a:gd name="T11" fmla="*/ 0 h 2"/>
                  <a:gd name="T12" fmla="*/ 0 w 5"/>
                  <a:gd name="T13" fmla="*/ 0 h 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5" h="2">
                    <a:moveTo>
                      <a:pt x="0" y="0"/>
                    </a:moveTo>
                    <a:lnTo>
                      <a:pt x="2" y="0"/>
                    </a:lnTo>
                    <a:lnTo>
                      <a:pt x="4" y="1"/>
                    </a:lnTo>
                    <a:lnTo>
                      <a:pt x="3" y="0"/>
                    </a:lnTo>
                    <a:lnTo>
                      <a:pt x="0" y="0"/>
                    </a:lnTo>
                  </a:path>
                </a:pathLst>
              </a:custGeom>
              <a:solidFill>
                <a:srgbClr val="402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60552" name="Freeform 324"/>
              <p:cNvSpPr>
                <a:spLocks/>
              </p:cNvSpPr>
              <p:nvPr/>
            </p:nvSpPr>
            <p:spPr bwMode="auto">
              <a:xfrm>
                <a:off x="4941" y="1500"/>
                <a:ext cx="17" cy="6"/>
              </a:xfrm>
              <a:custGeom>
                <a:avLst/>
                <a:gdLst>
                  <a:gd name="T0" fmla="*/ 16 w 17"/>
                  <a:gd name="T1" fmla="*/ 5 h 6"/>
                  <a:gd name="T2" fmla="*/ 14 w 17"/>
                  <a:gd name="T3" fmla="*/ 5 h 6"/>
                  <a:gd name="T4" fmla="*/ 12 w 17"/>
                  <a:gd name="T5" fmla="*/ 3 h 6"/>
                  <a:gd name="T6" fmla="*/ 9 w 17"/>
                  <a:gd name="T7" fmla="*/ 2 h 6"/>
                  <a:gd name="T8" fmla="*/ 8 w 17"/>
                  <a:gd name="T9" fmla="*/ 1 h 6"/>
                  <a:gd name="T10" fmla="*/ 6 w 17"/>
                  <a:gd name="T11" fmla="*/ 1 h 6"/>
                  <a:gd name="T12" fmla="*/ 2 w 17"/>
                  <a:gd name="T13" fmla="*/ 0 h 6"/>
                  <a:gd name="T14" fmla="*/ 0 w 17"/>
                  <a:gd name="T15" fmla="*/ 0 h 6"/>
                  <a:gd name="T16" fmla="*/ 4 w 17"/>
                  <a:gd name="T17" fmla="*/ 0 h 6"/>
                  <a:gd name="T18" fmla="*/ 7 w 17"/>
                  <a:gd name="T19" fmla="*/ 0 h 6"/>
                  <a:gd name="T20" fmla="*/ 9 w 17"/>
                  <a:gd name="T21" fmla="*/ 1 h 6"/>
                  <a:gd name="T22" fmla="*/ 11 w 17"/>
                  <a:gd name="T23" fmla="*/ 2 h 6"/>
                  <a:gd name="T24" fmla="*/ 16 w 17"/>
                  <a:gd name="T25" fmla="*/ 5 h 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7" h="6">
                    <a:moveTo>
                      <a:pt x="16" y="5"/>
                    </a:moveTo>
                    <a:lnTo>
                      <a:pt x="14" y="5"/>
                    </a:lnTo>
                    <a:lnTo>
                      <a:pt x="12" y="3"/>
                    </a:lnTo>
                    <a:lnTo>
                      <a:pt x="9" y="2"/>
                    </a:lnTo>
                    <a:lnTo>
                      <a:pt x="8" y="1"/>
                    </a:lnTo>
                    <a:lnTo>
                      <a:pt x="6" y="1"/>
                    </a:lnTo>
                    <a:lnTo>
                      <a:pt x="2" y="0"/>
                    </a:lnTo>
                    <a:lnTo>
                      <a:pt x="0" y="0"/>
                    </a:lnTo>
                    <a:lnTo>
                      <a:pt x="4" y="0"/>
                    </a:lnTo>
                    <a:lnTo>
                      <a:pt x="7" y="0"/>
                    </a:lnTo>
                    <a:lnTo>
                      <a:pt x="9" y="1"/>
                    </a:lnTo>
                    <a:lnTo>
                      <a:pt x="11" y="2"/>
                    </a:lnTo>
                    <a:lnTo>
                      <a:pt x="16" y="5"/>
                    </a:lnTo>
                  </a:path>
                </a:pathLst>
              </a:custGeom>
              <a:solidFill>
                <a:srgbClr val="402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60553" name="Freeform 325"/>
              <p:cNvSpPr>
                <a:spLocks/>
              </p:cNvSpPr>
              <p:nvPr/>
            </p:nvSpPr>
            <p:spPr bwMode="auto">
              <a:xfrm>
                <a:off x="4834" y="1571"/>
                <a:ext cx="5" cy="3"/>
              </a:xfrm>
              <a:custGeom>
                <a:avLst/>
                <a:gdLst>
                  <a:gd name="T0" fmla="*/ 0 w 5"/>
                  <a:gd name="T1" fmla="*/ 0 h 3"/>
                  <a:gd name="T2" fmla="*/ 3 w 5"/>
                  <a:gd name="T3" fmla="*/ 1 h 3"/>
                  <a:gd name="T4" fmla="*/ 4 w 5"/>
                  <a:gd name="T5" fmla="*/ 2 h 3"/>
                  <a:gd name="T6" fmla="*/ 0 w 5"/>
                  <a:gd name="T7" fmla="*/ 0 h 3"/>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5" h="3">
                    <a:moveTo>
                      <a:pt x="0" y="0"/>
                    </a:moveTo>
                    <a:lnTo>
                      <a:pt x="3" y="1"/>
                    </a:lnTo>
                    <a:lnTo>
                      <a:pt x="4" y="2"/>
                    </a:lnTo>
                    <a:lnTo>
                      <a:pt x="0" y="0"/>
                    </a:lnTo>
                  </a:path>
                </a:pathLst>
              </a:custGeom>
              <a:solidFill>
                <a:srgbClr val="402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60554" name="Freeform 326"/>
              <p:cNvSpPr>
                <a:spLocks/>
              </p:cNvSpPr>
              <p:nvPr/>
            </p:nvSpPr>
            <p:spPr bwMode="auto">
              <a:xfrm>
                <a:off x="4899" y="1494"/>
                <a:ext cx="30" cy="4"/>
              </a:xfrm>
              <a:custGeom>
                <a:avLst/>
                <a:gdLst>
                  <a:gd name="T0" fmla="*/ 29 w 30"/>
                  <a:gd name="T1" fmla="*/ 1 h 4"/>
                  <a:gd name="T2" fmla="*/ 21 w 30"/>
                  <a:gd name="T3" fmla="*/ 1 h 4"/>
                  <a:gd name="T4" fmla="*/ 16 w 30"/>
                  <a:gd name="T5" fmla="*/ 0 h 4"/>
                  <a:gd name="T6" fmla="*/ 13 w 30"/>
                  <a:gd name="T7" fmla="*/ 0 h 4"/>
                  <a:gd name="T8" fmla="*/ 11 w 30"/>
                  <a:gd name="T9" fmla="*/ 1 h 4"/>
                  <a:gd name="T10" fmla="*/ 9 w 30"/>
                  <a:gd name="T11" fmla="*/ 1 h 4"/>
                  <a:gd name="T12" fmla="*/ 5 w 30"/>
                  <a:gd name="T13" fmla="*/ 2 h 4"/>
                  <a:gd name="T14" fmla="*/ 0 w 30"/>
                  <a:gd name="T15" fmla="*/ 2 h 4"/>
                  <a:gd name="T16" fmla="*/ 3 w 30"/>
                  <a:gd name="T17" fmla="*/ 3 h 4"/>
                  <a:gd name="T18" fmla="*/ 8 w 30"/>
                  <a:gd name="T19" fmla="*/ 2 h 4"/>
                  <a:gd name="T20" fmla="*/ 13 w 30"/>
                  <a:gd name="T21" fmla="*/ 1 h 4"/>
                  <a:gd name="T22" fmla="*/ 15 w 30"/>
                  <a:gd name="T23" fmla="*/ 1 h 4"/>
                  <a:gd name="T24" fmla="*/ 18 w 30"/>
                  <a:gd name="T25" fmla="*/ 1 h 4"/>
                  <a:gd name="T26" fmla="*/ 22 w 30"/>
                  <a:gd name="T27" fmla="*/ 1 h 4"/>
                  <a:gd name="T28" fmla="*/ 29 w 30"/>
                  <a:gd name="T29" fmla="*/ 1 h 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30" h="4">
                    <a:moveTo>
                      <a:pt x="29" y="1"/>
                    </a:moveTo>
                    <a:lnTo>
                      <a:pt x="21" y="1"/>
                    </a:lnTo>
                    <a:lnTo>
                      <a:pt x="16" y="0"/>
                    </a:lnTo>
                    <a:lnTo>
                      <a:pt x="13" y="0"/>
                    </a:lnTo>
                    <a:lnTo>
                      <a:pt x="11" y="1"/>
                    </a:lnTo>
                    <a:lnTo>
                      <a:pt x="9" y="1"/>
                    </a:lnTo>
                    <a:lnTo>
                      <a:pt x="5" y="2"/>
                    </a:lnTo>
                    <a:lnTo>
                      <a:pt x="0" y="2"/>
                    </a:lnTo>
                    <a:lnTo>
                      <a:pt x="3" y="3"/>
                    </a:lnTo>
                    <a:lnTo>
                      <a:pt x="8" y="2"/>
                    </a:lnTo>
                    <a:lnTo>
                      <a:pt x="13" y="1"/>
                    </a:lnTo>
                    <a:lnTo>
                      <a:pt x="15" y="1"/>
                    </a:lnTo>
                    <a:lnTo>
                      <a:pt x="18" y="1"/>
                    </a:lnTo>
                    <a:lnTo>
                      <a:pt x="22" y="1"/>
                    </a:lnTo>
                    <a:lnTo>
                      <a:pt x="29" y="1"/>
                    </a:lnTo>
                  </a:path>
                </a:pathLst>
              </a:custGeom>
              <a:solidFill>
                <a:srgbClr val="402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60555" name="Freeform 327"/>
              <p:cNvSpPr>
                <a:spLocks/>
              </p:cNvSpPr>
              <p:nvPr/>
            </p:nvSpPr>
            <p:spPr bwMode="auto">
              <a:xfrm>
                <a:off x="4915" y="1546"/>
                <a:ext cx="6" cy="5"/>
              </a:xfrm>
              <a:custGeom>
                <a:avLst/>
                <a:gdLst>
                  <a:gd name="T0" fmla="*/ 0 w 6"/>
                  <a:gd name="T1" fmla="*/ 4 h 5"/>
                  <a:gd name="T2" fmla="*/ 5 w 6"/>
                  <a:gd name="T3" fmla="*/ 2 h 5"/>
                  <a:gd name="T4" fmla="*/ 0 w 6"/>
                  <a:gd name="T5" fmla="*/ 0 h 5"/>
                  <a:gd name="T6" fmla="*/ 0 w 6"/>
                  <a:gd name="T7" fmla="*/ 4 h 5"/>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6" h="5">
                    <a:moveTo>
                      <a:pt x="0" y="4"/>
                    </a:moveTo>
                    <a:lnTo>
                      <a:pt x="5" y="2"/>
                    </a:lnTo>
                    <a:lnTo>
                      <a:pt x="0" y="0"/>
                    </a:lnTo>
                    <a:lnTo>
                      <a:pt x="0" y="4"/>
                    </a:lnTo>
                  </a:path>
                </a:pathLst>
              </a:custGeom>
              <a:solidFill>
                <a:srgbClr val="402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60556" name="Freeform 328"/>
              <p:cNvSpPr>
                <a:spLocks/>
              </p:cNvSpPr>
              <p:nvPr/>
            </p:nvSpPr>
            <p:spPr bwMode="auto">
              <a:xfrm>
                <a:off x="4953" y="1509"/>
                <a:ext cx="4" cy="6"/>
              </a:xfrm>
              <a:custGeom>
                <a:avLst/>
                <a:gdLst>
                  <a:gd name="T0" fmla="*/ 1 w 4"/>
                  <a:gd name="T1" fmla="*/ 0 h 6"/>
                  <a:gd name="T2" fmla="*/ 0 w 4"/>
                  <a:gd name="T3" fmla="*/ 1 h 6"/>
                  <a:gd name="T4" fmla="*/ 1 w 4"/>
                  <a:gd name="T5" fmla="*/ 4 h 6"/>
                  <a:gd name="T6" fmla="*/ 3 w 4"/>
                  <a:gd name="T7" fmla="*/ 5 h 6"/>
                  <a:gd name="T8" fmla="*/ 1 w 4"/>
                  <a:gd name="T9" fmla="*/ 0 h 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 h="6">
                    <a:moveTo>
                      <a:pt x="1" y="0"/>
                    </a:moveTo>
                    <a:lnTo>
                      <a:pt x="0" y="1"/>
                    </a:lnTo>
                    <a:lnTo>
                      <a:pt x="1" y="4"/>
                    </a:lnTo>
                    <a:lnTo>
                      <a:pt x="3" y="5"/>
                    </a:lnTo>
                    <a:lnTo>
                      <a:pt x="1" y="0"/>
                    </a:lnTo>
                  </a:path>
                </a:pathLst>
              </a:custGeom>
              <a:solidFill>
                <a:srgbClr val="402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60557" name="Freeform 329"/>
              <p:cNvSpPr>
                <a:spLocks/>
              </p:cNvSpPr>
              <p:nvPr/>
            </p:nvSpPr>
            <p:spPr bwMode="auto">
              <a:xfrm>
                <a:off x="4960" y="1499"/>
                <a:ext cx="4" cy="7"/>
              </a:xfrm>
              <a:custGeom>
                <a:avLst/>
                <a:gdLst>
                  <a:gd name="T0" fmla="*/ 0 w 4"/>
                  <a:gd name="T1" fmla="*/ 0 h 7"/>
                  <a:gd name="T2" fmla="*/ 0 w 4"/>
                  <a:gd name="T3" fmla="*/ 2 h 7"/>
                  <a:gd name="T4" fmla="*/ 2 w 4"/>
                  <a:gd name="T5" fmla="*/ 4 h 7"/>
                  <a:gd name="T6" fmla="*/ 3 w 4"/>
                  <a:gd name="T7" fmla="*/ 6 h 7"/>
                  <a:gd name="T8" fmla="*/ 2 w 4"/>
                  <a:gd name="T9" fmla="*/ 2 h 7"/>
                  <a:gd name="T10" fmla="*/ 0 w 4"/>
                  <a:gd name="T11" fmla="*/ 0 h 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 h="7">
                    <a:moveTo>
                      <a:pt x="0" y="0"/>
                    </a:moveTo>
                    <a:lnTo>
                      <a:pt x="0" y="2"/>
                    </a:lnTo>
                    <a:lnTo>
                      <a:pt x="2" y="4"/>
                    </a:lnTo>
                    <a:lnTo>
                      <a:pt x="3" y="6"/>
                    </a:lnTo>
                    <a:lnTo>
                      <a:pt x="2" y="2"/>
                    </a:lnTo>
                    <a:lnTo>
                      <a:pt x="0" y="0"/>
                    </a:lnTo>
                  </a:path>
                </a:pathLst>
              </a:custGeom>
              <a:solidFill>
                <a:srgbClr val="402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60558" name="Freeform 330"/>
              <p:cNvSpPr>
                <a:spLocks/>
              </p:cNvSpPr>
              <p:nvPr/>
            </p:nvSpPr>
            <p:spPr bwMode="auto">
              <a:xfrm>
                <a:off x="4881" y="1538"/>
                <a:ext cx="9" cy="5"/>
              </a:xfrm>
              <a:custGeom>
                <a:avLst/>
                <a:gdLst>
                  <a:gd name="T0" fmla="*/ 8 w 9"/>
                  <a:gd name="T1" fmla="*/ 2 h 5"/>
                  <a:gd name="T2" fmla="*/ 8 w 9"/>
                  <a:gd name="T3" fmla="*/ 0 h 5"/>
                  <a:gd name="T4" fmla="*/ 6 w 9"/>
                  <a:gd name="T5" fmla="*/ 1 h 5"/>
                  <a:gd name="T6" fmla="*/ 4 w 9"/>
                  <a:gd name="T7" fmla="*/ 1 h 5"/>
                  <a:gd name="T8" fmla="*/ 1 w 9"/>
                  <a:gd name="T9" fmla="*/ 1 h 5"/>
                  <a:gd name="T10" fmla="*/ 0 w 9"/>
                  <a:gd name="T11" fmla="*/ 0 h 5"/>
                  <a:gd name="T12" fmla="*/ 2 w 9"/>
                  <a:gd name="T13" fmla="*/ 2 h 5"/>
                  <a:gd name="T14" fmla="*/ 4 w 9"/>
                  <a:gd name="T15" fmla="*/ 2 h 5"/>
                  <a:gd name="T16" fmla="*/ 6 w 9"/>
                  <a:gd name="T17" fmla="*/ 4 h 5"/>
                  <a:gd name="T18" fmla="*/ 5 w 9"/>
                  <a:gd name="T19" fmla="*/ 2 h 5"/>
                  <a:gd name="T20" fmla="*/ 7 w 9"/>
                  <a:gd name="T21" fmla="*/ 2 h 5"/>
                  <a:gd name="T22" fmla="*/ 8 w 9"/>
                  <a:gd name="T23" fmla="*/ 2 h 5"/>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9" h="5">
                    <a:moveTo>
                      <a:pt x="8" y="2"/>
                    </a:moveTo>
                    <a:lnTo>
                      <a:pt x="8" y="0"/>
                    </a:lnTo>
                    <a:lnTo>
                      <a:pt x="6" y="1"/>
                    </a:lnTo>
                    <a:lnTo>
                      <a:pt x="4" y="1"/>
                    </a:lnTo>
                    <a:lnTo>
                      <a:pt x="1" y="1"/>
                    </a:lnTo>
                    <a:lnTo>
                      <a:pt x="0" y="0"/>
                    </a:lnTo>
                    <a:lnTo>
                      <a:pt x="2" y="2"/>
                    </a:lnTo>
                    <a:lnTo>
                      <a:pt x="4" y="2"/>
                    </a:lnTo>
                    <a:lnTo>
                      <a:pt x="6" y="4"/>
                    </a:lnTo>
                    <a:lnTo>
                      <a:pt x="5" y="2"/>
                    </a:lnTo>
                    <a:lnTo>
                      <a:pt x="7" y="2"/>
                    </a:lnTo>
                    <a:lnTo>
                      <a:pt x="8" y="2"/>
                    </a:lnTo>
                  </a:path>
                </a:pathLst>
              </a:custGeom>
              <a:solidFill>
                <a:srgbClr val="402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grpSp>
        <p:nvGrpSpPr>
          <p:cNvPr id="60438" name="Group 377"/>
          <p:cNvGrpSpPr>
            <a:grpSpLocks/>
          </p:cNvGrpSpPr>
          <p:nvPr/>
        </p:nvGrpSpPr>
        <p:grpSpPr bwMode="auto">
          <a:xfrm flipH="1">
            <a:off x="722313" y="4243388"/>
            <a:ext cx="555625" cy="708025"/>
            <a:chOff x="5210" y="3153"/>
            <a:chExt cx="462" cy="526"/>
          </a:xfrm>
        </p:grpSpPr>
        <p:grpSp>
          <p:nvGrpSpPr>
            <p:cNvPr id="60479" name="Group 378"/>
            <p:cNvGrpSpPr>
              <a:grpSpLocks/>
            </p:cNvGrpSpPr>
            <p:nvPr/>
          </p:nvGrpSpPr>
          <p:grpSpPr bwMode="auto">
            <a:xfrm>
              <a:off x="5210" y="3153"/>
              <a:ext cx="433" cy="526"/>
              <a:chOff x="4809" y="3153"/>
              <a:chExt cx="400" cy="526"/>
            </a:xfrm>
          </p:grpSpPr>
          <p:grpSp>
            <p:nvGrpSpPr>
              <p:cNvPr id="60483" name="Group 379"/>
              <p:cNvGrpSpPr>
                <a:grpSpLocks/>
              </p:cNvGrpSpPr>
              <p:nvPr/>
            </p:nvGrpSpPr>
            <p:grpSpPr bwMode="auto">
              <a:xfrm>
                <a:off x="4811" y="3530"/>
                <a:ext cx="380" cy="149"/>
                <a:chOff x="4811" y="3530"/>
                <a:chExt cx="380" cy="149"/>
              </a:xfrm>
            </p:grpSpPr>
            <p:sp>
              <p:nvSpPr>
                <p:cNvPr id="60535" name="Freeform 380"/>
                <p:cNvSpPr>
                  <a:spLocks/>
                </p:cNvSpPr>
                <p:nvPr/>
              </p:nvSpPr>
              <p:spPr bwMode="auto">
                <a:xfrm>
                  <a:off x="4811" y="3530"/>
                  <a:ext cx="380" cy="149"/>
                </a:xfrm>
                <a:custGeom>
                  <a:avLst/>
                  <a:gdLst>
                    <a:gd name="T0" fmla="*/ 34 w 380"/>
                    <a:gd name="T1" fmla="*/ 147 h 149"/>
                    <a:gd name="T2" fmla="*/ 1 w 380"/>
                    <a:gd name="T3" fmla="*/ 144 h 149"/>
                    <a:gd name="T4" fmla="*/ 0 w 380"/>
                    <a:gd name="T5" fmla="*/ 110 h 149"/>
                    <a:gd name="T6" fmla="*/ 2 w 380"/>
                    <a:gd name="T7" fmla="*/ 85 h 149"/>
                    <a:gd name="T8" fmla="*/ 19 w 380"/>
                    <a:gd name="T9" fmla="*/ 70 h 149"/>
                    <a:gd name="T10" fmla="*/ 39 w 380"/>
                    <a:gd name="T11" fmla="*/ 61 h 149"/>
                    <a:gd name="T12" fmla="*/ 84 w 380"/>
                    <a:gd name="T13" fmla="*/ 46 h 149"/>
                    <a:gd name="T14" fmla="*/ 151 w 380"/>
                    <a:gd name="T15" fmla="*/ 32 h 149"/>
                    <a:gd name="T16" fmla="*/ 164 w 380"/>
                    <a:gd name="T17" fmla="*/ 32 h 149"/>
                    <a:gd name="T18" fmla="*/ 172 w 380"/>
                    <a:gd name="T19" fmla="*/ 32 h 149"/>
                    <a:gd name="T20" fmla="*/ 174 w 380"/>
                    <a:gd name="T21" fmla="*/ 30 h 149"/>
                    <a:gd name="T22" fmla="*/ 178 w 380"/>
                    <a:gd name="T23" fmla="*/ 26 h 149"/>
                    <a:gd name="T24" fmla="*/ 182 w 380"/>
                    <a:gd name="T25" fmla="*/ 27 h 149"/>
                    <a:gd name="T26" fmla="*/ 188 w 380"/>
                    <a:gd name="T27" fmla="*/ 28 h 149"/>
                    <a:gd name="T28" fmla="*/ 191 w 380"/>
                    <a:gd name="T29" fmla="*/ 22 h 149"/>
                    <a:gd name="T30" fmla="*/ 196 w 380"/>
                    <a:gd name="T31" fmla="*/ 18 h 149"/>
                    <a:gd name="T32" fmla="*/ 201 w 380"/>
                    <a:gd name="T33" fmla="*/ 18 h 149"/>
                    <a:gd name="T34" fmla="*/ 208 w 380"/>
                    <a:gd name="T35" fmla="*/ 18 h 149"/>
                    <a:gd name="T36" fmla="*/ 207 w 380"/>
                    <a:gd name="T37" fmla="*/ 13 h 149"/>
                    <a:gd name="T38" fmla="*/ 215 w 380"/>
                    <a:gd name="T39" fmla="*/ 0 h 149"/>
                    <a:gd name="T40" fmla="*/ 370 w 380"/>
                    <a:gd name="T41" fmla="*/ 4 h 149"/>
                    <a:gd name="T42" fmla="*/ 370 w 380"/>
                    <a:gd name="T43" fmla="*/ 18 h 149"/>
                    <a:gd name="T44" fmla="*/ 372 w 380"/>
                    <a:gd name="T45" fmla="*/ 30 h 149"/>
                    <a:gd name="T46" fmla="*/ 375 w 380"/>
                    <a:gd name="T47" fmla="*/ 39 h 149"/>
                    <a:gd name="T48" fmla="*/ 377 w 380"/>
                    <a:gd name="T49" fmla="*/ 50 h 149"/>
                    <a:gd name="T50" fmla="*/ 379 w 380"/>
                    <a:gd name="T51" fmla="*/ 67 h 149"/>
                    <a:gd name="T52" fmla="*/ 377 w 380"/>
                    <a:gd name="T53" fmla="*/ 78 h 149"/>
                    <a:gd name="T54" fmla="*/ 372 w 380"/>
                    <a:gd name="T55" fmla="*/ 88 h 149"/>
                    <a:gd name="T56" fmla="*/ 367 w 380"/>
                    <a:gd name="T57" fmla="*/ 96 h 149"/>
                    <a:gd name="T58" fmla="*/ 360 w 380"/>
                    <a:gd name="T59" fmla="*/ 100 h 149"/>
                    <a:gd name="T60" fmla="*/ 348 w 380"/>
                    <a:gd name="T61" fmla="*/ 102 h 149"/>
                    <a:gd name="T62" fmla="*/ 334 w 380"/>
                    <a:gd name="T63" fmla="*/ 107 h 149"/>
                    <a:gd name="T64" fmla="*/ 327 w 380"/>
                    <a:gd name="T65" fmla="*/ 114 h 149"/>
                    <a:gd name="T66" fmla="*/ 319 w 380"/>
                    <a:gd name="T67" fmla="*/ 119 h 149"/>
                    <a:gd name="T68" fmla="*/ 306 w 380"/>
                    <a:gd name="T69" fmla="*/ 124 h 149"/>
                    <a:gd name="T70" fmla="*/ 291 w 380"/>
                    <a:gd name="T71" fmla="*/ 129 h 149"/>
                    <a:gd name="T72" fmla="*/ 268 w 380"/>
                    <a:gd name="T73" fmla="*/ 131 h 149"/>
                    <a:gd name="T74" fmla="*/ 248 w 380"/>
                    <a:gd name="T75" fmla="*/ 131 h 149"/>
                    <a:gd name="T76" fmla="*/ 232 w 380"/>
                    <a:gd name="T77" fmla="*/ 130 h 149"/>
                    <a:gd name="T78" fmla="*/ 218 w 380"/>
                    <a:gd name="T79" fmla="*/ 129 h 149"/>
                    <a:gd name="T80" fmla="*/ 208 w 380"/>
                    <a:gd name="T81" fmla="*/ 134 h 149"/>
                    <a:gd name="T82" fmla="*/ 187 w 380"/>
                    <a:gd name="T83" fmla="*/ 132 h 149"/>
                    <a:gd name="T84" fmla="*/ 106 w 380"/>
                    <a:gd name="T85" fmla="*/ 143 h 149"/>
                    <a:gd name="T86" fmla="*/ 71 w 380"/>
                    <a:gd name="T87" fmla="*/ 148 h 149"/>
                    <a:gd name="T88" fmla="*/ 34 w 380"/>
                    <a:gd name="T89" fmla="*/ 147 h 149"/>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380" h="149">
                      <a:moveTo>
                        <a:pt x="34" y="147"/>
                      </a:moveTo>
                      <a:lnTo>
                        <a:pt x="1" y="144"/>
                      </a:lnTo>
                      <a:lnTo>
                        <a:pt x="0" y="110"/>
                      </a:lnTo>
                      <a:lnTo>
                        <a:pt x="2" y="85"/>
                      </a:lnTo>
                      <a:lnTo>
                        <a:pt x="19" y="70"/>
                      </a:lnTo>
                      <a:lnTo>
                        <a:pt x="39" y="61"/>
                      </a:lnTo>
                      <a:lnTo>
                        <a:pt x="84" y="46"/>
                      </a:lnTo>
                      <a:lnTo>
                        <a:pt x="151" y="32"/>
                      </a:lnTo>
                      <a:lnTo>
                        <a:pt x="164" y="32"/>
                      </a:lnTo>
                      <a:lnTo>
                        <a:pt x="172" y="32"/>
                      </a:lnTo>
                      <a:lnTo>
                        <a:pt x="174" y="30"/>
                      </a:lnTo>
                      <a:lnTo>
                        <a:pt x="178" y="26"/>
                      </a:lnTo>
                      <a:lnTo>
                        <a:pt x="182" y="27"/>
                      </a:lnTo>
                      <a:lnTo>
                        <a:pt x="188" y="28"/>
                      </a:lnTo>
                      <a:lnTo>
                        <a:pt x="191" y="22"/>
                      </a:lnTo>
                      <a:lnTo>
                        <a:pt x="196" y="18"/>
                      </a:lnTo>
                      <a:lnTo>
                        <a:pt x="201" y="18"/>
                      </a:lnTo>
                      <a:lnTo>
                        <a:pt x="208" y="18"/>
                      </a:lnTo>
                      <a:lnTo>
                        <a:pt x="207" y="13"/>
                      </a:lnTo>
                      <a:lnTo>
                        <a:pt x="215" y="0"/>
                      </a:lnTo>
                      <a:lnTo>
                        <a:pt x="370" y="4"/>
                      </a:lnTo>
                      <a:lnTo>
                        <a:pt x="370" y="18"/>
                      </a:lnTo>
                      <a:lnTo>
                        <a:pt x="372" y="30"/>
                      </a:lnTo>
                      <a:lnTo>
                        <a:pt x="375" y="39"/>
                      </a:lnTo>
                      <a:lnTo>
                        <a:pt x="377" y="50"/>
                      </a:lnTo>
                      <a:lnTo>
                        <a:pt x="379" y="67"/>
                      </a:lnTo>
                      <a:lnTo>
                        <a:pt x="377" y="78"/>
                      </a:lnTo>
                      <a:lnTo>
                        <a:pt x="372" y="88"/>
                      </a:lnTo>
                      <a:lnTo>
                        <a:pt x="367" y="96"/>
                      </a:lnTo>
                      <a:lnTo>
                        <a:pt x="360" y="100"/>
                      </a:lnTo>
                      <a:lnTo>
                        <a:pt x="348" y="102"/>
                      </a:lnTo>
                      <a:lnTo>
                        <a:pt x="334" y="107"/>
                      </a:lnTo>
                      <a:lnTo>
                        <a:pt x="327" y="114"/>
                      </a:lnTo>
                      <a:lnTo>
                        <a:pt x="319" y="119"/>
                      </a:lnTo>
                      <a:lnTo>
                        <a:pt x="306" y="124"/>
                      </a:lnTo>
                      <a:lnTo>
                        <a:pt x="291" y="129"/>
                      </a:lnTo>
                      <a:lnTo>
                        <a:pt x="268" y="131"/>
                      </a:lnTo>
                      <a:lnTo>
                        <a:pt x="248" y="131"/>
                      </a:lnTo>
                      <a:lnTo>
                        <a:pt x="232" y="130"/>
                      </a:lnTo>
                      <a:lnTo>
                        <a:pt x="218" y="129"/>
                      </a:lnTo>
                      <a:lnTo>
                        <a:pt x="208" y="134"/>
                      </a:lnTo>
                      <a:lnTo>
                        <a:pt x="187" y="132"/>
                      </a:lnTo>
                      <a:lnTo>
                        <a:pt x="106" y="143"/>
                      </a:lnTo>
                      <a:lnTo>
                        <a:pt x="71" y="148"/>
                      </a:lnTo>
                      <a:lnTo>
                        <a:pt x="34" y="147"/>
                      </a:lnTo>
                    </a:path>
                  </a:pathLst>
                </a:custGeom>
                <a:solidFill>
                  <a:srgbClr val="60606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60536" name="Freeform 381"/>
                <p:cNvSpPr>
                  <a:spLocks/>
                </p:cNvSpPr>
                <p:nvPr/>
              </p:nvSpPr>
              <p:spPr bwMode="auto">
                <a:xfrm>
                  <a:off x="4814" y="3543"/>
                  <a:ext cx="364" cy="125"/>
                </a:xfrm>
                <a:custGeom>
                  <a:avLst/>
                  <a:gdLst>
                    <a:gd name="T0" fmla="*/ 352 w 364"/>
                    <a:gd name="T1" fmla="*/ 13 h 125"/>
                    <a:gd name="T2" fmla="*/ 361 w 364"/>
                    <a:gd name="T3" fmla="*/ 30 h 125"/>
                    <a:gd name="T4" fmla="*/ 354 w 364"/>
                    <a:gd name="T5" fmla="*/ 77 h 125"/>
                    <a:gd name="T6" fmla="*/ 334 w 364"/>
                    <a:gd name="T7" fmla="*/ 77 h 125"/>
                    <a:gd name="T8" fmla="*/ 311 w 364"/>
                    <a:gd name="T9" fmla="*/ 93 h 125"/>
                    <a:gd name="T10" fmla="*/ 259 w 364"/>
                    <a:gd name="T11" fmla="*/ 105 h 125"/>
                    <a:gd name="T12" fmla="*/ 209 w 364"/>
                    <a:gd name="T13" fmla="*/ 105 h 125"/>
                    <a:gd name="T14" fmla="*/ 228 w 364"/>
                    <a:gd name="T15" fmla="*/ 88 h 125"/>
                    <a:gd name="T16" fmla="*/ 204 w 364"/>
                    <a:gd name="T17" fmla="*/ 104 h 125"/>
                    <a:gd name="T18" fmla="*/ 180 w 364"/>
                    <a:gd name="T19" fmla="*/ 108 h 125"/>
                    <a:gd name="T20" fmla="*/ 197 w 364"/>
                    <a:gd name="T21" fmla="*/ 98 h 125"/>
                    <a:gd name="T22" fmla="*/ 170 w 364"/>
                    <a:gd name="T23" fmla="*/ 110 h 125"/>
                    <a:gd name="T24" fmla="*/ 87 w 364"/>
                    <a:gd name="T25" fmla="*/ 119 h 125"/>
                    <a:gd name="T26" fmla="*/ 88 w 364"/>
                    <a:gd name="T27" fmla="*/ 111 h 125"/>
                    <a:gd name="T28" fmla="*/ 86 w 364"/>
                    <a:gd name="T29" fmla="*/ 107 h 125"/>
                    <a:gd name="T30" fmla="*/ 57 w 364"/>
                    <a:gd name="T31" fmla="*/ 122 h 125"/>
                    <a:gd name="T32" fmla="*/ 84 w 364"/>
                    <a:gd name="T33" fmla="*/ 100 h 125"/>
                    <a:gd name="T34" fmla="*/ 53 w 364"/>
                    <a:gd name="T35" fmla="*/ 114 h 125"/>
                    <a:gd name="T36" fmla="*/ 38 w 364"/>
                    <a:gd name="T37" fmla="*/ 111 h 125"/>
                    <a:gd name="T38" fmla="*/ 32 w 364"/>
                    <a:gd name="T39" fmla="*/ 112 h 125"/>
                    <a:gd name="T40" fmla="*/ 11 w 364"/>
                    <a:gd name="T41" fmla="*/ 119 h 125"/>
                    <a:gd name="T42" fmla="*/ 0 w 364"/>
                    <a:gd name="T43" fmla="*/ 101 h 125"/>
                    <a:gd name="T44" fmla="*/ 7 w 364"/>
                    <a:gd name="T45" fmla="*/ 65 h 125"/>
                    <a:gd name="T46" fmla="*/ 53 w 364"/>
                    <a:gd name="T47" fmla="*/ 45 h 125"/>
                    <a:gd name="T48" fmla="*/ 141 w 364"/>
                    <a:gd name="T49" fmla="*/ 21 h 125"/>
                    <a:gd name="T50" fmla="*/ 171 w 364"/>
                    <a:gd name="T51" fmla="*/ 31 h 125"/>
                    <a:gd name="T52" fmla="*/ 184 w 364"/>
                    <a:gd name="T53" fmla="*/ 32 h 125"/>
                    <a:gd name="T54" fmla="*/ 169 w 364"/>
                    <a:gd name="T55" fmla="*/ 20 h 125"/>
                    <a:gd name="T56" fmla="*/ 179 w 364"/>
                    <a:gd name="T57" fmla="*/ 16 h 125"/>
                    <a:gd name="T58" fmla="*/ 189 w 364"/>
                    <a:gd name="T59" fmla="*/ 24 h 125"/>
                    <a:gd name="T60" fmla="*/ 190 w 364"/>
                    <a:gd name="T61" fmla="*/ 20 h 125"/>
                    <a:gd name="T62" fmla="*/ 188 w 364"/>
                    <a:gd name="T63" fmla="*/ 10 h 125"/>
                    <a:gd name="T64" fmla="*/ 210 w 364"/>
                    <a:gd name="T65" fmla="*/ 17 h 125"/>
                    <a:gd name="T66" fmla="*/ 208 w 364"/>
                    <a:gd name="T67" fmla="*/ 9 h 125"/>
                    <a:gd name="T68" fmla="*/ 204 w 364"/>
                    <a:gd name="T69" fmla="*/ 0 h 125"/>
                    <a:gd name="T70" fmla="*/ 226 w 364"/>
                    <a:gd name="T71" fmla="*/ 8 h 125"/>
                    <a:gd name="T72" fmla="*/ 268 w 364"/>
                    <a:gd name="T73" fmla="*/ 16 h 125"/>
                    <a:gd name="T74" fmla="*/ 278 w 364"/>
                    <a:gd name="T75" fmla="*/ 5 h 125"/>
                    <a:gd name="T76" fmla="*/ 289 w 364"/>
                    <a:gd name="T77" fmla="*/ 17 h 125"/>
                    <a:gd name="T78" fmla="*/ 309 w 364"/>
                    <a:gd name="T79" fmla="*/ 9 h 125"/>
                    <a:gd name="T80" fmla="*/ 318 w 364"/>
                    <a:gd name="T81" fmla="*/ 20 h 125"/>
                    <a:gd name="T82" fmla="*/ 345 w 364"/>
                    <a:gd name="T83" fmla="*/ 16 h 125"/>
                    <a:gd name="T84" fmla="*/ 351 w 364"/>
                    <a:gd name="T85" fmla="*/ 4 h 12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364" h="125">
                      <a:moveTo>
                        <a:pt x="351" y="4"/>
                      </a:moveTo>
                      <a:lnTo>
                        <a:pt x="352" y="13"/>
                      </a:lnTo>
                      <a:lnTo>
                        <a:pt x="356" y="10"/>
                      </a:lnTo>
                      <a:lnTo>
                        <a:pt x="361" y="30"/>
                      </a:lnTo>
                      <a:lnTo>
                        <a:pt x="363" y="53"/>
                      </a:lnTo>
                      <a:lnTo>
                        <a:pt x="354" y="77"/>
                      </a:lnTo>
                      <a:lnTo>
                        <a:pt x="332" y="82"/>
                      </a:lnTo>
                      <a:lnTo>
                        <a:pt x="334" y="77"/>
                      </a:lnTo>
                      <a:lnTo>
                        <a:pt x="322" y="85"/>
                      </a:lnTo>
                      <a:lnTo>
                        <a:pt x="311" y="93"/>
                      </a:lnTo>
                      <a:lnTo>
                        <a:pt x="288" y="103"/>
                      </a:lnTo>
                      <a:lnTo>
                        <a:pt x="259" y="105"/>
                      </a:lnTo>
                      <a:lnTo>
                        <a:pt x="224" y="107"/>
                      </a:lnTo>
                      <a:lnTo>
                        <a:pt x="209" y="105"/>
                      </a:lnTo>
                      <a:lnTo>
                        <a:pt x="222" y="100"/>
                      </a:lnTo>
                      <a:lnTo>
                        <a:pt x="228" y="88"/>
                      </a:lnTo>
                      <a:lnTo>
                        <a:pt x="217" y="98"/>
                      </a:lnTo>
                      <a:lnTo>
                        <a:pt x="204" y="104"/>
                      </a:lnTo>
                      <a:lnTo>
                        <a:pt x="193" y="110"/>
                      </a:lnTo>
                      <a:lnTo>
                        <a:pt x="180" y="108"/>
                      </a:lnTo>
                      <a:lnTo>
                        <a:pt x="189" y="103"/>
                      </a:lnTo>
                      <a:lnTo>
                        <a:pt x="197" y="98"/>
                      </a:lnTo>
                      <a:lnTo>
                        <a:pt x="184" y="102"/>
                      </a:lnTo>
                      <a:lnTo>
                        <a:pt x="170" y="110"/>
                      </a:lnTo>
                      <a:lnTo>
                        <a:pt x="129" y="114"/>
                      </a:lnTo>
                      <a:lnTo>
                        <a:pt x="87" y="119"/>
                      </a:lnTo>
                      <a:lnTo>
                        <a:pt x="72" y="119"/>
                      </a:lnTo>
                      <a:lnTo>
                        <a:pt x="88" y="111"/>
                      </a:lnTo>
                      <a:lnTo>
                        <a:pt x="103" y="108"/>
                      </a:lnTo>
                      <a:lnTo>
                        <a:pt x="86" y="107"/>
                      </a:lnTo>
                      <a:lnTo>
                        <a:pt x="73" y="112"/>
                      </a:lnTo>
                      <a:lnTo>
                        <a:pt x="57" y="122"/>
                      </a:lnTo>
                      <a:lnTo>
                        <a:pt x="68" y="107"/>
                      </a:lnTo>
                      <a:lnTo>
                        <a:pt x="84" y="100"/>
                      </a:lnTo>
                      <a:lnTo>
                        <a:pt x="64" y="103"/>
                      </a:lnTo>
                      <a:lnTo>
                        <a:pt x="53" y="114"/>
                      </a:lnTo>
                      <a:lnTo>
                        <a:pt x="51" y="124"/>
                      </a:lnTo>
                      <a:lnTo>
                        <a:pt x="38" y="111"/>
                      </a:lnTo>
                      <a:lnTo>
                        <a:pt x="24" y="105"/>
                      </a:lnTo>
                      <a:lnTo>
                        <a:pt x="32" y="112"/>
                      </a:lnTo>
                      <a:lnTo>
                        <a:pt x="43" y="124"/>
                      </a:lnTo>
                      <a:lnTo>
                        <a:pt x="11" y="119"/>
                      </a:lnTo>
                      <a:lnTo>
                        <a:pt x="4" y="117"/>
                      </a:lnTo>
                      <a:lnTo>
                        <a:pt x="0" y="101"/>
                      </a:lnTo>
                      <a:lnTo>
                        <a:pt x="2" y="79"/>
                      </a:lnTo>
                      <a:lnTo>
                        <a:pt x="7" y="65"/>
                      </a:lnTo>
                      <a:lnTo>
                        <a:pt x="27" y="54"/>
                      </a:lnTo>
                      <a:lnTo>
                        <a:pt x="53" y="45"/>
                      </a:lnTo>
                      <a:lnTo>
                        <a:pt x="102" y="31"/>
                      </a:lnTo>
                      <a:lnTo>
                        <a:pt x="141" y="21"/>
                      </a:lnTo>
                      <a:lnTo>
                        <a:pt x="162" y="20"/>
                      </a:lnTo>
                      <a:lnTo>
                        <a:pt x="171" y="31"/>
                      </a:lnTo>
                      <a:lnTo>
                        <a:pt x="199" y="42"/>
                      </a:lnTo>
                      <a:lnTo>
                        <a:pt x="184" y="32"/>
                      </a:lnTo>
                      <a:lnTo>
                        <a:pt x="173" y="27"/>
                      </a:lnTo>
                      <a:lnTo>
                        <a:pt x="169" y="20"/>
                      </a:lnTo>
                      <a:lnTo>
                        <a:pt x="170" y="16"/>
                      </a:lnTo>
                      <a:lnTo>
                        <a:pt x="179" y="16"/>
                      </a:lnTo>
                      <a:lnTo>
                        <a:pt x="184" y="20"/>
                      </a:lnTo>
                      <a:lnTo>
                        <a:pt x="189" y="24"/>
                      </a:lnTo>
                      <a:lnTo>
                        <a:pt x="201" y="28"/>
                      </a:lnTo>
                      <a:lnTo>
                        <a:pt x="190" y="20"/>
                      </a:lnTo>
                      <a:lnTo>
                        <a:pt x="184" y="14"/>
                      </a:lnTo>
                      <a:lnTo>
                        <a:pt x="188" y="10"/>
                      </a:lnTo>
                      <a:lnTo>
                        <a:pt x="198" y="7"/>
                      </a:lnTo>
                      <a:lnTo>
                        <a:pt x="210" y="17"/>
                      </a:lnTo>
                      <a:lnTo>
                        <a:pt x="222" y="23"/>
                      </a:lnTo>
                      <a:lnTo>
                        <a:pt x="208" y="9"/>
                      </a:lnTo>
                      <a:lnTo>
                        <a:pt x="204" y="4"/>
                      </a:lnTo>
                      <a:lnTo>
                        <a:pt x="204" y="0"/>
                      </a:lnTo>
                      <a:lnTo>
                        <a:pt x="215" y="1"/>
                      </a:lnTo>
                      <a:lnTo>
                        <a:pt x="226" y="8"/>
                      </a:lnTo>
                      <a:lnTo>
                        <a:pt x="234" y="12"/>
                      </a:lnTo>
                      <a:lnTo>
                        <a:pt x="268" y="16"/>
                      </a:lnTo>
                      <a:lnTo>
                        <a:pt x="267" y="8"/>
                      </a:lnTo>
                      <a:lnTo>
                        <a:pt x="278" y="5"/>
                      </a:lnTo>
                      <a:lnTo>
                        <a:pt x="278" y="15"/>
                      </a:lnTo>
                      <a:lnTo>
                        <a:pt x="289" y="17"/>
                      </a:lnTo>
                      <a:lnTo>
                        <a:pt x="311" y="20"/>
                      </a:lnTo>
                      <a:lnTo>
                        <a:pt x="309" y="9"/>
                      </a:lnTo>
                      <a:lnTo>
                        <a:pt x="317" y="9"/>
                      </a:lnTo>
                      <a:lnTo>
                        <a:pt x="318" y="20"/>
                      </a:lnTo>
                      <a:lnTo>
                        <a:pt x="332" y="19"/>
                      </a:lnTo>
                      <a:lnTo>
                        <a:pt x="345" y="16"/>
                      </a:lnTo>
                      <a:lnTo>
                        <a:pt x="345" y="8"/>
                      </a:lnTo>
                      <a:lnTo>
                        <a:pt x="351" y="4"/>
                      </a:lnTo>
                    </a:path>
                  </a:pathLst>
                </a:custGeom>
                <a:solidFill>
                  <a:srgbClr val="80808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60537" name="Freeform 382"/>
                <p:cNvSpPr>
                  <a:spLocks/>
                </p:cNvSpPr>
                <p:nvPr/>
              </p:nvSpPr>
              <p:spPr bwMode="auto">
                <a:xfrm>
                  <a:off x="5083" y="3591"/>
                  <a:ext cx="44" cy="2"/>
                </a:xfrm>
                <a:custGeom>
                  <a:avLst/>
                  <a:gdLst>
                    <a:gd name="T0" fmla="*/ 43 w 44"/>
                    <a:gd name="T1" fmla="*/ 0 h 2"/>
                    <a:gd name="T2" fmla="*/ 23 w 44"/>
                    <a:gd name="T3" fmla="*/ 1 h 2"/>
                    <a:gd name="T4" fmla="*/ 0 w 44"/>
                    <a:gd name="T5" fmla="*/ 1 h 2"/>
                    <a:gd name="T6" fmla="*/ 43 w 44"/>
                    <a:gd name="T7" fmla="*/ 0 h 2"/>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44" h="2">
                      <a:moveTo>
                        <a:pt x="43" y="0"/>
                      </a:moveTo>
                      <a:lnTo>
                        <a:pt x="23" y="1"/>
                      </a:lnTo>
                      <a:lnTo>
                        <a:pt x="0" y="1"/>
                      </a:lnTo>
                      <a:lnTo>
                        <a:pt x="43" y="0"/>
                      </a:lnTo>
                    </a:path>
                  </a:pathLst>
                </a:custGeom>
                <a:solidFill>
                  <a:srgbClr val="60606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60538" name="Freeform 383"/>
                <p:cNvSpPr>
                  <a:spLocks/>
                </p:cNvSpPr>
                <p:nvPr/>
              </p:nvSpPr>
              <p:spPr bwMode="auto">
                <a:xfrm>
                  <a:off x="5153" y="3579"/>
                  <a:ext cx="24" cy="3"/>
                </a:xfrm>
                <a:custGeom>
                  <a:avLst/>
                  <a:gdLst>
                    <a:gd name="T0" fmla="*/ 23 w 24"/>
                    <a:gd name="T1" fmla="*/ 0 h 3"/>
                    <a:gd name="T2" fmla="*/ 17 w 24"/>
                    <a:gd name="T3" fmla="*/ 1 h 3"/>
                    <a:gd name="T4" fmla="*/ 0 w 24"/>
                    <a:gd name="T5" fmla="*/ 2 h 3"/>
                    <a:gd name="T6" fmla="*/ 17 w 24"/>
                    <a:gd name="T7" fmla="*/ 2 h 3"/>
                    <a:gd name="T8" fmla="*/ 23 w 24"/>
                    <a:gd name="T9" fmla="*/ 0 h 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4" h="3">
                      <a:moveTo>
                        <a:pt x="23" y="0"/>
                      </a:moveTo>
                      <a:lnTo>
                        <a:pt x="17" y="1"/>
                      </a:lnTo>
                      <a:lnTo>
                        <a:pt x="0" y="2"/>
                      </a:lnTo>
                      <a:lnTo>
                        <a:pt x="17" y="2"/>
                      </a:lnTo>
                      <a:lnTo>
                        <a:pt x="23" y="0"/>
                      </a:lnTo>
                    </a:path>
                  </a:pathLst>
                </a:custGeom>
                <a:solidFill>
                  <a:srgbClr val="60606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60539" name="Freeform 384"/>
                <p:cNvSpPr>
                  <a:spLocks/>
                </p:cNvSpPr>
                <p:nvPr/>
              </p:nvSpPr>
              <p:spPr bwMode="auto">
                <a:xfrm>
                  <a:off x="5007" y="3572"/>
                  <a:ext cx="40" cy="16"/>
                </a:xfrm>
                <a:custGeom>
                  <a:avLst/>
                  <a:gdLst>
                    <a:gd name="T0" fmla="*/ 39 w 40"/>
                    <a:gd name="T1" fmla="*/ 0 h 16"/>
                    <a:gd name="T2" fmla="*/ 22 w 40"/>
                    <a:gd name="T3" fmla="*/ 1 h 16"/>
                    <a:gd name="T4" fmla="*/ 18 w 40"/>
                    <a:gd name="T5" fmla="*/ 3 h 16"/>
                    <a:gd name="T6" fmla="*/ 18 w 40"/>
                    <a:gd name="T7" fmla="*/ 8 h 16"/>
                    <a:gd name="T8" fmla="*/ 17 w 40"/>
                    <a:gd name="T9" fmla="*/ 13 h 16"/>
                    <a:gd name="T10" fmla="*/ 0 w 40"/>
                    <a:gd name="T11" fmla="*/ 15 h 16"/>
                    <a:gd name="T12" fmla="*/ 20 w 40"/>
                    <a:gd name="T13" fmla="*/ 14 h 16"/>
                    <a:gd name="T14" fmla="*/ 24 w 40"/>
                    <a:gd name="T15" fmla="*/ 5 h 16"/>
                    <a:gd name="T16" fmla="*/ 39 w 40"/>
                    <a:gd name="T17" fmla="*/ 0 h 1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40" h="16">
                      <a:moveTo>
                        <a:pt x="39" y="0"/>
                      </a:moveTo>
                      <a:lnTo>
                        <a:pt x="22" y="1"/>
                      </a:lnTo>
                      <a:lnTo>
                        <a:pt x="18" y="3"/>
                      </a:lnTo>
                      <a:lnTo>
                        <a:pt x="18" y="8"/>
                      </a:lnTo>
                      <a:lnTo>
                        <a:pt x="17" y="13"/>
                      </a:lnTo>
                      <a:lnTo>
                        <a:pt x="0" y="15"/>
                      </a:lnTo>
                      <a:lnTo>
                        <a:pt x="20" y="14"/>
                      </a:lnTo>
                      <a:lnTo>
                        <a:pt x="24" y="5"/>
                      </a:lnTo>
                      <a:lnTo>
                        <a:pt x="39" y="0"/>
                      </a:lnTo>
                    </a:path>
                  </a:pathLst>
                </a:custGeom>
                <a:solidFill>
                  <a:srgbClr val="60606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60540" name="Freeform 385"/>
                <p:cNvSpPr>
                  <a:spLocks/>
                </p:cNvSpPr>
                <p:nvPr/>
              </p:nvSpPr>
              <p:spPr bwMode="auto">
                <a:xfrm>
                  <a:off x="4852" y="3623"/>
                  <a:ext cx="147" cy="28"/>
                </a:xfrm>
                <a:custGeom>
                  <a:avLst/>
                  <a:gdLst>
                    <a:gd name="T0" fmla="*/ 146 w 147"/>
                    <a:gd name="T1" fmla="*/ 0 h 28"/>
                    <a:gd name="T2" fmla="*/ 109 w 147"/>
                    <a:gd name="T3" fmla="*/ 1 h 28"/>
                    <a:gd name="T4" fmla="*/ 71 w 147"/>
                    <a:gd name="T5" fmla="*/ 8 h 28"/>
                    <a:gd name="T6" fmla="*/ 43 w 147"/>
                    <a:gd name="T7" fmla="*/ 9 h 28"/>
                    <a:gd name="T8" fmla="*/ 20 w 147"/>
                    <a:gd name="T9" fmla="*/ 13 h 28"/>
                    <a:gd name="T10" fmla="*/ 11 w 147"/>
                    <a:gd name="T11" fmla="*/ 22 h 28"/>
                    <a:gd name="T12" fmla="*/ 0 w 147"/>
                    <a:gd name="T13" fmla="*/ 27 h 28"/>
                    <a:gd name="T14" fmla="*/ 11 w 147"/>
                    <a:gd name="T15" fmla="*/ 26 h 28"/>
                    <a:gd name="T16" fmla="*/ 21 w 147"/>
                    <a:gd name="T17" fmla="*/ 15 h 28"/>
                    <a:gd name="T18" fmla="*/ 52 w 147"/>
                    <a:gd name="T19" fmla="*/ 11 h 28"/>
                    <a:gd name="T20" fmla="*/ 71 w 147"/>
                    <a:gd name="T21" fmla="*/ 11 h 28"/>
                    <a:gd name="T22" fmla="*/ 85 w 147"/>
                    <a:gd name="T23" fmla="*/ 8 h 28"/>
                    <a:gd name="T24" fmla="*/ 112 w 147"/>
                    <a:gd name="T25" fmla="*/ 3 h 28"/>
                    <a:gd name="T26" fmla="*/ 146 w 147"/>
                    <a:gd name="T27" fmla="*/ 0 h 2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147" h="28">
                      <a:moveTo>
                        <a:pt x="146" y="0"/>
                      </a:moveTo>
                      <a:lnTo>
                        <a:pt x="109" y="1"/>
                      </a:lnTo>
                      <a:lnTo>
                        <a:pt x="71" y="8"/>
                      </a:lnTo>
                      <a:lnTo>
                        <a:pt x="43" y="9"/>
                      </a:lnTo>
                      <a:lnTo>
                        <a:pt x="20" y="13"/>
                      </a:lnTo>
                      <a:lnTo>
                        <a:pt x="11" y="22"/>
                      </a:lnTo>
                      <a:lnTo>
                        <a:pt x="0" y="27"/>
                      </a:lnTo>
                      <a:lnTo>
                        <a:pt x="11" y="26"/>
                      </a:lnTo>
                      <a:lnTo>
                        <a:pt x="21" y="15"/>
                      </a:lnTo>
                      <a:lnTo>
                        <a:pt x="52" y="11"/>
                      </a:lnTo>
                      <a:lnTo>
                        <a:pt x="71" y="11"/>
                      </a:lnTo>
                      <a:lnTo>
                        <a:pt x="85" y="8"/>
                      </a:lnTo>
                      <a:lnTo>
                        <a:pt x="112" y="3"/>
                      </a:lnTo>
                      <a:lnTo>
                        <a:pt x="146" y="0"/>
                      </a:lnTo>
                    </a:path>
                  </a:pathLst>
                </a:custGeom>
                <a:solidFill>
                  <a:srgbClr val="60606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nvGrpSpPr>
              <p:cNvPr id="60484" name="Group 386"/>
              <p:cNvGrpSpPr>
                <a:grpSpLocks/>
              </p:cNvGrpSpPr>
              <p:nvPr/>
            </p:nvGrpSpPr>
            <p:grpSpPr bwMode="auto">
              <a:xfrm>
                <a:off x="4876" y="3370"/>
                <a:ext cx="157" cy="76"/>
                <a:chOff x="4876" y="3370"/>
                <a:chExt cx="157" cy="76"/>
              </a:xfrm>
            </p:grpSpPr>
            <p:grpSp>
              <p:nvGrpSpPr>
                <p:cNvPr id="60522" name="Group 387"/>
                <p:cNvGrpSpPr>
                  <a:grpSpLocks/>
                </p:cNvGrpSpPr>
                <p:nvPr/>
              </p:nvGrpSpPr>
              <p:grpSpPr bwMode="auto">
                <a:xfrm>
                  <a:off x="4876" y="3370"/>
                  <a:ext cx="137" cy="61"/>
                  <a:chOff x="4876" y="3370"/>
                  <a:chExt cx="137" cy="61"/>
                </a:xfrm>
              </p:grpSpPr>
              <p:sp>
                <p:nvSpPr>
                  <p:cNvPr id="60526" name="Freeform 388"/>
                  <p:cNvSpPr>
                    <a:spLocks/>
                  </p:cNvSpPr>
                  <p:nvPr/>
                </p:nvSpPr>
                <p:spPr bwMode="auto">
                  <a:xfrm>
                    <a:off x="4876" y="3370"/>
                    <a:ext cx="137" cy="61"/>
                  </a:xfrm>
                  <a:custGeom>
                    <a:avLst/>
                    <a:gdLst>
                      <a:gd name="T0" fmla="*/ 123 w 137"/>
                      <a:gd name="T1" fmla="*/ 60 h 61"/>
                      <a:gd name="T2" fmla="*/ 116 w 137"/>
                      <a:gd name="T3" fmla="*/ 58 h 61"/>
                      <a:gd name="T4" fmla="*/ 109 w 137"/>
                      <a:gd name="T5" fmla="*/ 56 h 61"/>
                      <a:gd name="T6" fmla="*/ 103 w 137"/>
                      <a:gd name="T7" fmla="*/ 55 h 61"/>
                      <a:gd name="T8" fmla="*/ 91 w 137"/>
                      <a:gd name="T9" fmla="*/ 56 h 61"/>
                      <a:gd name="T10" fmla="*/ 83 w 137"/>
                      <a:gd name="T11" fmla="*/ 56 h 61"/>
                      <a:gd name="T12" fmla="*/ 77 w 137"/>
                      <a:gd name="T13" fmla="*/ 54 h 61"/>
                      <a:gd name="T14" fmla="*/ 73 w 137"/>
                      <a:gd name="T15" fmla="*/ 52 h 61"/>
                      <a:gd name="T16" fmla="*/ 68 w 137"/>
                      <a:gd name="T17" fmla="*/ 50 h 61"/>
                      <a:gd name="T18" fmla="*/ 63 w 137"/>
                      <a:gd name="T19" fmla="*/ 47 h 61"/>
                      <a:gd name="T20" fmla="*/ 59 w 137"/>
                      <a:gd name="T21" fmla="*/ 43 h 61"/>
                      <a:gd name="T22" fmla="*/ 53 w 137"/>
                      <a:gd name="T23" fmla="*/ 39 h 61"/>
                      <a:gd name="T24" fmla="*/ 43 w 137"/>
                      <a:gd name="T25" fmla="*/ 40 h 61"/>
                      <a:gd name="T26" fmla="*/ 38 w 137"/>
                      <a:gd name="T27" fmla="*/ 41 h 61"/>
                      <a:gd name="T28" fmla="*/ 35 w 137"/>
                      <a:gd name="T29" fmla="*/ 40 h 61"/>
                      <a:gd name="T30" fmla="*/ 33 w 137"/>
                      <a:gd name="T31" fmla="*/ 38 h 61"/>
                      <a:gd name="T32" fmla="*/ 32 w 137"/>
                      <a:gd name="T33" fmla="*/ 37 h 61"/>
                      <a:gd name="T34" fmla="*/ 33 w 137"/>
                      <a:gd name="T35" fmla="*/ 34 h 61"/>
                      <a:gd name="T36" fmla="*/ 35 w 137"/>
                      <a:gd name="T37" fmla="*/ 31 h 61"/>
                      <a:gd name="T38" fmla="*/ 38 w 137"/>
                      <a:gd name="T39" fmla="*/ 30 h 61"/>
                      <a:gd name="T40" fmla="*/ 45 w 137"/>
                      <a:gd name="T41" fmla="*/ 30 h 61"/>
                      <a:gd name="T42" fmla="*/ 54 w 137"/>
                      <a:gd name="T43" fmla="*/ 27 h 61"/>
                      <a:gd name="T44" fmla="*/ 47 w 137"/>
                      <a:gd name="T45" fmla="*/ 22 h 61"/>
                      <a:gd name="T46" fmla="*/ 38 w 137"/>
                      <a:gd name="T47" fmla="*/ 19 h 61"/>
                      <a:gd name="T48" fmla="*/ 31 w 137"/>
                      <a:gd name="T49" fmla="*/ 20 h 61"/>
                      <a:gd name="T50" fmla="*/ 22 w 137"/>
                      <a:gd name="T51" fmla="*/ 19 h 61"/>
                      <a:gd name="T52" fmla="*/ 17 w 137"/>
                      <a:gd name="T53" fmla="*/ 21 h 61"/>
                      <a:gd name="T54" fmla="*/ 10 w 137"/>
                      <a:gd name="T55" fmla="*/ 21 h 61"/>
                      <a:gd name="T56" fmla="*/ 8 w 137"/>
                      <a:gd name="T57" fmla="*/ 19 h 61"/>
                      <a:gd name="T58" fmla="*/ 7 w 137"/>
                      <a:gd name="T59" fmla="*/ 17 h 61"/>
                      <a:gd name="T60" fmla="*/ 4 w 137"/>
                      <a:gd name="T61" fmla="*/ 17 h 61"/>
                      <a:gd name="T62" fmla="*/ 1 w 137"/>
                      <a:gd name="T63" fmla="*/ 17 h 61"/>
                      <a:gd name="T64" fmla="*/ 0 w 137"/>
                      <a:gd name="T65" fmla="*/ 14 h 61"/>
                      <a:gd name="T66" fmla="*/ 1 w 137"/>
                      <a:gd name="T67" fmla="*/ 12 h 61"/>
                      <a:gd name="T68" fmla="*/ 3 w 137"/>
                      <a:gd name="T69" fmla="*/ 10 h 61"/>
                      <a:gd name="T70" fmla="*/ 7 w 137"/>
                      <a:gd name="T71" fmla="*/ 9 h 61"/>
                      <a:gd name="T72" fmla="*/ 10 w 137"/>
                      <a:gd name="T73" fmla="*/ 7 h 61"/>
                      <a:gd name="T74" fmla="*/ 13 w 137"/>
                      <a:gd name="T75" fmla="*/ 5 h 61"/>
                      <a:gd name="T76" fmla="*/ 17 w 137"/>
                      <a:gd name="T77" fmla="*/ 4 h 61"/>
                      <a:gd name="T78" fmla="*/ 21 w 137"/>
                      <a:gd name="T79" fmla="*/ 4 h 61"/>
                      <a:gd name="T80" fmla="*/ 37 w 137"/>
                      <a:gd name="T81" fmla="*/ 2 h 61"/>
                      <a:gd name="T82" fmla="*/ 41 w 137"/>
                      <a:gd name="T83" fmla="*/ 1 h 61"/>
                      <a:gd name="T84" fmla="*/ 45 w 137"/>
                      <a:gd name="T85" fmla="*/ 0 h 61"/>
                      <a:gd name="T86" fmla="*/ 49 w 137"/>
                      <a:gd name="T87" fmla="*/ 1 h 61"/>
                      <a:gd name="T88" fmla="*/ 54 w 137"/>
                      <a:gd name="T89" fmla="*/ 2 h 61"/>
                      <a:gd name="T90" fmla="*/ 68 w 137"/>
                      <a:gd name="T91" fmla="*/ 9 h 61"/>
                      <a:gd name="T92" fmla="*/ 75 w 137"/>
                      <a:gd name="T93" fmla="*/ 10 h 61"/>
                      <a:gd name="T94" fmla="*/ 81 w 137"/>
                      <a:gd name="T95" fmla="*/ 11 h 61"/>
                      <a:gd name="T96" fmla="*/ 85 w 137"/>
                      <a:gd name="T97" fmla="*/ 14 h 61"/>
                      <a:gd name="T98" fmla="*/ 88 w 137"/>
                      <a:gd name="T99" fmla="*/ 17 h 61"/>
                      <a:gd name="T100" fmla="*/ 100 w 137"/>
                      <a:gd name="T101" fmla="*/ 24 h 61"/>
                      <a:gd name="T102" fmla="*/ 105 w 137"/>
                      <a:gd name="T103" fmla="*/ 28 h 61"/>
                      <a:gd name="T104" fmla="*/ 112 w 137"/>
                      <a:gd name="T105" fmla="*/ 34 h 61"/>
                      <a:gd name="T106" fmla="*/ 117 w 137"/>
                      <a:gd name="T107" fmla="*/ 36 h 61"/>
                      <a:gd name="T108" fmla="*/ 136 w 137"/>
                      <a:gd name="T109" fmla="*/ 37 h 61"/>
                      <a:gd name="T110" fmla="*/ 123 w 137"/>
                      <a:gd name="T111" fmla="*/ 60 h 61"/>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137" h="61">
                        <a:moveTo>
                          <a:pt x="123" y="60"/>
                        </a:moveTo>
                        <a:lnTo>
                          <a:pt x="116" y="58"/>
                        </a:lnTo>
                        <a:lnTo>
                          <a:pt x="109" y="56"/>
                        </a:lnTo>
                        <a:lnTo>
                          <a:pt x="103" y="55"/>
                        </a:lnTo>
                        <a:lnTo>
                          <a:pt x="91" y="56"/>
                        </a:lnTo>
                        <a:lnTo>
                          <a:pt x="83" y="56"/>
                        </a:lnTo>
                        <a:lnTo>
                          <a:pt x="77" y="54"/>
                        </a:lnTo>
                        <a:lnTo>
                          <a:pt x="73" y="52"/>
                        </a:lnTo>
                        <a:lnTo>
                          <a:pt x="68" y="50"/>
                        </a:lnTo>
                        <a:lnTo>
                          <a:pt x="63" y="47"/>
                        </a:lnTo>
                        <a:lnTo>
                          <a:pt x="59" y="43"/>
                        </a:lnTo>
                        <a:lnTo>
                          <a:pt x="53" y="39"/>
                        </a:lnTo>
                        <a:lnTo>
                          <a:pt x="43" y="40"/>
                        </a:lnTo>
                        <a:lnTo>
                          <a:pt x="38" y="41"/>
                        </a:lnTo>
                        <a:lnTo>
                          <a:pt x="35" y="40"/>
                        </a:lnTo>
                        <a:lnTo>
                          <a:pt x="33" y="38"/>
                        </a:lnTo>
                        <a:lnTo>
                          <a:pt x="32" y="37"/>
                        </a:lnTo>
                        <a:lnTo>
                          <a:pt x="33" y="34"/>
                        </a:lnTo>
                        <a:lnTo>
                          <a:pt x="35" y="31"/>
                        </a:lnTo>
                        <a:lnTo>
                          <a:pt x="38" y="30"/>
                        </a:lnTo>
                        <a:lnTo>
                          <a:pt x="45" y="30"/>
                        </a:lnTo>
                        <a:lnTo>
                          <a:pt x="54" y="27"/>
                        </a:lnTo>
                        <a:lnTo>
                          <a:pt x="47" y="22"/>
                        </a:lnTo>
                        <a:lnTo>
                          <a:pt x="38" y="19"/>
                        </a:lnTo>
                        <a:lnTo>
                          <a:pt x="31" y="20"/>
                        </a:lnTo>
                        <a:lnTo>
                          <a:pt x="22" y="19"/>
                        </a:lnTo>
                        <a:lnTo>
                          <a:pt x="17" y="21"/>
                        </a:lnTo>
                        <a:lnTo>
                          <a:pt x="10" y="21"/>
                        </a:lnTo>
                        <a:lnTo>
                          <a:pt x="8" y="19"/>
                        </a:lnTo>
                        <a:lnTo>
                          <a:pt x="7" y="17"/>
                        </a:lnTo>
                        <a:lnTo>
                          <a:pt x="4" y="17"/>
                        </a:lnTo>
                        <a:lnTo>
                          <a:pt x="1" y="17"/>
                        </a:lnTo>
                        <a:lnTo>
                          <a:pt x="0" y="14"/>
                        </a:lnTo>
                        <a:lnTo>
                          <a:pt x="1" y="12"/>
                        </a:lnTo>
                        <a:lnTo>
                          <a:pt x="3" y="10"/>
                        </a:lnTo>
                        <a:lnTo>
                          <a:pt x="7" y="9"/>
                        </a:lnTo>
                        <a:lnTo>
                          <a:pt x="10" y="7"/>
                        </a:lnTo>
                        <a:lnTo>
                          <a:pt x="13" y="5"/>
                        </a:lnTo>
                        <a:lnTo>
                          <a:pt x="17" y="4"/>
                        </a:lnTo>
                        <a:lnTo>
                          <a:pt x="21" y="4"/>
                        </a:lnTo>
                        <a:lnTo>
                          <a:pt x="37" y="2"/>
                        </a:lnTo>
                        <a:lnTo>
                          <a:pt x="41" y="1"/>
                        </a:lnTo>
                        <a:lnTo>
                          <a:pt x="45" y="0"/>
                        </a:lnTo>
                        <a:lnTo>
                          <a:pt x="49" y="1"/>
                        </a:lnTo>
                        <a:lnTo>
                          <a:pt x="54" y="2"/>
                        </a:lnTo>
                        <a:lnTo>
                          <a:pt x="68" y="9"/>
                        </a:lnTo>
                        <a:lnTo>
                          <a:pt x="75" y="10"/>
                        </a:lnTo>
                        <a:lnTo>
                          <a:pt x="81" y="11"/>
                        </a:lnTo>
                        <a:lnTo>
                          <a:pt x="85" y="14"/>
                        </a:lnTo>
                        <a:lnTo>
                          <a:pt x="88" y="17"/>
                        </a:lnTo>
                        <a:lnTo>
                          <a:pt x="100" y="24"/>
                        </a:lnTo>
                        <a:lnTo>
                          <a:pt x="105" y="28"/>
                        </a:lnTo>
                        <a:lnTo>
                          <a:pt x="112" y="34"/>
                        </a:lnTo>
                        <a:lnTo>
                          <a:pt x="117" y="36"/>
                        </a:lnTo>
                        <a:lnTo>
                          <a:pt x="136" y="37"/>
                        </a:lnTo>
                        <a:lnTo>
                          <a:pt x="123" y="60"/>
                        </a:lnTo>
                      </a:path>
                    </a:pathLst>
                  </a:custGeom>
                  <a:solidFill>
                    <a:srgbClr val="FFC080"/>
                  </a:solidFill>
                  <a:ln w="12700" cap="rnd" cmpd="sng">
                    <a:solidFill>
                      <a:srgbClr val="402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60527" name="Freeform 389"/>
                  <p:cNvSpPr>
                    <a:spLocks/>
                  </p:cNvSpPr>
                  <p:nvPr/>
                </p:nvSpPr>
                <p:spPr bwMode="auto">
                  <a:xfrm>
                    <a:off x="4929" y="3396"/>
                    <a:ext cx="25" cy="1"/>
                  </a:xfrm>
                  <a:custGeom>
                    <a:avLst/>
                    <a:gdLst>
                      <a:gd name="T0" fmla="*/ 0 w 25"/>
                      <a:gd name="T1" fmla="*/ 0 h 1"/>
                      <a:gd name="T2" fmla="*/ 1 w 25"/>
                      <a:gd name="T3" fmla="*/ 0 h 1"/>
                      <a:gd name="T4" fmla="*/ 5 w 25"/>
                      <a:gd name="T5" fmla="*/ 0 h 1"/>
                      <a:gd name="T6" fmla="*/ 7 w 25"/>
                      <a:gd name="T7" fmla="*/ 0 h 1"/>
                      <a:gd name="T8" fmla="*/ 10 w 25"/>
                      <a:gd name="T9" fmla="*/ 0 h 1"/>
                      <a:gd name="T10" fmla="*/ 15 w 25"/>
                      <a:gd name="T11" fmla="*/ 0 h 1"/>
                      <a:gd name="T12" fmla="*/ 20 w 25"/>
                      <a:gd name="T13" fmla="*/ 0 h 1"/>
                      <a:gd name="T14" fmla="*/ 24 w 25"/>
                      <a:gd name="T15" fmla="*/ 0 h 1"/>
                      <a:gd name="T16" fmla="*/ 21 w 25"/>
                      <a:gd name="T17" fmla="*/ 0 h 1"/>
                      <a:gd name="T18" fmla="*/ 17 w 25"/>
                      <a:gd name="T19" fmla="*/ 0 h 1"/>
                      <a:gd name="T20" fmla="*/ 14 w 25"/>
                      <a:gd name="T21" fmla="*/ 0 h 1"/>
                      <a:gd name="T22" fmla="*/ 10 w 25"/>
                      <a:gd name="T23" fmla="*/ 0 h 1"/>
                      <a:gd name="T24" fmla="*/ 7 w 25"/>
                      <a:gd name="T25" fmla="*/ 0 h 1"/>
                      <a:gd name="T26" fmla="*/ 5 w 25"/>
                      <a:gd name="T27" fmla="*/ 0 h 1"/>
                      <a:gd name="T28" fmla="*/ 0 w 25"/>
                      <a:gd name="T29" fmla="*/ 0 h 1"/>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25" h="1">
                        <a:moveTo>
                          <a:pt x="0" y="0"/>
                        </a:moveTo>
                        <a:lnTo>
                          <a:pt x="1" y="0"/>
                        </a:lnTo>
                        <a:lnTo>
                          <a:pt x="5" y="0"/>
                        </a:lnTo>
                        <a:lnTo>
                          <a:pt x="7" y="0"/>
                        </a:lnTo>
                        <a:lnTo>
                          <a:pt x="10" y="0"/>
                        </a:lnTo>
                        <a:lnTo>
                          <a:pt x="15" y="0"/>
                        </a:lnTo>
                        <a:lnTo>
                          <a:pt x="20" y="0"/>
                        </a:lnTo>
                        <a:lnTo>
                          <a:pt x="24" y="0"/>
                        </a:lnTo>
                        <a:lnTo>
                          <a:pt x="21" y="0"/>
                        </a:lnTo>
                        <a:lnTo>
                          <a:pt x="17" y="0"/>
                        </a:lnTo>
                        <a:lnTo>
                          <a:pt x="14" y="0"/>
                        </a:lnTo>
                        <a:lnTo>
                          <a:pt x="10" y="0"/>
                        </a:lnTo>
                        <a:lnTo>
                          <a:pt x="7" y="0"/>
                        </a:lnTo>
                        <a:lnTo>
                          <a:pt x="5" y="0"/>
                        </a:lnTo>
                        <a:lnTo>
                          <a:pt x="0" y="0"/>
                        </a:lnTo>
                      </a:path>
                    </a:pathLst>
                  </a:custGeom>
                  <a:solidFill>
                    <a:srgbClr val="402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60528" name="Freeform 390"/>
                  <p:cNvSpPr>
                    <a:spLocks/>
                  </p:cNvSpPr>
                  <p:nvPr/>
                </p:nvSpPr>
                <p:spPr bwMode="auto">
                  <a:xfrm>
                    <a:off x="4912" y="3400"/>
                    <a:ext cx="6" cy="3"/>
                  </a:xfrm>
                  <a:custGeom>
                    <a:avLst/>
                    <a:gdLst>
                      <a:gd name="T0" fmla="*/ 5 w 6"/>
                      <a:gd name="T1" fmla="*/ 2 h 3"/>
                      <a:gd name="T2" fmla="*/ 2 w 6"/>
                      <a:gd name="T3" fmla="*/ 2 h 3"/>
                      <a:gd name="T4" fmla="*/ 3 w 6"/>
                      <a:gd name="T5" fmla="*/ 1 h 3"/>
                      <a:gd name="T6" fmla="*/ 5 w 6"/>
                      <a:gd name="T7" fmla="*/ 0 h 3"/>
                      <a:gd name="T8" fmla="*/ 0 w 6"/>
                      <a:gd name="T9" fmla="*/ 0 h 3"/>
                      <a:gd name="T10" fmla="*/ 0 w 6"/>
                      <a:gd name="T11" fmla="*/ 1 h 3"/>
                      <a:gd name="T12" fmla="*/ 5 w 6"/>
                      <a:gd name="T13" fmla="*/ 2 h 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6" h="3">
                        <a:moveTo>
                          <a:pt x="5" y="2"/>
                        </a:moveTo>
                        <a:lnTo>
                          <a:pt x="2" y="2"/>
                        </a:lnTo>
                        <a:lnTo>
                          <a:pt x="3" y="1"/>
                        </a:lnTo>
                        <a:lnTo>
                          <a:pt x="5" y="0"/>
                        </a:lnTo>
                        <a:lnTo>
                          <a:pt x="0" y="0"/>
                        </a:lnTo>
                        <a:lnTo>
                          <a:pt x="0" y="1"/>
                        </a:lnTo>
                        <a:lnTo>
                          <a:pt x="5" y="2"/>
                        </a:lnTo>
                      </a:path>
                    </a:pathLst>
                  </a:custGeom>
                  <a:solidFill>
                    <a:srgbClr val="402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60529" name="Freeform 391"/>
                  <p:cNvSpPr>
                    <a:spLocks/>
                  </p:cNvSpPr>
                  <p:nvPr/>
                </p:nvSpPr>
                <p:spPr bwMode="auto">
                  <a:xfrm>
                    <a:off x="4882" y="3378"/>
                    <a:ext cx="12" cy="2"/>
                  </a:xfrm>
                  <a:custGeom>
                    <a:avLst/>
                    <a:gdLst>
                      <a:gd name="T0" fmla="*/ 0 w 12"/>
                      <a:gd name="T1" fmla="*/ 1 h 2"/>
                      <a:gd name="T2" fmla="*/ 1 w 12"/>
                      <a:gd name="T3" fmla="*/ 1 h 2"/>
                      <a:gd name="T4" fmla="*/ 3 w 12"/>
                      <a:gd name="T5" fmla="*/ 1 h 2"/>
                      <a:gd name="T6" fmla="*/ 5 w 12"/>
                      <a:gd name="T7" fmla="*/ 1 h 2"/>
                      <a:gd name="T8" fmla="*/ 6 w 12"/>
                      <a:gd name="T9" fmla="*/ 0 h 2"/>
                      <a:gd name="T10" fmla="*/ 7 w 12"/>
                      <a:gd name="T11" fmla="*/ 0 h 2"/>
                      <a:gd name="T12" fmla="*/ 10 w 12"/>
                      <a:gd name="T13" fmla="*/ 0 h 2"/>
                      <a:gd name="T14" fmla="*/ 11 w 12"/>
                      <a:gd name="T15" fmla="*/ 0 h 2"/>
                      <a:gd name="T16" fmla="*/ 9 w 12"/>
                      <a:gd name="T17" fmla="*/ 0 h 2"/>
                      <a:gd name="T18" fmla="*/ 6 w 12"/>
                      <a:gd name="T19" fmla="*/ 0 h 2"/>
                      <a:gd name="T20" fmla="*/ 5 w 12"/>
                      <a:gd name="T21" fmla="*/ 0 h 2"/>
                      <a:gd name="T22" fmla="*/ 4 w 12"/>
                      <a:gd name="T23" fmla="*/ 0 h 2"/>
                      <a:gd name="T24" fmla="*/ 0 w 12"/>
                      <a:gd name="T25" fmla="*/ 1 h 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2" h="2">
                        <a:moveTo>
                          <a:pt x="0" y="1"/>
                        </a:moveTo>
                        <a:lnTo>
                          <a:pt x="1" y="1"/>
                        </a:lnTo>
                        <a:lnTo>
                          <a:pt x="3" y="1"/>
                        </a:lnTo>
                        <a:lnTo>
                          <a:pt x="5" y="1"/>
                        </a:lnTo>
                        <a:lnTo>
                          <a:pt x="6" y="0"/>
                        </a:lnTo>
                        <a:lnTo>
                          <a:pt x="7" y="0"/>
                        </a:lnTo>
                        <a:lnTo>
                          <a:pt x="10" y="0"/>
                        </a:lnTo>
                        <a:lnTo>
                          <a:pt x="11" y="0"/>
                        </a:lnTo>
                        <a:lnTo>
                          <a:pt x="9" y="0"/>
                        </a:lnTo>
                        <a:lnTo>
                          <a:pt x="6" y="0"/>
                        </a:lnTo>
                        <a:lnTo>
                          <a:pt x="5" y="0"/>
                        </a:lnTo>
                        <a:lnTo>
                          <a:pt x="4" y="0"/>
                        </a:lnTo>
                        <a:lnTo>
                          <a:pt x="0" y="1"/>
                        </a:lnTo>
                      </a:path>
                    </a:pathLst>
                  </a:custGeom>
                  <a:solidFill>
                    <a:srgbClr val="402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60530" name="Freeform 392"/>
                  <p:cNvSpPr>
                    <a:spLocks/>
                  </p:cNvSpPr>
                  <p:nvPr/>
                </p:nvSpPr>
                <p:spPr bwMode="auto">
                  <a:xfrm>
                    <a:off x="4910" y="3375"/>
                    <a:ext cx="23" cy="2"/>
                  </a:xfrm>
                  <a:custGeom>
                    <a:avLst/>
                    <a:gdLst>
                      <a:gd name="T0" fmla="*/ 0 w 23"/>
                      <a:gd name="T1" fmla="*/ 1 h 2"/>
                      <a:gd name="T2" fmla="*/ 5 w 23"/>
                      <a:gd name="T3" fmla="*/ 1 h 2"/>
                      <a:gd name="T4" fmla="*/ 7 w 23"/>
                      <a:gd name="T5" fmla="*/ 1 h 2"/>
                      <a:gd name="T6" fmla="*/ 9 w 23"/>
                      <a:gd name="T7" fmla="*/ 1 h 2"/>
                      <a:gd name="T8" fmla="*/ 12 w 23"/>
                      <a:gd name="T9" fmla="*/ 1 h 2"/>
                      <a:gd name="T10" fmla="*/ 12 w 23"/>
                      <a:gd name="T11" fmla="*/ 1 h 2"/>
                      <a:gd name="T12" fmla="*/ 15 w 23"/>
                      <a:gd name="T13" fmla="*/ 0 h 2"/>
                      <a:gd name="T14" fmla="*/ 19 w 23"/>
                      <a:gd name="T15" fmla="*/ 0 h 2"/>
                      <a:gd name="T16" fmla="*/ 22 w 23"/>
                      <a:gd name="T17" fmla="*/ 0 h 2"/>
                      <a:gd name="T18" fmla="*/ 19 w 23"/>
                      <a:gd name="T19" fmla="*/ 0 h 2"/>
                      <a:gd name="T20" fmla="*/ 17 w 23"/>
                      <a:gd name="T21" fmla="*/ 0 h 2"/>
                      <a:gd name="T22" fmla="*/ 12 w 23"/>
                      <a:gd name="T23" fmla="*/ 0 h 2"/>
                      <a:gd name="T24" fmla="*/ 11 w 23"/>
                      <a:gd name="T25" fmla="*/ 1 h 2"/>
                      <a:gd name="T26" fmla="*/ 7 w 23"/>
                      <a:gd name="T27" fmla="*/ 1 h 2"/>
                      <a:gd name="T28" fmla="*/ 5 w 23"/>
                      <a:gd name="T29" fmla="*/ 1 h 2"/>
                      <a:gd name="T30" fmla="*/ 0 w 23"/>
                      <a:gd name="T31" fmla="*/ 1 h 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23" h="2">
                        <a:moveTo>
                          <a:pt x="0" y="1"/>
                        </a:moveTo>
                        <a:lnTo>
                          <a:pt x="5" y="1"/>
                        </a:lnTo>
                        <a:lnTo>
                          <a:pt x="7" y="1"/>
                        </a:lnTo>
                        <a:lnTo>
                          <a:pt x="9" y="1"/>
                        </a:lnTo>
                        <a:lnTo>
                          <a:pt x="12" y="1"/>
                        </a:lnTo>
                        <a:lnTo>
                          <a:pt x="15" y="0"/>
                        </a:lnTo>
                        <a:lnTo>
                          <a:pt x="19" y="0"/>
                        </a:lnTo>
                        <a:lnTo>
                          <a:pt x="22" y="0"/>
                        </a:lnTo>
                        <a:lnTo>
                          <a:pt x="19" y="0"/>
                        </a:lnTo>
                        <a:lnTo>
                          <a:pt x="17" y="0"/>
                        </a:lnTo>
                        <a:lnTo>
                          <a:pt x="12" y="0"/>
                        </a:lnTo>
                        <a:lnTo>
                          <a:pt x="11" y="1"/>
                        </a:lnTo>
                        <a:lnTo>
                          <a:pt x="7" y="1"/>
                        </a:lnTo>
                        <a:lnTo>
                          <a:pt x="5" y="1"/>
                        </a:lnTo>
                        <a:lnTo>
                          <a:pt x="0" y="1"/>
                        </a:lnTo>
                      </a:path>
                    </a:pathLst>
                  </a:custGeom>
                  <a:solidFill>
                    <a:srgbClr val="402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60531" name="Freeform 393"/>
                  <p:cNvSpPr>
                    <a:spLocks/>
                  </p:cNvSpPr>
                  <p:nvPr/>
                </p:nvSpPr>
                <p:spPr bwMode="auto">
                  <a:xfrm>
                    <a:off x="4885" y="3381"/>
                    <a:ext cx="3" cy="3"/>
                  </a:xfrm>
                  <a:custGeom>
                    <a:avLst/>
                    <a:gdLst>
                      <a:gd name="T0" fmla="*/ 0 w 3"/>
                      <a:gd name="T1" fmla="*/ 2 h 3"/>
                      <a:gd name="T2" fmla="*/ 0 w 3"/>
                      <a:gd name="T3" fmla="*/ 1 h 3"/>
                      <a:gd name="T4" fmla="*/ 1 w 3"/>
                      <a:gd name="T5" fmla="*/ 0 h 3"/>
                      <a:gd name="T6" fmla="*/ 2 w 3"/>
                      <a:gd name="T7" fmla="*/ 0 h 3"/>
                      <a:gd name="T8" fmla="*/ 0 w 3"/>
                      <a:gd name="T9" fmla="*/ 1 h 3"/>
                      <a:gd name="T10" fmla="*/ 0 w 3"/>
                      <a:gd name="T11" fmla="*/ 2 h 3"/>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 h="3">
                        <a:moveTo>
                          <a:pt x="0" y="2"/>
                        </a:moveTo>
                        <a:lnTo>
                          <a:pt x="0" y="1"/>
                        </a:lnTo>
                        <a:lnTo>
                          <a:pt x="1" y="0"/>
                        </a:lnTo>
                        <a:lnTo>
                          <a:pt x="2" y="0"/>
                        </a:lnTo>
                        <a:lnTo>
                          <a:pt x="0" y="1"/>
                        </a:lnTo>
                        <a:lnTo>
                          <a:pt x="0" y="2"/>
                        </a:lnTo>
                      </a:path>
                    </a:pathLst>
                  </a:custGeom>
                  <a:solidFill>
                    <a:srgbClr val="402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60532" name="Freeform 394"/>
                  <p:cNvSpPr>
                    <a:spLocks/>
                  </p:cNvSpPr>
                  <p:nvPr/>
                </p:nvSpPr>
                <p:spPr bwMode="auto">
                  <a:xfrm>
                    <a:off x="4879" y="3377"/>
                    <a:ext cx="3" cy="3"/>
                  </a:xfrm>
                  <a:custGeom>
                    <a:avLst/>
                    <a:gdLst>
                      <a:gd name="T0" fmla="*/ 0 w 3"/>
                      <a:gd name="T1" fmla="*/ 1 h 3"/>
                      <a:gd name="T2" fmla="*/ 1 w 3"/>
                      <a:gd name="T3" fmla="*/ 2 h 3"/>
                      <a:gd name="T4" fmla="*/ 1 w 3"/>
                      <a:gd name="T5" fmla="*/ 1 h 3"/>
                      <a:gd name="T6" fmla="*/ 2 w 3"/>
                      <a:gd name="T7" fmla="*/ 0 h 3"/>
                      <a:gd name="T8" fmla="*/ 2 w 3"/>
                      <a:gd name="T9" fmla="*/ 0 h 3"/>
                      <a:gd name="T10" fmla="*/ 0 w 3"/>
                      <a:gd name="T11" fmla="*/ 1 h 3"/>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 h="3">
                        <a:moveTo>
                          <a:pt x="0" y="1"/>
                        </a:moveTo>
                        <a:lnTo>
                          <a:pt x="1" y="2"/>
                        </a:lnTo>
                        <a:lnTo>
                          <a:pt x="1" y="1"/>
                        </a:lnTo>
                        <a:lnTo>
                          <a:pt x="2" y="0"/>
                        </a:lnTo>
                        <a:lnTo>
                          <a:pt x="0" y="1"/>
                        </a:lnTo>
                      </a:path>
                    </a:pathLst>
                  </a:custGeom>
                  <a:solidFill>
                    <a:srgbClr val="402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60533" name="Freeform 395"/>
                  <p:cNvSpPr>
                    <a:spLocks/>
                  </p:cNvSpPr>
                  <p:nvPr/>
                </p:nvSpPr>
                <p:spPr bwMode="auto">
                  <a:xfrm>
                    <a:off x="4955" y="3384"/>
                    <a:ext cx="2" cy="1"/>
                  </a:xfrm>
                  <a:custGeom>
                    <a:avLst/>
                    <a:gdLst>
                      <a:gd name="T0" fmla="*/ 1 w 2"/>
                      <a:gd name="T1" fmla="*/ 0 h 1"/>
                      <a:gd name="T2" fmla="*/ 1 w 2"/>
                      <a:gd name="T3" fmla="*/ 0 h 1"/>
                      <a:gd name="T4" fmla="*/ 0 w 2"/>
                      <a:gd name="T5" fmla="*/ 0 h 1"/>
                      <a:gd name="T6" fmla="*/ 0 w 2"/>
                      <a:gd name="T7" fmla="*/ 0 h 1"/>
                      <a:gd name="T8" fmla="*/ 1 w 2"/>
                      <a:gd name="T9" fmla="*/ 0 h 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 h="1">
                        <a:moveTo>
                          <a:pt x="1" y="0"/>
                        </a:moveTo>
                        <a:lnTo>
                          <a:pt x="1" y="0"/>
                        </a:lnTo>
                        <a:lnTo>
                          <a:pt x="0" y="0"/>
                        </a:lnTo>
                        <a:lnTo>
                          <a:pt x="1" y="0"/>
                        </a:lnTo>
                      </a:path>
                    </a:pathLst>
                  </a:custGeom>
                  <a:solidFill>
                    <a:srgbClr val="402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60534" name="Freeform 396"/>
                  <p:cNvSpPr>
                    <a:spLocks/>
                  </p:cNvSpPr>
                  <p:nvPr/>
                </p:nvSpPr>
                <p:spPr bwMode="auto">
                  <a:xfrm>
                    <a:off x="4980" y="3414"/>
                    <a:ext cx="2" cy="1"/>
                  </a:xfrm>
                  <a:custGeom>
                    <a:avLst/>
                    <a:gdLst>
                      <a:gd name="T0" fmla="*/ 1 w 2"/>
                      <a:gd name="T1" fmla="*/ 0 h 1"/>
                      <a:gd name="T2" fmla="*/ 0 w 2"/>
                      <a:gd name="T3" fmla="*/ 0 h 1"/>
                      <a:gd name="T4" fmla="*/ 0 w 2"/>
                      <a:gd name="T5" fmla="*/ 0 h 1"/>
                      <a:gd name="T6" fmla="*/ 1 w 2"/>
                      <a:gd name="T7" fmla="*/ 0 h 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 h="1">
                        <a:moveTo>
                          <a:pt x="1" y="0"/>
                        </a:moveTo>
                        <a:lnTo>
                          <a:pt x="0" y="0"/>
                        </a:lnTo>
                        <a:lnTo>
                          <a:pt x="1" y="0"/>
                        </a:lnTo>
                      </a:path>
                    </a:pathLst>
                  </a:custGeom>
                  <a:solidFill>
                    <a:srgbClr val="402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nvGrpSpPr>
                <p:cNvPr id="60523" name="Group 397"/>
                <p:cNvGrpSpPr>
                  <a:grpSpLocks/>
                </p:cNvGrpSpPr>
                <p:nvPr/>
              </p:nvGrpSpPr>
              <p:grpSpPr bwMode="auto">
                <a:xfrm>
                  <a:off x="4993" y="3402"/>
                  <a:ext cx="40" cy="44"/>
                  <a:chOff x="4993" y="3402"/>
                  <a:chExt cx="40" cy="44"/>
                </a:xfrm>
              </p:grpSpPr>
              <p:sp>
                <p:nvSpPr>
                  <p:cNvPr id="60524" name="Freeform 398"/>
                  <p:cNvSpPr>
                    <a:spLocks/>
                  </p:cNvSpPr>
                  <p:nvPr/>
                </p:nvSpPr>
                <p:spPr bwMode="auto">
                  <a:xfrm>
                    <a:off x="4993" y="3402"/>
                    <a:ext cx="40" cy="44"/>
                  </a:xfrm>
                  <a:custGeom>
                    <a:avLst/>
                    <a:gdLst>
                      <a:gd name="T0" fmla="*/ 13 w 40"/>
                      <a:gd name="T1" fmla="*/ 3 h 44"/>
                      <a:gd name="T2" fmla="*/ 7 w 40"/>
                      <a:gd name="T3" fmla="*/ 9 h 44"/>
                      <a:gd name="T4" fmla="*/ 4 w 40"/>
                      <a:gd name="T5" fmla="*/ 14 h 44"/>
                      <a:gd name="T6" fmla="*/ 1 w 40"/>
                      <a:gd name="T7" fmla="*/ 22 h 44"/>
                      <a:gd name="T8" fmla="*/ 1 w 40"/>
                      <a:gd name="T9" fmla="*/ 27 h 44"/>
                      <a:gd name="T10" fmla="*/ 0 w 40"/>
                      <a:gd name="T11" fmla="*/ 33 h 44"/>
                      <a:gd name="T12" fmla="*/ 32 w 40"/>
                      <a:gd name="T13" fmla="*/ 43 h 44"/>
                      <a:gd name="T14" fmla="*/ 39 w 40"/>
                      <a:gd name="T15" fmla="*/ 0 h 44"/>
                      <a:gd name="T16" fmla="*/ 26 w 40"/>
                      <a:gd name="T17" fmla="*/ 3 h 44"/>
                      <a:gd name="T18" fmla="*/ 13 w 40"/>
                      <a:gd name="T19" fmla="*/ 3 h 4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0" h="44">
                        <a:moveTo>
                          <a:pt x="13" y="3"/>
                        </a:moveTo>
                        <a:lnTo>
                          <a:pt x="7" y="9"/>
                        </a:lnTo>
                        <a:lnTo>
                          <a:pt x="4" y="14"/>
                        </a:lnTo>
                        <a:lnTo>
                          <a:pt x="1" y="22"/>
                        </a:lnTo>
                        <a:lnTo>
                          <a:pt x="1" y="27"/>
                        </a:lnTo>
                        <a:lnTo>
                          <a:pt x="0" y="33"/>
                        </a:lnTo>
                        <a:lnTo>
                          <a:pt x="32" y="43"/>
                        </a:lnTo>
                        <a:lnTo>
                          <a:pt x="39" y="0"/>
                        </a:lnTo>
                        <a:lnTo>
                          <a:pt x="26" y="3"/>
                        </a:lnTo>
                        <a:lnTo>
                          <a:pt x="13" y="3"/>
                        </a:lnTo>
                      </a:path>
                    </a:pathLst>
                  </a:custGeom>
                  <a:solidFill>
                    <a:srgbClr val="C0C0C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60525" name="Freeform 399"/>
                  <p:cNvSpPr>
                    <a:spLocks/>
                  </p:cNvSpPr>
                  <p:nvPr/>
                </p:nvSpPr>
                <p:spPr bwMode="auto">
                  <a:xfrm>
                    <a:off x="4997" y="3406"/>
                    <a:ext cx="24" cy="28"/>
                  </a:xfrm>
                  <a:custGeom>
                    <a:avLst/>
                    <a:gdLst>
                      <a:gd name="T0" fmla="*/ 9 w 24"/>
                      <a:gd name="T1" fmla="*/ 1 h 28"/>
                      <a:gd name="T2" fmla="*/ 5 w 24"/>
                      <a:gd name="T3" fmla="*/ 5 h 28"/>
                      <a:gd name="T4" fmla="*/ 1 w 24"/>
                      <a:gd name="T5" fmla="*/ 11 h 28"/>
                      <a:gd name="T6" fmla="*/ 1 w 24"/>
                      <a:gd name="T7" fmla="*/ 16 h 28"/>
                      <a:gd name="T8" fmla="*/ 0 w 24"/>
                      <a:gd name="T9" fmla="*/ 21 h 28"/>
                      <a:gd name="T10" fmla="*/ 19 w 24"/>
                      <a:gd name="T11" fmla="*/ 27 h 28"/>
                      <a:gd name="T12" fmla="*/ 23 w 24"/>
                      <a:gd name="T13" fmla="*/ 0 h 28"/>
                      <a:gd name="T14" fmla="*/ 16 w 24"/>
                      <a:gd name="T15" fmla="*/ 1 h 28"/>
                      <a:gd name="T16" fmla="*/ 9 w 24"/>
                      <a:gd name="T17" fmla="*/ 1 h 2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4" h="28">
                        <a:moveTo>
                          <a:pt x="9" y="1"/>
                        </a:moveTo>
                        <a:lnTo>
                          <a:pt x="5" y="5"/>
                        </a:lnTo>
                        <a:lnTo>
                          <a:pt x="1" y="11"/>
                        </a:lnTo>
                        <a:lnTo>
                          <a:pt x="1" y="16"/>
                        </a:lnTo>
                        <a:lnTo>
                          <a:pt x="0" y="21"/>
                        </a:lnTo>
                        <a:lnTo>
                          <a:pt x="19" y="27"/>
                        </a:lnTo>
                        <a:lnTo>
                          <a:pt x="23" y="0"/>
                        </a:lnTo>
                        <a:lnTo>
                          <a:pt x="16" y="1"/>
                        </a:lnTo>
                        <a:lnTo>
                          <a:pt x="9" y="1"/>
                        </a:lnTo>
                      </a:path>
                    </a:pathLst>
                  </a:custGeom>
                  <a:solidFill>
                    <a:srgbClr val="E0E0E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sp>
            <p:nvSpPr>
              <p:cNvPr id="60485" name="Freeform 400"/>
              <p:cNvSpPr>
                <a:spLocks/>
              </p:cNvSpPr>
              <p:nvPr/>
            </p:nvSpPr>
            <p:spPr bwMode="auto">
              <a:xfrm>
                <a:off x="5028" y="3172"/>
                <a:ext cx="135" cy="129"/>
              </a:xfrm>
              <a:custGeom>
                <a:avLst/>
                <a:gdLst>
                  <a:gd name="T0" fmla="*/ 44 w 135"/>
                  <a:gd name="T1" fmla="*/ 4 h 129"/>
                  <a:gd name="T2" fmla="*/ 32 w 135"/>
                  <a:gd name="T3" fmla="*/ 11 h 129"/>
                  <a:gd name="T4" fmla="*/ 26 w 135"/>
                  <a:gd name="T5" fmla="*/ 20 h 129"/>
                  <a:gd name="T6" fmla="*/ 20 w 135"/>
                  <a:gd name="T7" fmla="*/ 30 h 129"/>
                  <a:gd name="T8" fmla="*/ 16 w 135"/>
                  <a:gd name="T9" fmla="*/ 35 h 129"/>
                  <a:gd name="T10" fmla="*/ 16 w 135"/>
                  <a:gd name="T11" fmla="*/ 40 h 129"/>
                  <a:gd name="T12" fmla="*/ 19 w 135"/>
                  <a:gd name="T13" fmla="*/ 47 h 129"/>
                  <a:gd name="T14" fmla="*/ 14 w 135"/>
                  <a:gd name="T15" fmla="*/ 53 h 129"/>
                  <a:gd name="T16" fmla="*/ 4 w 135"/>
                  <a:gd name="T17" fmla="*/ 67 h 129"/>
                  <a:gd name="T18" fmla="*/ 0 w 135"/>
                  <a:gd name="T19" fmla="*/ 74 h 129"/>
                  <a:gd name="T20" fmla="*/ 0 w 135"/>
                  <a:gd name="T21" fmla="*/ 76 h 129"/>
                  <a:gd name="T22" fmla="*/ 1 w 135"/>
                  <a:gd name="T23" fmla="*/ 79 h 129"/>
                  <a:gd name="T24" fmla="*/ 5 w 135"/>
                  <a:gd name="T25" fmla="*/ 80 h 129"/>
                  <a:gd name="T26" fmla="*/ 11 w 135"/>
                  <a:gd name="T27" fmla="*/ 80 h 129"/>
                  <a:gd name="T28" fmla="*/ 14 w 135"/>
                  <a:gd name="T29" fmla="*/ 81 h 129"/>
                  <a:gd name="T30" fmla="*/ 14 w 135"/>
                  <a:gd name="T31" fmla="*/ 86 h 129"/>
                  <a:gd name="T32" fmla="*/ 12 w 135"/>
                  <a:gd name="T33" fmla="*/ 93 h 129"/>
                  <a:gd name="T34" fmla="*/ 15 w 135"/>
                  <a:gd name="T35" fmla="*/ 96 h 129"/>
                  <a:gd name="T36" fmla="*/ 14 w 135"/>
                  <a:gd name="T37" fmla="*/ 101 h 129"/>
                  <a:gd name="T38" fmla="*/ 17 w 135"/>
                  <a:gd name="T39" fmla="*/ 104 h 129"/>
                  <a:gd name="T40" fmla="*/ 20 w 135"/>
                  <a:gd name="T41" fmla="*/ 113 h 129"/>
                  <a:gd name="T42" fmla="*/ 24 w 135"/>
                  <a:gd name="T43" fmla="*/ 116 h 129"/>
                  <a:gd name="T44" fmla="*/ 30 w 135"/>
                  <a:gd name="T45" fmla="*/ 116 h 129"/>
                  <a:gd name="T46" fmla="*/ 39 w 135"/>
                  <a:gd name="T47" fmla="*/ 114 h 129"/>
                  <a:gd name="T48" fmla="*/ 48 w 135"/>
                  <a:gd name="T49" fmla="*/ 113 h 129"/>
                  <a:gd name="T50" fmla="*/ 47 w 135"/>
                  <a:gd name="T51" fmla="*/ 128 h 129"/>
                  <a:gd name="T52" fmla="*/ 119 w 135"/>
                  <a:gd name="T53" fmla="*/ 108 h 129"/>
                  <a:gd name="T54" fmla="*/ 113 w 135"/>
                  <a:gd name="T55" fmla="*/ 96 h 129"/>
                  <a:gd name="T56" fmla="*/ 114 w 135"/>
                  <a:gd name="T57" fmla="*/ 87 h 129"/>
                  <a:gd name="T58" fmla="*/ 134 w 135"/>
                  <a:gd name="T59" fmla="*/ 70 h 129"/>
                  <a:gd name="T60" fmla="*/ 134 w 135"/>
                  <a:gd name="T61" fmla="*/ 25 h 129"/>
                  <a:gd name="T62" fmla="*/ 121 w 135"/>
                  <a:gd name="T63" fmla="*/ 11 h 129"/>
                  <a:gd name="T64" fmla="*/ 104 w 135"/>
                  <a:gd name="T65" fmla="*/ 5 h 129"/>
                  <a:gd name="T66" fmla="*/ 87 w 135"/>
                  <a:gd name="T67" fmla="*/ 0 h 129"/>
                  <a:gd name="T68" fmla="*/ 64 w 135"/>
                  <a:gd name="T69" fmla="*/ 3 h 129"/>
                  <a:gd name="T70" fmla="*/ 44 w 135"/>
                  <a:gd name="T71" fmla="*/ 4 h 129"/>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135" h="129">
                    <a:moveTo>
                      <a:pt x="44" y="4"/>
                    </a:moveTo>
                    <a:lnTo>
                      <a:pt x="32" y="11"/>
                    </a:lnTo>
                    <a:lnTo>
                      <a:pt x="26" y="20"/>
                    </a:lnTo>
                    <a:lnTo>
                      <a:pt x="20" y="30"/>
                    </a:lnTo>
                    <a:lnTo>
                      <a:pt x="16" y="35"/>
                    </a:lnTo>
                    <a:lnTo>
                      <a:pt x="16" y="40"/>
                    </a:lnTo>
                    <a:lnTo>
                      <a:pt x="19" y="47"/>
                    </a:lnTo>
                    <a:lnTo>
                      <a:pt x="14" y="53"/>
                    </a:lnTo>
                    <a:lnTo>
                      <a:pt x="4" y="67"/>
                    </a:lnTo>
                    <a:lnTo>
                      <a:pt x="0" y="74"/>
                    </a:lnTo>
                    <a:lnTo>
                      <a:pt x="0" y="76"/>
                    </a:lnTo>
                    <a:lnTo>
                      <a:pt x="1" y="79"/>
                    </a:lnTo>
                    <a:lnTo>
                      <a:pt x="5" y="80"/>
                    </a:lnTo>
                    <a:lnTo>
                      <a:pt x="11" y="80"/>
                    </a:lnTo>
                    <a:lnTo>
                      <a:pt x="14" y="81"/>
                    </a:lnTo>
                    <a:lnTo>
                      <a:pt x="14" y="86"/>
                    </a:lnTo>
                    <a:lnTo>
                      <a:pt x="12" y="93"/>
                    </a:lnTo>
                    <a:lnTo>
                      <a:pt x="15" y="96"/>
                    </a:lnTo>
                    <a:lnTo>
                      <a:pt x="14" y="101"/>
                    </a:lnTo>
                    <a:lnTo>
                      <a:pt x="17" y="104"/>
                    </a:lnTo>
                    <a:lnTo>
                      <a:pt x="20" y="113"/>
                    </a:lnTo>
                    <a:lnTo>
                      <a:pt x="24" y="116"/>
                    </a:lnTo>
                    <a:lnTo>
                      <a:pt x="30" y="116"/>
                    </a:lnTo>
                    <a:lnTo>
                      <a:pt x="39" y="114"/>
                    </a:lnTo>
                    <a:lnTo>
                      <a:pt x="48" y="113"/>
                    </a:lnTo>
                    <a:lnTo>
                      <a:pt x="47" y="128"/>
                    </a:lnTo>
                    <a:lnTo>
                      <a:pt x="119" y="108"/>
                    </a:lnTo>
                    <a:lnTo>
                      <a:pt x="113" y="96"/>
                    </a:lnTo>
                    <a:lnTo>
                      <a:pt x="114" y="87"/>
                    </a:lnTo>
                    <a:lnTo>
                      <a:pt x="134" y="70"/>
                    </a:lnTo>
                    <a:lnTo>
                      <a:pt x="134" y="25"/>
                    </a:lnTo>
                    <a:lnTo>
                      <a:pt x="121" y="11"/>
                    </a:lnTo>
                    <a:lnTo>
                      <a:pt x="104" y="5"/>
                    </a:lnTo>
                    <a:lnTo>
                      <a:pt x="87" y="0"/>
                    </a:lnTo>
                    <a:lnTo>
                      <a:pt x="64" y="3"/>
                    </a:lnTo>
                    <a:lnTo>
                      <a:pt x="44" y="4"/>
                    </a:lnTo>
                  </a:path>
                </a:pathLst>
              </a:custGeom>
              <a:solidFill>
                <a:srgbClr val="FFC080"/>
              </a:solidFill>
              <a:ln w="12700" cap="rnd" cmpd="sng">
                <a:solidFill>
                  <a:srgbClr val="402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60486" name="Freeform 401"/>
              <p:cNvSpPr>
                <a:spLocks/>
              </p:cNvSpPr>
              <p:nvPr/>
            </p:nvSpPr>
            <p:spPr bwMode="auto">
              <a:xfrm>
                <a:off x="5035" y="3242"/>
                <a:ext cx="1" cy="8"/>
              </a:xfrm>
              <a:custGeom>
                <a:avLst/>
                <a:gdLst>
                  <a:gd name="T0" fmla="*/ 0 w 1"/>
                  <a:gd name="T1" fmla="*/ 7 h 8"/>
                  <a:gd name="T2" fmla="*/ 0 w 1"/>
                  <a:gd name="T3" fmla="*/ 0 h 8"/>
                  <a:gd name="T4" fmla="*/ 0 w 1"/>
                  <a:gd name="T5" fmla="*/ 0 h 8"/>
                  <a:gd name="T6" fmla="*/ 0 w 1"/>
                  <a:gd name="T7" fmla="*/ 0 h 8"/>
                  <a:gd name="T8" fmla="*/ 0 w 1"/>
                  <a:gd name="T9" fmla="*/ 7 h 8"/>
                  <a:gd name="T10" fmla="*/ 0 w 1"/>
                  <a:gd name="T11" fmla="*/ 7 h 8"/>
                  <a:gd name="T12" fmla="*/ 0 w 1"/>
                  <a:gd name="T13" fmla="*/ 7 h 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 h="8">
                    <a:moveTo>
                      <a:pt x="0" y="7"/>
                    </a:moveTo>
                    <a:lnTo>
                      <a:pt x="0" y="0"/>
                    </a:lnTo>
                    <a:lnTo>
                      <a:pt x="0" y="7"/>
                    </a:lnTo>
                  </a:path>
                </a:pathLst>
              </a:custGeom>
              <a:solidFill>
                <a:srgbClr val="402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60487" name="Freeform 402"/>
              <p:cNvSpPr>
                <a:spLocks/>
              </p:cNvSpPr>
              <p:nvPr/>
            </p:nvSpPr>
            <p:spPr bwMode="auto">
              <a:xfrm>
                <a:off x="5037" y="3241"/>
                <a:ext cx="6" cy="4"/>
              </a:xfrm>
              <a:custGeom>
                <a:avLst/>
                <a:gdLst>
                  <a:gd name="T0" fmla="*/ 5 w 6"/>
                  <a:gd name="T1" fmla="*/ 3 h 4"/>
                  <a:gd name="T2" fmla="*/ 2 w 6"/>
                  <a:gd name="T3" fmla="*/ 2 h 4"/>
                  <a:gd name="T4" fmla="*/ 2 w 6"/>
                  <a:gd name="T5" fmla="*/ 1 h 4"/>
                  <a:gd name="T6" fmla="*/ 0 w 6"/>
                  <a:gd name="T7" fmla="*/ 0 h 4"/>
                  <a:gd name="T8" fmla="*/ 0 w 6"/>
                  <a:gd name="T9" fmla="*/ 2 h 4"/>
                  <a:gd name="T10" fmla="*/ 0 w 6"/>
                  <a:gd name="T11" fmla="*/ 3 h 4"/>
                  <a:gd name="T12" fmla="*/ 5 w 6"/>
                  <a:gd name="T13" fmla="*/ 3 h 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6" h="4">
                    <a:moveTo>
                      <a:pt x="5" y="3"/>
                    </a:moveTo>
                    <a:lnTo>
                      <a:pt x="2" y="2"/>
                    </a:lnTo>
                    <a:lnTo>
                      <a:pt x="2" y="1"/>
                    </a:lnTo>
                    <a:lnTo>
                      <a:pt x="0" y="0"/>
                    </a:lnTo>
                    <a:lnTo>
                      <a:pt x="0" y="2"/>
                    </a:lnTo>
                    <a:lnTo>
                      <a:pt x="0" y="3"/>
                    </a:lnTo>
                    <a:lnTo>
                      <a:pt x="5" y="3"/>
                    </a:lnTo>
                  </a:path>
                </a:pathLst>
              </a:custGeom>
              <a:solidFill>
                <a:srgbClr val="402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60488" name="Freeform 403"/>
              <p:cNvSpPr>
                <a:spLocks/>
              </p:cNvSpPr>
              <p:nvPr/>
            </p:nvSpPr>
            <p:spPr bwMode="auto">
              <a:xfrm>
                <a:off x="5043" y="3228"/>
                <a:ext cx="5" cy="3"/>
              </a:xfrm>
              <a:custGeom>
                <a:avLst/>
                <a:gdLst>
                  <a:gd name="T0" fmla="*/ 0 w 5"/>
                  <a:gd name="T1" fmla="*/ 0 h 3"/>
                  <a:gd name="T2" fmla="*/ 3 w 5"/>
                  <a:gd name="T3" fmla="*/ 1 h 3"/>
                  <a:gd name="T4" fmla="*/ 4 w 5"/>
                  <a:gd name="T5" fmla="*/ 2 h 3"/>
                  <a:gd name="T6" fmla="*/ 2 w 5"/>
                  <a:gd name="T7" fmla="*/ 1 h 3"/>
                  <a:gd name="T8" fmla="*/ 0 w 5"/>
                  <a:gd name="T9" fmla="*/ 0 h 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 h="3">
                    <a:moveTo>
                      <a:pt x="0" y="0"/>
                    </a:moveTo>
                    <a:lnTo>
                      <a:pt x="3" y="1"/>
                    </a:lnTo>
                    <a:lnTo>
                      <a:pt x="4" y="2"/>
                    </a:lnTo>
                    <a:lnTo>
                      <a:pt x="2" y="1"/>
                    </a:lnTo>
                    <a:lnTo>
                      <a:pt x="0" y="0"/>
                    </a:lnTo>
                  </a:path>
                </a:pathLst>
              </a:custGeom>
              <a:solidFill>
                <a:srgbClr val="402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60489" name="Freeform 404"/>
              <p:cNvSpPr>
                <a:spLocks/>
              </p:cNvSpPr>
              <p:nvPr/>
            </p:nvSpPr>
            <p:spPr bwMode="auto">
              <a:xfrm>
                <a:off x="5050" y="3218"/>
                <a:ext cx="8" cy="3"/>
              </a:xfrm>
              <a:custGeom>
                <a:avLst/>
                <a:gdLst>
                  <a:gd name="T0" fmla="*/ 0 w 8"/>
                  <a:gd name="T1" fmla="*/ 0 h 3"/>
                  <a:gd name="T2" fmla="*/ 1 w 8"/>
                  <a:gd name="T3" fmla="*/ 1 h 3"/>
                  <a:gd name="T4" fmla="*/ 1 w 8"/>
                  <a:gd name="T5" fmla="*/ 1 h 3"/>
                  <a:gd name="T6" fmla="*/ 1 w 8"/>
                  <a:gd name="T7" fmla="*/ 2 h 3"/>
                  <a:gd name="T8" fmla="*/ 1 w 8"/>
                  <a:gd name="T9" fmla="*/ 2 h 3"/>
                  <a:gd name="T10" fmla="*/ 2 w 8"/>
                  <a:gd name="T11" fmla="*/ 1 h 3"/>
                  <a:gd name="T12" fmla="*/ 3 w 8"/>
                  <a:gd name="T13" fmla="*/ 1 h 3"/>
                  <a:gd name="T14" fmla="*/ 4 w 8"/>
                  <a:gd name="T15" fmla="*/ 1 h 3"/>
                  <a:gd name="T16" fmla="*/ 7 w 8"/>
                  <a:gd name="T17" fmla="*/ 1 h 3"/>
                  <a:gd name="T18" fmla="*/ 4 w 8"/>
                  <a:gd name="T19" fmla="*/ 0 h 3"/>
                  <a:gd name="T20" fmla="*/ 0 w 8"/>
                  <a:gd name="T21" fmla="*/ 0 h 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8" h="3">
                    <a:moveTo>
                      <a:pt x="0" y="0"/>
                    </a:moveTo>
                    <a:lnTo>
                      <a:pt x="1" y="1"/>
                    </a:lnTo>
                    <a:lnTo>
                      <a:pt x="1" y="2"/>
                    </a:lnTo>
                    <a:lnTo>
                      <a:pt x="2" y="1"/>
                    </a:lnTo>
                    <a:lnTo>
                      <a:pt x="3" y="1"/>
                    </a:lnTo>
                    <a:lnTo>
                      <a:pt x="4" y="1"/>
                    </a:lnTo>
                    <a:lnTo>
                      <a:pt x="7" y="1"/>
                    </a:lnTo>
                    <a:lnTo>
                      <a:pt x="4" y="0"/>
                    </a:lnTo>
                    <a:lnTo>
                      <a:pt x="0" y="0"/>
                    </a:lnTo>
                  </a:path>
                </a:pathLst>
              </a:custGeom>
              <a:solidFill>
                <a:srgbClr val="402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60490" name="Freeform 405"/>
              <p:cNvSpPr>
                <a:spLocks/>
              </p:cNvSpPr>
              <p:nvPr/>
            </p:nvSpPr>
            <p:spPr bwMode="auto">
              <a:xfrm>
                <a:off x="5047" y="3206"/>
                <a:ext cx="17" cy="1"/>
              </a:xfrm>
              <a:custGeom>
                <a:avLst/>
                <a:gdLst>
                  <a:gd name="T0" fmla="*/ 0 w 17"/>
                  <a:gd name="T1" fmla="*/ 0 h 1"/>
                  <a:gd name="T2" fmla="*/ 1 w 17"/>
                  <a:gd name="T3" fmla="*/ 0 h 1"/>
                  <a:gd name="T4" fmla="*/ 2 w 17"/>
                  <a:gd name="T5" fmla="*/ 0 h 1"/>
                  <a:gd name="T6" fmla="*/ 5 w 17"/>
                  <a:gd name="T7" fmla="*/ 0 h 1"/>
                  <a:gd name="T8" fmla="*/ 8 w 17"/>
                  <a:gd name="T9" fmla="*/ 0 h 1"/>
                  <a:gd name="T10" fmla="*/ 13 w 17"/>
                  <a:gd name="T11" fmla="*/ 0 h 1"/>
                  <a:gd name="T12" fmla="*/ 16 w 17"/>
                  <a:gd name="T13" fmla="*/ 0 h 1"/>
                  <a:gd name="T14" fmla="*/ 12 w 17"/>
                  <a:gd name="T15" fmla="*/ 0 h 1"/>
                  <a:gd name="T16" fmla="*/ 9 w 17"/>
                  <a:gd name="T17" fmla="*/ 0 h 1"/>
                  <a:gd name="T18" fmla="*/ 9 w 17"/>
                  <a:gd name="T19" fmla="*/ 0 h 1"/>
                  <a:gd name="T20" fmla="*/ 7 w 17"/>
                  <a:gd name="T21" fmla="*/ 0 h 1"/>
                  <a:gd name="T22" fmla="*/ 7 w 17"/>
                  <a:gd name="T23" fmla="*/ 0 h 1"/>
                  <a:gd name="T24" fmla="*/ 5 w 17"/>
                  <a:gd name="T25" fmla="*/ 0 h 1"/>
                  <a:gd name="T26" fmla="*/ 3 w 17"/>
                  <a:gd name="T27" fmla="*/ 0 h 1"/>
                  <a:gd name="T28" fmla="*/ 0 w 17"/>
                  <a:gd name="T29" fmla="*/ 0 h 1"/>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17" h="1">
                    <a:moveTo>
                      <a:pt x="0" y="0"/>
                    </a:moveTo>
                    <a:lnTo>
                      <a:pt x="1" y="0"/>
                    </a:lnTo>
                    <a:lnTo>
                      <a:pt x="2" y="0"/>
                    </a:lnTo>
                    <a:lnTo>
                      <a:pt x="5" y="0"/>
                    </a:lnTo>
                    <a:lnTo>
                      <a:pt x="8" y="0"/>
                    </a:lnTo>
                    <a:lnTo>
                      <a:pt x="13" y="0"/>
                    </a:lnTo>
                    <a:lnTo>
                      <a:pt x="16" y="0"/>
                    </a:lnTo>
                    <a:lnTo>
                      <a:pt x="12" y="0"/>
                    </a:lnTo>
                    <a:lnTo>
                      <a:pt x="9" y="0"/>
                    </a:lnTo>
                    <a:lnTo>
                      <a:pt x="7" y="0"/>
                    </a:lnTo>
                    <a:lnTo>
                      <a:pt x="5" y="0"/>
                    </a:lnTo>
                    <a:lnTo>
                      <a:pt x="3" y="0"/>
                    </a:lnTo>
                    <a:lnTo>
                      <a:pt x="0" y="0"/>
                    </a:lnTo>
                  </a:path>
                </a:pathLst>
              </a:custGeom>
              <a:solidFill>
                <a:srgbClr val="402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60491" name="Freeform 406"/>
              <p:cNvSpPr>
                <a:spLocks/>
              </p:cNvSpPr>
              <p:nvPr/>
            </p:nvSpPr>
            <p:spPr bwMode="auto">
              <a:xfrm>
                <a:off x="5101" y="3217"/>
                <a:ext cx="8" cy="19"/>
              </a:xfrm>
              <a:custGeom>
                <a:avLst/>
                <a:gdLst>
                  <a:gd name="T0" fmla="*/ 0 w 8"/>
                  <a:gd name="T1" fmla="*/ 3 h 19"/>
                  <a:gd name="T2" fmla="*/ 2 w 8"/>
                  <a:gd name="T3" fmla="*/ 1 h 19"/>
                  <a:gd name="T4" fmla="*/ 5 w 8"/>
                  <a:gd name="T5" fmla="*/ 2 h 19"/>
                  <a:gd name="T6" fmla="*/ 6 w 8"/>
                  <a:gd name="T7" fmla="*/ 4 h 19"/>
                  <a:gd name="T8" fmla="*/ 6 w 8"/>
                  <a:gd name="T9" fmla="*/ 9 h 19"/>
                  <a:gd name="T10" fmla="*/ 6 w 8"/>
                  <a:gd name="T11" fmla="*/ 12 h 19"/>
                  <a:gd name="T12" fmla="*/ 5 w 8"/>
                  <a:gd name="T13" fmla="*/ 14 h 19"/>
                  <a:gd name="T14" fmla="*/ 4 w 8"/>
                  <a:gd name="T15" fmla="*/ 11 h 19"/>
                  <a:gd name="T16" fmla="*/ 3 w 8"/>
                  <a:gd name="T17" fmla="*/ 8 h 19"/>
                  <a:gd name="T18" fmla="*/ 0 w 8"/>
                  <a:gd name="T19" fmla="*/ 7 h 19"/>
                  <a:gd name="T20" fmla="*/ 2 w 8"/>
                  <a:gd name="T21" fmla="*/ 10 h 19"/>
                  <a:gd name="T22" fmla="*/ 4 w 8"/>
                  <a:gd name="T23" fmla="*/ 12 h 19"/>
                  <a:gd name="T24" fmla="*/ 4 w 8"/>
                  <a:gd name="T25" fmla="*/ 15 h 19"/>
                  <a:gd name="T26" fmla="*/ 4 w 8"/>
                  <a:gd name="T27" fmla="*/ 17 h 19"/>
                  <a:gd name="T28" fmla="*/ 2 w 8"/>
                  <a:gd name="T29" fmla="*/ 18 h 19"/>
                  <a:gd name="T30" fmla="*/ 5 w 8"/>
                  <a:gd name="T31" fmla="*/ 17 h 19"/>
                  <a:gd name="T32" fmla="*/ 7 w 8"/>
                  <a:gd name="T33" fmla="*/ 13 h 19"/>
                  <a:gd name="T34" fmla="*/ 7 w 8"/>
                  <a:gd name="T35" fmla="*/ 8 h 19"/>
                  <a:gd name="T36" fmla="*/ 7 w 8"/>
                  <a:gd name="T37" fmla="*/ 4 h 19"/>
                  <a:gd name="T38" fmla="*/ 5 w 8"/>
                  <a:gd name="T39" fmla="*/ 1 h 19"/>
                  <a:gd name="T40" fmla="*/ 3 w 8"/>
                  <a:gd name="T41" fmla="*/ 0 h 19"/>
                  <a:gd name="T42" fmla="*/ 1 w 8"/>
                  <a:gd name="T43" fmla="*/ 0 h 19"/>
                  <a:gd name="T44" fmla="*/ 0 w 8"/>
                  <a:gd name="T45" fmla="*/ 3 h 19"/>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8" h="19">
                    <a:moveTo>
                      <a:pt x="0" y="3"/>
                    </a:moveTo>
                    <a:lnTo>
                      <a:pt x="2" y="1"/>
                    </a:lnTo>
                    <a:lnTo>
                      <a:pt x="5" y="2"/>
                    </a:lnTo>
                    <a:lnTo>
                      <a:pt x="6" y="4"/>
                    </a:lnTo>
                    <a:lnTo>
                      <a:pt x="6" y="9"/>
                    </a:lnTo>
                    <a:lnTo>
                      <a:pt x="6" y="12"/>
                    </a:lnTo>
                    <a:lnTo>
                      <a:pt x="5" y="14"/>
                    </a:lnTo>
                    <a:lnTo>
                      <a:pt x="4" y="11"/>
                    </a:lnTo>
                    <a:lnTo>
                      <a:pt x="3" y="8"/>
                    </a:lnTo>
                    <a:lnTo>
                      <a:pt x="0" y="7"/>
                    </a:lnTo>
                    <a:lnTo>
                      <a:pt x="2" y="10"/>
                    </a:lnTo>
                    <a:lnTo>
                      <a:pt x="4" y="12"/>
                    </a:lnTo>
                    <a:lnTo>
                      <a:pt x="4" y="15"/>
                    </a:lnTo>
                    <a:lnTo>
                      <a:pt x="4" y="17"/>
                    </a:lnTo>
                    <a:lnTo>
                      <a:pt x="2" y="18"/>
                    </a:lnTo>
                    <a:lnTo>
                      <a:pt x="5" y="17"/>
                    </a:lnTo>
                    <a:lnTo>
                      <a:pt x="7" y="13"/>
                    </a:lnTo>
                    <a:lnTo>
                      <a:pt x="7" y="8"/>
                    </a:lnTo>
                    <a:lnTo>
                      <a:pt x="7" y="4"/>
                    </a:lnTo>
                    <a:lnTo>
                      <a:pt x="5" y="1"/>
                    </a:lnTo>
                    <a:lnTo>
                      <a:pt x="3" y="0"/>
                    </a:lnTo>
                    <a:lnTo>
                      <a:pt x="1" y="0"/>
                    </a:lnTo>
                    <a:lnTo>
                      <a:pt x="0" y="3"/>
                    </a:lnTo>
                  </a:path>
                </a:pathLst>
              </a:custGeom>
              <a:solidFill>
                <a:srgbClr val="402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60492" name="Freeform 407"/>
              <p:cNvSpPr>
                <a:spLocks/>
              </p:cNvSpPr>
              <p:nvPr/>
            </p:nvSpPr>
            <p:spPr bwMode="auto">
              <a:xfrm>
                <a:off x="5097" y="3213"/>
                <a:ext cx="17" cy="28"/>
              </a:xfrm>
              <a:custGeom>
                <a:avLst/>
                <a:gdLst>
                  <a:gd name="T0" fmla="*/ 0 w 17"/>
                  <a:gd name="T1" fmla="*/ 7 h 28"/>
                  <a:gd name="T2" fmla="*/ 3 w 17"/>
                  <a:gd name="T3" fmla="*/ 2 h 28"/>
                  <a:gd name="T4" fmla="*/ 7 w 17"/>
                  <a:gd name="T5" fmla="*/ 1 h 28"/>
                  <a:gd name="T6" fmla="*/ 11 w 17"/>
                  <a:gd name="T7" fmla="*/ 2 h 28"/>
                  <a:gd name="T8" fmla="*/ 13 w 17"/>
                  <a:gd name="T9" fmla="*/ 4 h 28"/>
                  <a:gd name="T10" fmla="*/ 15 w 17"/>
                  <a:gd name="T11" fmla="*/ 8 h 28"/>
                  <a:gd name="T12" fmla="*/ 15 w 17"/>
                  <a:gd name="T13" fmla="*/ 12 h 28"/>
                  <a:gd name="T14" fmla="*/ 14 w 17"/>
                  <a:gd name="T15" fmla="*/ 14 h 28"/>
                  <a:gd name="T16" fmla="*/ 14 w 17"/>
                  <a:gd name="T17" fmla="*/ 17 h 28"/>
                  <a:gd name="T18" fmla="*/ 13 w 17"/>
                  <a:gd name="T19" fmla="*/ 21 h 28"/>
                  <a:gd name="T20" fmla="*/ 10 w 17"/>
                  <a:gd name="T21" fmla="*/ 25 h 28"/>
                  <a:gd name="T22" fmla="*/ 8 w 17"/>
                  <a:gd name="T23" fmla="*/ 25 h 28"/>
                  <a:gd name="T24" fmla="*/ 5 w 17"/>
                  <a:gd name="T25" fmla="*/ 25 h 28"/>
                  <a:gd name="T26" fmla="*/ 5 w 17"/>
                  <a:gd name="T27" fmla="*/ 26 h 28"/>
                  <a:gd name="T28" fmla="*/ 7 w 17"/>
                  <a:gd name="T29" fmla="*/ 27 h 28"/>
                  <a:gd name="T30" fmla="*/ 9 w 17"/>
                  <a:gd name="T31" fmla="*/ 26 h 28"/>
                  <a:gd name="T32" fmla="*/ 13 w 17"/>
                  <a:gd name="T33" fmla="*/ 25 h 28"/>
                  <a:gd name="T34" fmla="*/ 15 w 17"/>
                  <a:gd name="T35" fmla="*/ 21 h 28"/>
                  <a:gd name="T36" fmla="*/ 15 w 17"/>
                  <a:gd name="T37" fmla="*/ 15 h 28"/>
                  <a:gd name="T38" fmla="*/ 16 w 17"/>
                  <a:gd name="T39" fmla="*/ 11 h 28"/>
                  <a:gd name="T40" fmla="*/ 16 w 17"/>
                  <a:gd name="T41" fmla="*/ 8 h 28"/>
                  <a:gd name="T42" fmla="*/ 14 w 17"/>
                  <a:gd name="T43" fmla="*/ 4 h 28"/>
                  <a:gd name="T44" fmla="*/ 13 w 17"/>
                  <a:gd name="T45" fmla="*/ 1 h 28"/>
                  <a:gd name="T46" fmla="*/ 9 w 17"/>
                  <a:gd name="T47" fmla="*/ 0 h 28"/>
                  <a:gd name="T48" fmla="*/ 3 w 17"/>
                  <a:gd name="T49" fmla="*/ 1 h 28"/>
                  <a:gd name="T50" fmla="*/ 1 w 17"/>
                  <a:gd name="T51" fmla="*/ 2 h 28"/>
                  <a:gd name="T52" fmla="*/ 0 w 17"/>
                  <a:gd name="T53" fmla="*/ 7 h 28"/>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17" h="28">
                    <a:moveTo>
                      <a:pt x="0" y="7"/>
                    </a:moveTo>
                    <a:lnTo>
                      <a:pt x="3" y="2"/>
                    </a:lnTo>
                    <a:lnTo>
                      <a:pt x="7" y="1"/>
                    </a:lnTo>
                    <a:lnTo>
                      <a:pt x="11" y="2"/>
                    </a:lnTo>
                    <a:lnTo>
                      <a:pt x="13" y="4"/>
                    </a:lnTo>
                    <a:lnTo>
                      <a:pt x="15" y="8"/>
                    </a:lnTo>
                    <a:lnTo>
                      <a:pt x="15" y="12"/>
                    </a:lnTo>
                    <a:lnTo>
                      <a:pt x="14" y="14"/>
                    </a:lnTo>
                    <a:lnTo>
                      <a:pt x="14" y="17"/>
                    </a:lnTo>
                    <a:lnTo>
                      <a:pt x="13" y="21"/>
                    </a:lnTo>
                    <a:lnTo>
                      <a:pt x="10" y="25"/>
                    </a:lnTo>
                    <a:lnTo>
                      <a:pt x="8" y="25"/>
                    </a:lnTo>
                    <a:lnTo>
                      <a:pt x="5" y="25"/>
                    </a:lnTo>
                    <a:lnTo>
                      <a:pt x="5" y="26"/>
                    </a:lnTo>
                    <a:lnTo>
                      <a:pt x="7" y="27"/>
                    </a:lnTo>
                    <a:lnTo>
                      <a:pt x="9" y="26"/>
                    </a:lnTo>
                    <a:lnTo>
                      <a:pt x="13" y="25"/>
                    </a:lnTo>
                    <a:lnTo>
                      <a:pt x="15" y="21"/>
                    </a:lnTo>
                    <a:lnTo>
                      <a:pt x="15" y="15"/>
                    </a:lnTo>
                    <a:lnTo>
                      <a:pt x="16" y="11"/>
                    </a:lnTo>
                    <a:lnTo>
                      <a:pt x="16" y="8"/>
                    </a:lnTo>
                    <a:lnTo>
                      <a:pt x="14" y="4"/>
                    </a:lnTo>
                    <a:lnTo>
                      <a:pt x="13" y="1"/>
                    </a:lnTo>
                    <a:lnTo>
                      <a:pt x="9" y="0"/>
                    </a:lnTo>
                    <a:lnTo>
                      <a:pt x="3" y="1"/>
                    </a:lnTo>
                    <a:lnTo>
                      <a:pt x="1" y="2"/>
                    </a:lnTo>
                    <a:lnTo>
                      <a:pt x="0" y="7"/>
                    </a:lnTo>
                  </a:path>
                </a:pathLst>
              </a:custGeom>
              <a:solidFill>
                <a:srgbClr val="402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60493" name="Freeform 408"/>
              <p:cNvSpPr>
                <a:spLocks/>
              </p:cNvSpPr>
              <p:nvPr/>
            </p:nvSpPr>
            <p:spPr bwMode="auto">
              <a:xfrm>
                <a:off x="5085" y="3249"/>
                <a:ext cx="15" cy="22"/>
              </a:xfrm>
              <a:custGeom>
                <a:avLst/>
                <a:gdLst>
                  <a:gd name="T0" fmla="*/ 14 w 15"/>
                  <a:gd name="T1" fmla="*/ 0 h 22"/>
                  <a:gd name="T2" fmla="*/ 12 w 15"/>
                  <a:gd name="T3" fmla="*/ 5 h 22"/>
                  <a:gd name="T4" fmla="*/ 9 w 15"/>
                  <a:gd name="T5" fmla="*/ 10 h 22"/>
                  <a:gd name="T6" fmla="*/ 6 w 15"/>
                  <a:gd name="T7" fmla="*/ 14 h 22"/>
                  <a:gd name="T8" fmla="*/ 2 w 15"/>
                  <a:gd name="T9" fmla="*/ 20 h 22"/>
                  <a:gd name="T10" fmla="*/ 0 w 15"/>
                  <a:gd name="T11" fmla="*/ 21 h 22"/>
                  <a:gd name="T12" fmla="*/ 5 w 15"/>
                  <a:gd name="T13" fmla="*/ 19 h 22"/>
                  <a:gd name="T14" fmla="*/ 8 w 15"/>
                  <a:gd name="T15" fmla="*/ 14 h 22"/>
                  <a:gd name="T16" fmla="*/ 11 w 15"/>
                  <a:gd name="T17" fmla="*/ 8 h 22"/>
                  <a:gd name="T18" fmla="*/ 14 w 15"/>
                  <a:gd name="T19" fmla="*/ 0 h 2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5" h="22">
                    <a:moveTo>
                      <a:pt x="14" y="0"/>
                    </a:moveTo>
                    <a:lnTo>
                      <a:pt x="12" y="5"/>
                    </a:lnTo>
                    <a:lnTo>
                      <a:pt x="9" y="10"/>
                    </a:lnTo>
                    <a:lnTo>
                      <a:pt x="6" y="14"/>
                    </a:lnTo>
                    <a:lnTo>
                      <a:pt x="2" y="20"/>
                    </a:lnTo>
                    <a:lnTo>
                      <a:pt x="0" y="21"/>
                    </a:lnTo>
                    <a:lnTo>
                      <a:pt x="5" y="19"/>
                    </a:lnTo>
                    <a:lnTo>
                      <a:pt x="8" y="14"/>
                    </a:lnTo>
                    <a:lnTo>
                      <a:pt x="11" y="8"/>
                    </a:lnTo>
                    <a:lnTo>
                      <a:pt x="14" y="0"/>
                    </a:lnTo>
                  </a:path>
                </a:pathLst>
              </a:custGeom>
              <a:solidFill>
                <a:srgbClr val="402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60494" name="Freeform 409"/>
              <p:cNvSpPr>
                <a:spLocks/>
              </p:cNvSpPr>
              <p:nvPr/>
            </p:nvSpPr>
            <p:spPr bwMode="auto">
              <a:xfrm>
                <a:off x="5050" y="3153"/>
                <a:ext cx="115" cy="100"/>
              </a:xfrm>
              <a:custGeom>
                <a:avLst/>
                <a:gdLst>
                  <a:gd name="T0" fmla="*/ 9 w 115"/>
                  <a:gd name="T1" fmla="*/ 29 h 100"/>
                  <a:gd name="T2" fmla="*/ 26 w 115"/>
                  <a:gd name="T3" fmla="*/ 26 h 100"/>
                  <a:gd name="T4" fmla="*/ 38 w 115"/>
                  <a:gd name="T5" fmla="*/ 28 h 100"/>
                  <a:gd name="T6" fmla="*/ 45 w 115"/>
                  <a:gd name="T7" fmla="*/ 34 h 100"/>
                  <a:gd name="T8" fmla="*/ 40 w 115"/>
                  <a:gd name="T9" fmla="*/ 43 h 100"/>
                  <a:gd name="T10" fmla="*/ 36 w 115"/>
                  <a:gd name="T11" fmla="*/ 46 h 100"/>
                  <a:gd name="T12" fmla="*/ 34 w 115"/>
                  <a:gd name="T13" fmla="*/ 54 h 100"/>
                  <a:gd name="T14" fmla="*/ 37 w 115"/>
                  <a:gd name="T15" fmla="*/ 60 h 100"/>
                  <a:gd name="T16" fmla="*/ 35 w 115"/>
                  <a:gd name="T17" fmla="*/ 67 h 100"/>
                  <a:gd name="T18" fmla="*/ 41 w 115"/>
                  <a:gd name="T19" fmla="*/ 67 h 100"/>
                  <a:gd name="T20" fmla="*/ 43 w 115"/>
                  <a:gd name="T21" fmla="*/ 58 h 100"/>
                  <a:gd name="T22" fmla="*/ 48 w 115"/>
                  <a:gd name="T23" fmla="*/ 54 h 100"/>
                  <a:gd name="T24" fmla="*/ 56 w 115"/>
                  <a:gd name="T25" fmla="*/ 54 h 100"/>
                  <a:gd name="T26" fmla="*/ 64 w 115"/>
                  <a:gd name="T27" fmla="*/ 56 h 100"/>
                  <a:gd name="T28" fmla="*/ 67 w 115"/>
                  <a:gd name="T29" fmla="*/ 62 h 100"/>
                  <a:gd name="T30" fmla="*/ 68 w 115"/>
                  <a:gd name="T31" fmla="*/ 70 h 100"/>
                  <a:gd name="T32" fmla="*/ 67 w 115"/>
                  <a:gd name="T33" fmla="*/ 76 h 100"/>
                  <a:gd name="T34" fmla="*/ 67 w 115"/>
                  <a:gd name="T35" fmla="*/ 81 h 100"/>
                  <a:gd name="T36" fmla="*/ 67 w 115"/>
                  <a:gd name="T37" fmla="*/ 86 h 100"/>
                  <a:gd name="T38" fmla="*/ 73 w 115"/>
                  <a:gd name="T39" fmla="*/ 91 h 100"/>
                  <a:gd name="T40" fmla="*/ 77 w 115"/>
                  <a:gd name="T41" fmla="*/ 93 h 100"/>
                  <a:gd name="T42" fmla="*/ 87 w 115"/>
                  <a:gd name="T43" fmla="*/ 99 h 100"/>
                  <a:gd name="T44" fmla="*/ 106 w 115"/>
                  <a:gd name="T45" fmla="*/ 83 h 100"/>
                  <a:gd name="T46" fmla="*/ 110 w 115"/>
                  <a:gd name="T47" fmla="*/ 69 h 100"/>
                  <a:gd name="T48" fmla="*/ 113 w 115"/>
                  <a:gd name="T49" fmla="*/ 47 h 100"/>
                  <a:gd name="T50" fmla="*/ 114 w 115"/>
                  <a:gd name="T51" fmla="*/ 32 h 100"/>
                  <a:gd name="T52" fmla="*/ 112 w 115"/>
                  <a:gd name="T53" fmla="*/ 17 h 100"/>
                  <a:gd name="T54" fmla="*/ 107 w 115"/>
                  <a:gd name="T55" fmla="*/ 8 h 100"/>
                  <a:gd name="T56" fmla="*/ 95 w 115"/>
                  <a:gd name="T57" fmla="*/ 3 h 100"/>
                  <a:gd name="T58" fmla="*/ 85 w 115"/>
                  <a:gd name="T59" fmla="*/ 1 h 100"/>
                  <a:gd name="T60" fmla="*/ 65 w 115"/>
                  <a:gd name="T61" fmla="*/ 0 h 100"/>
                  <a:gd name="T62" fmla="*/ 46 w 115"/>
                  <a:gd name="T63" fmla="*/ 1 h 100"/>
                  <a:gd name="T64" fmla="*/ 22 w 115"/>
                  <a:gd name="T65" fmla="*/ 4 h 100"/>
                  <a:gd name="T66" fmla="*/ 11 w 115"/>
                  <a:gd name="T67" fmla="*/ 9 h 100"/>
                  <a:gd name="T68" fmla="*/ 6 w 115"/>
                  <a:gd name="T69" fmla="*/ 14 h 100"/>
                  <a:gd name="T70" fmla="*/ 0 w 115"/>
                  <a:gd name="T71" fmla="*/ 20 h 100"/>
                  <a:gd name="T72" fmla="*/ 1 w 115"/>
                  <a:gd name="T73" fmla="*/ 25 h 100"/>
                  <a:gd name="T74" fmla="*/ 9 w 115"/>
                  <a:gd name="T75" fmla="*/ 29 h 100"/>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115" h="100">
                    <a:moveTo>
                      <a:pt x="9" y="29"/>
                    </a:moveTo>
                    <a:lnTo>
                      <a:pt x="26" y="26"/>
                    </a:lnTo>
                    <a:lnTo>
                      <a:pt x="38" y="28"/>
                    </a:lnTo>
                    <a:lnTo>
                      <a:pt x="45" y="34"/>
                    </a:lnTo>
                    <a:lnTo>
                      <a:pt x="40" y="43"/>
                    </a:lnTo>
                    <a:lnTo>
                      <a:pt x="36" y="46"/>
                    </a:lnTo>
                    <a:lnTo>
                      <a:pt x="34" y="54"/>
                    </a:lnTo>
                    <a:lnTo>
                      <a:pt x="37" y="60"/>
                    </a:lnTo>
                    <a:lnTo>
                      <a:pt x="35" y="67"/>
                    </a:lnTo>
                    <a:lnTo>
                      <a:pt x="41" y="67"/>
                    </a:lnTo>
                    <a:lnTo>
                      <a:pt x="43" y="58"/>
                    </a:lnTo>
                    <a:lnTo>
                      <a:pt x="48" y="54"/>
                    </a:lnTo>
                    <a:lnTo>
                      <a:pt x="56" y="54"/>
                    </a:lnTo>
                    <a:lnTo>
                      <a:pt x="64" y="56"/>
                    </a:lnTo>
                    <a:lnTo>
                      <a:pt x="67" y="62"/>
                    </a:lnTo>
                    <a:lnTo>
                      <a:pt x="68" y="70"/>
                    </a:lnTo>
                    <a:lnTo>
                      <a:pt x="67" y="76"/>
                    </a:lnTo>
                    <a:lnTo>
                      <a:pt x="67" y="81"/>
                    </a:lnTo>
                    <a:lnTo>
                      <a:pt x="67" y="86"/>
                    </a:lnTo>
                    <a:lnTo>
                      <a:pt x="73" y="91"/>
                    </a:lnTo>
                    <a:lnTo>
                      <a:pt x="77" y="93"/>
                    </a:lnTo>
                    <a:lnTo>
                      <a:pt x="87" y="99"/>
                    </a:lnTo>
                    <a:lnTo>
                      <a:pt x="106" y="83"/>
                    </a:lnTo>
                    <a:lnTo>
                      <a:pt x="110" y="69"/>
                    </a:lnTo>
                    <a:lnTo>
                      <a:pt x="113" y="47"/>
                    </a:lnTo>
                    <a:lnTo>
                      <a:pt x="114" y="32"/>
                    </a:lnTo>
                    <a:lnTo>
                      <a:pt x="112" y="17"/>
                    </a:lnTo>
                    <a:lnTo>
                      <a:pt x="107" y="8"/>
                    </a:lnTo>
                    <a:lnTo>
                      <a:pt x="95" y="3"/>
                    </a:lnTo>
                    <a:lnTo>
                      <a:pt x="85" y="1"/>
                    </a:lnTo>
                    <a:lnTo>
                      <a:pt x="65" y="0"/>
                    </a:lnTo>
                    <a:lnTo>
                      <a:pt x="46" y="1"/>
                    </a:lnTo>
                    <a:lnTo>
                      <a:pt x="22" y="4"/>
                    </a:lnTo>
                    <a:lnTo>
                      <a:pt x="11" y="9"/>
                    </a:lnTo>
                    <a:lnTo>
                      <a:pt x="6" y="14"/>
                    </a:lnTo>
                    <a:lnTo>
                      <a:pt x="0" y="20"/>
                    </a:lnTo>
                    <a:lnTo>
                      <a:pt x="1" y="25"/>
                    </a:lnTo>
                    <a:lnTo>
                      <a:pt x="9" y="29"/>
                    </a:lnTo>
                  </a:path>
                </a:pathLst>
              </a:custGeom>
              <a:solidFill>
                <a:srgbClr val="603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60495" name="Freeform 410"/>
              <p:cNvSpPr>
                <a:spLocks/>
              </p:cNvSpPr>
              <p:nvPr/>
            </p:nvSpPr>
            <p:spPr bwMode="auto">
              <a:xfrm>
                <a:off x="5054" y="3154"/>
                <a:ext cx="108" cy="96"/>
              </a:xfrm>
              <a:custGeom>
                <a:avLst/>
                <a:gdLst>
                  <a:gd name="T0" fmla="*/ 4 w 108"/>
                  <a:gd name="T1" fmla="*/ 15 h 96"/>
                  <a:gd name="T2" fmla="*/ 2 w 108"/>
                  <a:gd name="T3" fmla="*/ 23 h 96"/>
                  <a:gd name="T4" fmla="*/ 27 w 108"/>
                  <a:gd name="T5" fmla="*/ 24 h 96"/>
                  <a:gd name="T6" fmla="*/ 48 w 108"/>
                  <a:gd name="T7" fmla="*/ 19 h 96"/>
                  <a:gd name="T8" fmla="*/ 38 w 108"/>
                  <a:gd name="T9" fmla="*/ 22 h 96"/>
                  <a:gd name="T10" fmla="*/ 35 w 108"/>
                  <a:gd name="T11" fmla="*/ 25 h 96"/>
                  <a:gd name="T12" fmla="*/ 47 w 108"/>
                  <a:gd name="T13" fmla="*/ 24 h 96"/>
                  <a:gd name="T14" fmla="*/ 49 w 108"/>
                  <a:gd name="T15" fmla="*/ 26 h 96"/>
                  <a:gd name="T16" fmla="*/ 43 w 108"/>
                  <a:gd name="T17" fmla="*/ 32 h 96"/>
                  <a:gd name="T18" fmla="*/ 45 w 108"/>
                  <a:gd name="T19" fmla="*/ 33 h 96"/>
                  <a:gd name="T20" fmla="*/ 39 w 108"/>
                  <a:gd name="T21" fmla="*/ 41 h 96"/>
                  <a:gd name="T22" fmla="*/ 59 w 108"/>
                  <a:gd name="T23" fmla="*/ 37 h 96"/>
                  <a:gd name="T24" fmla="*/ 33 w 108"/>
                  <a:gd name="T25" fmla="*/ 46 h 96"/>
                  <a:gd name="T26" fmla="*/ 47 w 108"/>
                  <a:gd name="T27" fmla="*/ 45 h 96"/>
                  <a:gd name="T28" fmla="*/ 34 w 108"/>
                  <a:gd name="T29" fmla="*/ 50 h 96"/>
                  <a:gd name="T30" fmla="*/ 38 w 108"/>
                  <a:gd name="T31" fmla="*/ 53 h 96"/>
                  <a:gd name="T32" fmla="*/ 60 w 108"/>
                  <a:gd name="T33" fmla="*/ 51 h 96"/>
                  <a:gd name="T34" fmla="*/ 74 w 108"/>
                  <a:gd name="T35" fmla="*/ 53 h 96"/>
                  <a:gd name="T36" fmla="*/ 74 w 108"/>
                  <a:gd name="T37" fmla="*/ 56 h 96"/>
                  <a:gd name="T38" fmla="*/ 77 w 108"/>
                  <a:gd name="T39" fmla="*/ 58 h 96"/>
                  <a:gd name="T40" fmla="*/ 65 w 108"/>
                  <a:gd name="T41" fmla="*/ 66 h 96"/>
                  <a:gd name="T42" fmla="*/ 76 w 108"/>
                  <a:gd name="T43" fmla="*/ 65 h 96"/>
                  <a:gd name="T44" fmla="*/ 65 w 108"/>
                  <a:gd name="T45" fmla="*/ 76 h 96"/>
                  <a:gd name="T46" fmla="*/ 73 w 108"/>
                  <a:gd name="T47" fmla="*/ 75 h 96"/>
                  <a:gd name="T48" fmla="*/ 69 w 108"/>
                  <a:gd name="T49" fmla="*/ 86 h 96"/>
                  <a:gd name="T50" fmla="*/ 84 w 108"/>
                  <a:gd name="T51" fmla="*/ 70 h 96"/>
                  <a:gd name="T52" fmla="*/ 71 w 108"/>
                  <a:gd name="T53" fmla="*/ 89 h 96"/>
                  <a:gd name="T54" fmla="*/ 87 w 108"/>
                  <a:gd name="T55" fmla="*/ 82 h 96"/>
                  <a:gd name="T56" fmla="*/ 83 w 108"/>
                  <a:gd name="T57" fmla="*/ 89 h 96"/>
                  <a:gd name="T58" fmla="*/ 91 w 108"/>
                  <a:gd name="T59" fmla="*/ 89 h 96"/>
                  <a:gd name="T60" fmla="*/ 104 w 108"/>
                  <a:gd name="T61" fmla="*/ 57 h 96"/>
                  <a:gd name="T62" fmla="*/ 98 w 108"/>
                  <a:gd name="T63" fmla="*/ 37 h 96"/>
                  <a:gd name="T64" fmla="*/ 87 w 108"/>
                  <a:gd name="T65" fmla="*/ 40 h 96"/>
                  <a:gd name="T66" fmla="*/ 106 w 108"/>
                  <a:gd name="T67" fmla="*/ 33 h 96"/>
                  <a:gd name="T68" fmla="*/ 93 w 108"/>
                  <a:gd name="T69" fmla="*/ 21 h 96"/>
                  <a:gd name="T70" fmla="*/ 84 w 108"/>
                  <a:gd name="T71" fmla="*/ 21 h 96"/>
                  <a:gd name="T72" fmla="*/ 102 w 108"/>
                  <a:gd name="T73" fmla="*/ 11 h 96"/>
                  <a:gd name="T74" fmla="*/ 81 w 108"/>
                  <a:gd name="T75" fmla="*/ 6 h 96"/>
                  <a:gd name="T76" fmla="*/ 87 w 108"/>
                  <a:gd name="T77" fmla="*/ 2 h 96"/>
                  <a:gd name="T78" fmla="*/ 60 w 108"/>
                  <a:gd name="T79" fmla="*/ 2 h 96"/>
                  <a:gd name="T80" fmla="*/ 50 w 108"/>
                  <a:gd name="T81" fmla="*/ 5 h 96"/>
                  <a:gd name="T82" fmla="*/ 48 w 108"/>
                  <a:gd name="T83" fmla="*/ 1 h 96"/>
                  <a:gd name="T84" fmla="*/ 27 w 108"/>
                  <a:gd name="T85" fmla="*/ 8 h 96"/>
                  <a:gd name="T86" fmla="*/ 31 w 108"/>
                  <a:gd name="T87" fmla="*/ 2 h 9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08" h="96">
                    <a:moveTo>
                      <a:pt x="18" y="6"/>
                    </a:moveTo>
                    <a:lnTo>
                      <a:pt x="8" y="10"/>
                    </a:lnTo>
                    <a:lnTo>
                      <a:pt x="4" y="15"/>
                    </a:lnTo>
                    <a:lnTo>
                      <a:pt x="2" y="18"/>
                    </a:lnTo>
                    <a:lnTo>
                      <a:pt x="0" y="20"/>
                    </a:lnTo>
                    <a:lnTo>
                      <a:pt x="2" y="23"/>
                    </a:lnTo>
                    <a:lnTo>
                      <a:pt x="7" y="25"/>
                    </a:lnTo>
                    <a:lnTo>
                      <a:pt x="19" y="24"/>
                    </a:lnTo>
                    <a:lnTo>
                      <a:pt x="27" y="24"/>
                    </a:lnTo>
                    <a:lnTo>
                      <a:pt x="33" y="21"/>
                    </a:lnTo>
                    <a:lnTo>
                      <a:pt x="41" y="19"/>
                    </a:lnTo>
                    <a:lnTo>
                      <a:pt x="48" y="19"/>
                    </a:lnTo>
                    <a:lnTo>
                      <a:pt x="58" y="19"/>
                    </a:lnTo>
                    <a:lnTo>
                      <a:pt x="45" y="20"/>
                    </a:lnTo>
                    <a:lnTo>
                      <a:pt x="38" y="22"/>
                    </a:lnTo>
                    <a:lnTo>
                      <a:pt x="33" y="24"/>
                    </a:lnTo>
                    <a:lnTo>
                      <a:pt x="35" y="25"/>
                    </a:lnTo>
                    <a:lnTo>
                      <a:pt x="38" y="28"/>
                    </a:lnTo>
                    <a:lnTo>
                      <a:pt x="43" y="25"/>
                    </a:lnTo>
                    <a:lnTo>
                      <a:pt x="47" y="24"/>
                    </a:lnTo>
                    <a:lnTo>
                      <a:pt x="55" y="23"/>
                    </a:lnTo>
                    <a:lnTo>
                      <a:pt x="57" y="23"/>
                    </a:lnTo>
                    <a:lnTo>
                      <a:pt x="49" y="26"/>
                    </a:lnTo>
                    <a:lnTo>
                      <a:pt x="43" y="28"/>
                    </a:lnTo>
                    <a:lnTo>
                      <a:pt x="40" y="30"/>
                    </a:lnTo>
                    <a:lnTo>
                      <a:pt x="43" y="32"/>
                    </a:lnTo>
                    <a:lnTo>
                      <a:pt x="49" y="30"/>
                    </a:lnTo>
                    <a:lnTo>
                      <a:pt x="55" y="29"/>
                    </a:lnTo>
                    <a:lnTo>
                      <a:pt x="45" y="33"/>
                    </a:lnTo>
                    <a:lnTo>
                      <a:pt x="42" y="36"/>
                    </a:lnTo>
                    <a:lnTo>
                      <a:pt x="41" y="40"/>
                    </a:lnTo>
                    <a:lnTo>
                      <a:pt x="39" y="41"/>
                    </a:lnTo>
                    <a:lnTo>
                      <a:pt x="45" y="39"/>
                    </a:lnTo>
                    <a:lnTo>
                      <a:pt x="50" y="38"/>
                    </a:lnTo>
                    <a:lnTo>
                      <a:pt x="59" y="37"/>
                    </a:lnTo>
                    <a:lnTo>
                      <a:pt x="46" y="41"/>
                    </a:lnTo>
                    <a:lnTo>
                      <a:pt x="38" y="44"/>
                    </a:lnTo>
                    <a:lnTo>
                      <a:pt x="33" y="46"/>
                    </a:lnTo>
                    <a:lnTo>
                      <a:pt x="32" y="50"/>
                    </a:lnTo>
                    <a:lnTo>
                      <a:pt x="38" y="47"/>
                    </a:lnTo>
                    <a:lnTo>
                      <a:pt x="47" y="45"/>
                    </a:lnTo>
                    <a:lnTo>
                      <a:pt x="51" y="45"/>
                    </a:lnTo>
                    <a:lnTo>
                      <a:pt x="42" y="47"/>
                    </a:lnTo>
                    <a:lnTo>
                      <a:pt x="34" y="50"/>
                    </a:lnTo>
                    <a:lnTo>
                      <a:pt x="32" y="53"/>
                    </a:lnTo>
                    <a:lnTo>
                      <a:pt x="33" y="54"/>
                    </a:lnTo>
                    <a:lnTo>
                      <a:pt x="38" y="53"/>
                    </a:lnTo>
                    <a:lnTo>
                      <a:pt x="44" y="51"/>
                    </a:lnTo>
                    <a:lnTo>
                      <a:pt x="55" y="50"/>
                    </a:lnTo>
                    <a:lnTo>
                      <a:pt x="60" y="51"/>
                    </a:lnTo>
                    <a:lnTo>
                      <a:pt x="70" y="51"/>
                    </a:lnTo>
                    <a:lnTo>
                      <a:pt x="82" y="50"/>
                    </a:lnTo>
                    <a:lnTo>
                      <a:pt x="74" y="53"/>
                    </a:lnTo>
                    <a:lnTo>
                      <a:pt x="61" y="54"/>
                    </a:lnTo>
                    <a:lnTo>
                      <a:pt x="64" y="58"/>
                    </a:lnTo>
                    <a:lnTo>
                      <a:pt x="74" y="56"/>
                    </a:lnTo>
                    <a:lnTo>
                      <a:pt x="83" y="54"/>
                    </a:lnTo>
                    <a:lnTo>
                      <a:pt x="88" y="51"/>
                    </a:lnTo>
                    <a:lnTo>
                      <a:pt x="77" y="58"/>
                    </a:lnTo>
                    <a:lnTo>
                      <a:pt x="71" y="60"/>
                    </a:lnTo>
                    <a:lnTo>
                      <a:pt x="64" y="62"/>
                    </a:lnTo>
                    <a:lnTo>
                      <a:pt x="65" y="66"/>
                    </a:lnTo>
                    <a:lnTo>
                      <a:pt x="74" y="64"/>
                    </a:lnTo>
                    <a:lnTo>
                      <a:pt x="80" y="63"/>
                    </a:lnTo>
                    <a:lnTo>
                      <a:pt x="76" y="65"/>
                    </a:lnTo>
                    <a:lnTo>
                      <a:pt x="69" y="67"/>
                    </a:lnTo>
                    <a:lnTo>
                      <a:pt x="65" y="67"/>
                    </a:lnTo>
                    <a:lnTo>
                      <a:pt x="65" y="76"/>
                    </a:lnTo>
                    <a:lnTo>
                      <a:pt x="74" y="72"/>
                    </a:lnTo>
                    <a:lnTo>
                      <a:pt x="79" y="71"/>
                    </a:lnTo>
                    <a:lnTo>
                      <a:pt x="73" y="75"/>
                    </a:lnTo>
                    <a:lnTo>
                      <a:pt x="64" y="78"/>
                    </a:lnTo>
                    <a:lnTo>
                      <a:pt x="64" y="82"/>
                    </a:lnTo>
                    <a:lnTo>
                      <a:pt x="69" y="86"/>
                    </a:lnTo>
                    <a:lnTo>
                      <a:pt x="74" y="82"/>
                    </a:lnTo>
                    <a:lnTo>
                      <a:pt x="79" y="76"/>
                    </a:lnTo>
                    <a:lnTo>
                      <a:pt x="84" y="70"/>
                    </a:lnTo>
                    <a:lnTo>
                      <a:pt x="79" y="79"/>
                    </a:lnTo>
                    <a:lnTo>
                      <a:pt x="76" y="82"/>
                    </a:lnTo>
                    <a:lnTo>
                      <a:pt x="71" y="89"/>
                    </a:lnTo>
                    <a:lnTo>
                      <a:pt x="74" y="93"/>
                    </a:lnTo>
                    <a:lnTo>
                      <a:pt x="82" y="88"/>
                    </a:lnTo>
                    <a:lnTo>
                      <a:pt x="87" y="82"/>
                    </a:lnTo>
                    <a:lnTo>
                      <a:pt x="91" y="75"/>
                    </a:lnTo>
                    <a:lnTo>
                      <a:pt x="87" y="84"/>
                    </a:lnTo>
                    <a:lnTo>
                      <a:pt x="83" y="89"/>
                    </a:lnTo>
                    <a:lnTo>
                      <a:pt x="78" y="93"/>
                    </a:lnTo>
                    <a:lnTo>
                      <a:pt x="82" y="95"/>
                    </a:lnTo>
                    <a:lnTo>
                      <a:pt x="91" y="89"/>
                    </a:lnTo>
                    <a:lnTo>
                      <a:pt x="99" y="78"/>
                    </a:lnTo>
                    <a:lnTo>
                      <a:pt x="102" y="71"/>
                    </a:lnTo>
                    <a:lnTo>
                      <a:pt x="104" y="57"/>
                    </a:lnTo>
                    <a:lnTo>
                      <a:pt x="105" y="47"/>
                    </a:lnTo>
                    <a:lnTo>
                      <a:pt x="107" y="36"/>
                    </a:lnTo>
                    <a:lnTo>
                      <a:pt x="98" y="37"/>
                    </a:lnTo>
                    <a:lnTo>
                      <a:pt x="87" y="41"/>
                    </a:lnTo>
                    <a:lnTo>
                      <a:pt x="73" y="44"/>
                    </a:lnTo>
                    <a:lnTo>
                      <a:pt x="87" y="40"/>
                    </a:lnTo>
                    <a:lnTo>
                      <a:pt x="91" y="37"/>
                    </a:lnTo>
                    <a:lnTo>
                      <a:pt x="101" y="34"/>
                    </a:lnTo>
                    <a:lnTo>
                      <a:pt x="106" y="33"/>
                    </a:lnTo>
                    <a:lnTo>
                      <a:pt x="106" y="27"/>
                    </a:lnTo>
                    <a:lnTo>
                      <a:pt x="105" y="19"/>
                    </a:lnTo>
                    <a:lnTo>
                      <a:pt x="93" y="21"/>
                    </a:lnTo>
                    <a:lnTo>
                      <a:pt x="85" y="23"/>
                    </a:lnTo>
                    <a:lnTo>
                      <a:pt x="75" y="27"/>
                    </a:lnTo>
                    <a:lnTo>
                      <a:pt x="84" y="21"/>
                    </a:lnTo>
                    <a:lnTo>
                      <a:pt x="94" y="19"/>
                    </a:lnTo>
                    <a:lnTo>
                      <a:pt x="104" y="16"/>
                    </a:lnTo>
                    <a:lnTo>
                      <a:pt x="102" y="11"/>
                    </a:lnTo>
                    <a:lnTo>
                      <a:pt x="99" y="6"/>
                    </a:lnTo>
                    <a:lnTo>
                      <a:pt x="90" y="4"/>
                    </a:lnTo>
                    <a:lnTo>
                      <a:pt x="81" y="6"/>
                    </a:lnTo>
                    <a:lnTo>
                      <a:pt x="73" y="11"/>
                    </a:lnTo>
                    <a:lnTo>
                      <a:pt x="78" y="6"/>
                    </a:lnTo>
                    <a:lnTo>
                      <a:pt x="87" y="2"/>
                    </a:lnTo>
                    <a:lnTo>
                      <a:pt x="77" y="1"/>
                    </a:lnTo>
                    <a:lnTo>
                      <a:pt x="71" y="1"/>
                    </a:lnTo>
                    <a:lnTo>
                      <a:pt x="60" y="2"/>
                    </a:lnTo>
                    <a:lnTo>
                      <a:pt x="53" y="6"/>
                    </a:lnTo>
                    <a:lnTo>
                      <a:pt x="43" y="7"/>
                    </a:lnTo>
                    <a:lnTo>
                      <a:pt x="50" y="5"/>
                    </a:lnTo>
                    <a:lnTo>
                      <a:pt x="56" y="2"/>
                    </a:lnTo>
                    <a:lnTo>
                      <a:pt x="59" y="0"/>
                    </a:lnTo>
                    <a:lnTo>
                      <a:pt x="48" y="1"/>
                    </a:lnTo>
                    <a:lnTo>
                      <a:pt x="39" y="1"/>
                    </a:lnTo>
                    <a:lnTo>
                      <a:pt x="33" y="3"/>
                    </a:lnTo>
                    <a:lnTo>
                      <a:pt x="27" y="8"/>
                    </a:lnTo>
                    <a:lnTo>
                      <a:pt x="22" y="15"/>
                    </a:lnTo>
                    <a:lnTo>
                      <a:pt x="25" y="7"/>
                    </a:lnTo>
                    <a:lnTo>
                      <a:pt x="31" y="2"/>
                    </a:lnTo>
                    <a:lnTo>
                      <a:pt x="18" y="6"/>
                    </a:lnTo>
                  </a:path>
                </a:pathLst>
              </a:custGeom>
              <a:solidFill>
                <a:srgbClr val="A05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nvGrpSpPr>
              <p:cNvPr id="60496" name="Group 411"/>
              <p:cNvGrpSpPr>
                <a:grpSpLocks/>
              </p:cNvGrpSpPr>
              <p:nvPr/>
            </p:nvGrpSpPr>
            <p:grpSpPr bwMode="auto">
              <a:xfrm>
                <a:off x="4809" y="3412"/>
                <a:ext cx="128" cy="68"/>
                <a:chOff x="4809" y="3412"/>
                <a:chExt cx="128" cy="68"/>
              </a:xfrm>
            </p:grpSpPr>
            <p:sp>
              <p:nvSpPr>
                <p:cNvPr id="60512" name="Freeform 412"/>
                <p:cNvSpPr>
                  <a:spLocks/>
                </p:cNvSpPr>
                <p:nvPr/>
              </p:nvSpPr>
              <p:spPr bwMode="auto">
                <a:xfrm>
                  <a:off x="4809" y="3412"/>
                  <a:ext cx="128" cy="68"/>
                </a:xfrm>
                <a:custGeom>
                  <a:avLst/>
                  <a:gdLst>
                    <a:gd name="T0" fmla="*/ 127 w 128"/>
                    <a:gd name="T1" fmla="*/ 40 h 68"/>
                    <a:gd name="T2" fmla="*/ 111 w 128"/>
                    <a:gd name="T3" fmla="*/ 37 h 68"/>
                    <a:gd name="T4" fmla="*/ 105 w 128"/>
                    <a:gd name="T5" fmla="*/ 36 h 68"/>
                    <a:gd name="T6" fmla="*/ 101 w 128"/>
                    <a:gd name="T7" fmla="*/ 33 h 68"/>
                    <a:gd name="T8" fmla="*/ 98 w 128"/>
                    <a:gd name="T9" fmla="*/ 29 h 68"/>
                    <a:gd name="T10" fmla="*/ 90 w 128"/>
                    <a:gd name="T11" fmla="*/ 23 h 68"/>
                    <a:gd name="T12" fmla="*/ 76 w 128"/>
                    <a:gd name="T13" fmla="*/ 12 h 68"/>
                    <a:gd name="T14" fmla="*/ 74 w 128"/>
                    <a:gd name="T15" fmla="*/ 9 h 68"/>
                    <a:gd name="T16" fmla="*/ 70 w 128"/>
                    <a:gd name="T17" fmla="*/ 5 h 68"/>
                    <a:gd name="T18" fmla="*/ 63 w 128"/>
                    <a:gd name="T19" fmla="*/ 5 h 68"/>
                    <a:gd name="T20" fmla="*/ 41 w 128"/>
                    <a:gd name="T21" fmla="*/ 2 h 68"/>
                    <a:gd name="T22" fmla="*/ 35 w 128"/>
                    <a:gd name="T23" fmla="*/ 0 h 68"/>
                    <a:gd name="T24" fmla="*/ 30 w 128"/>
                    <a:gd name="T25" fmla="*/ 2 h 68"/>
                    <a:gd name="T26" fmla="*/ 27 w 128"/>
                    <a:gd name="T27" fmla="*/ 4 h 68"/>
                    <a:gd name="T28" fmla="*/ 14 w 128"/>
                    <a:gd name="T29" fmla="*/ 8 h 68"/>
                    <a:gd name="T30" fmla="*/ 9 w 128"/>
                    <a:gd name="T31" fmla="*/ 10 h 68"/>
                    <a:gd name="T32" fmla="*/ 7 w 128"/>
                    <a:gd name="T33" fmla="*/ 11 h 68"/>
                    <a:gd name="T34" fmla="*/ 4 w 128"/>
                    <a:gd name="T35" fmla="*/ 17 h 68"/>
                    <a:gd name="T36" fmla="*/ 3 w 128"/>
                    <a:gd name="T37" fmla="*/ 21 h 68"/>
                    <a:gd name="T38" fmla="*/ 2 w 128"/>
                    <a:gd name="T39" fmla="*/ 23 h 68"/>
                    <a:gd name="T40" fmla="*/ 0 w 128"/>
                    <a:gd name="T41" fmla="*/ 26 h 68"/>
                    <a:gd name="T42" fmla="*/ 0 w 128"/>
                    <a:gd name="T43" fmla="*/ 28 h 68"/>
                    <a:gd name="T44" fmla="*/ 3 w 128"/>
                    <a:gd name="T45" fmla="*/ 30 h 68"/>
                    <a:gd name="T46" fmla="*/ 8 w 128"/>
                    <a:gd name="T47" fmla="*/ 30 h 68"/>
                    <a:gd name="T48" fmla="*/ 16 w 128"/>
                    <a:gd name="T49" fmla="*/ 26 h 68"/>
                    <a:gd name="T50" fmla="*/ 27 w 128"/>
                    <a:gd name="T51" fmla="*/ 24 h 68"/>
                    <a:gd name="T52" fmla="*/ 36 w 128"/>
                    <a:gd name="T53" fmla="*/ 26 h 68"/>
                    <a:gd name="T54" fmla="*/ 26 w 128"/>
                    <a:gd name="T55" fmla="*/ 28 h 68"/>
                    <a:gd name="T56" fmla="*/ 19 w 128"/>
                    <a:gd name="T57" fmla="*/ 30 h 68"/>
                    <a:gd name="T58" fmla="*/ 11 w 128"/>
                    <a:gd name="T59" fmla="*/ 33 h 68"/>
                    <a:gd name="T60" fmla="*/ 9 w 128"/>
                    <a:gd name="T61" fmla="*/ 35 h 68"/>
                    <a:gd name="T62" fmla="*/ 9 w 128"/>
                    <a:gd name="T63" fmla="*/ 37 h 68"/>
                    <a:gd name="T64" fmla="*/ 12 w 128"/>
                    <a:gd name="T65" fmla="*/ 40 h 68"/>
                    <a:gd name="T66" fmla="*/ 16 w 128"/>
                    <a:gd name="T67" fmla="*/ 39 h 68"/>
                    <a:gd name="T68" fmla="*/ 27 w 128"/>
                    <a:gd name="T69" fmla="*/ 37 h 68"/>
                    <a:gd name="T70" fmla="*/ 37 w 128"/>
                    <a:gd name="T71" fmla="*/ 36 h 68"/>
                    <a:gd name="T72" fmla="*/ 45 w 128"/>
                    <a:gd name="T73" fmla="*/ 37 h 68"/>
                    <a:gd name="T74" fmla="*/ 50 w 128"/>
                    <a:gd name="T75" fmla="*/ 39 h 68"/>
                    <a:gd name="T76" fmla="*/ 55 w 128"/>
                    <a:gd name="T77" fmla="*/ 44 h 68"/>
                    <a:gd name="T78" fmla="*/ 59 w 128"/>
                    <a:gd name="T79" fmla="*/ 49 h 68"/>
                    <a:gd name="T80" fmla="*/ 63 w 128"/>
                    <a:gd name="T81" fmla="*/ 54 h 68"/>
                    <a:gd name="T82" fmla="*/ 66 w 128"/>
                    <a:gd name="T83" fmla="*/ 57 h 68"/>
                    <a:gd name="T84" fmla="*/ 72 w 128"/>
                    <a:gd name="T85" fmla="*/ 61 h 68"/>
                    <a:gd name="T86" fmla="*/ 78 w 128"/>
                    <a:gd name="T87" fmla="*/ 63 h 68"/>
                    <a:gd name="T88" fmla="*/ 84 w 128"/>
                    <a:gd name="T89" fmla="*/ 63 h 68"/>
                    <a:gd name="T90" fmla="*/ 92 w 128"/>
                    <a:gd name="T91" fmla="*/ 63 h 68"/>
                    <a:gd name="T92" fmla="*/ 98 w 128"/>
                    <a:gd name="T93" fmla="*/ 62 h 68"/>
                    <a:gd name="T94" fmla="*/ 106 w 128"/>
                    <a:gd name="T95" fmla="*/ 64 h 68"/>
                    <a:gd name="T96" fmla="*/ 127 w 128"/>
                    <a:gd name="T97" fmla="*/ 67 h 68"/>
                    <a:gd name="T98" fmla="*/ 127 w 128"/>
                    <a:gd name="T99" fmla="*/ 40 h 68"/>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128" h="68">
                      <a:moveTo>
                        <a:pt x="127" y="40"/>
                      </a:moveTo>
                      <a:lnTo>
                        <a:pt x="111" y="37"/>
                      </a:lnTo>
                      <a:lnTo>
                        <a:pt x="105" y="36"/>
                      </a:lnTo>
                      <a:lnTo>
                        <a:pt x="101" y="33"/>
                      </a:lnTo>
                      <a:lnTo>
                        <a:pt x="98" y="29"/>
                      </a:lnTo>
                      <a:lnTo>
                        <a:pt x="90" y="23"/>
                      </a:lnTo>
                      <a:lnTo>
                        <a:pt x="76" y="12"/>
                      </a:lnTo>
                      <a:lnTo>
                        <a:pt x="74" y="9"/>
                      </a:lnTo>
                      <a:lnTo>
                        <a:pt x="70" y="5"/>
                      </a:lnTo>
                      <a:lnTo>
                        <a:pt x="63" y="5"/>
                      </a:lnTo>
                      <a:lnTo>
                        <a:pt x="41" y="2"/>
                      </a:lnTo>
                      <a:lnTo>
                        <a:pt x="35" y="0"/>
                      </a:lnTo>
                      <a:lnTo>
                        <a:pt x="30" y="2"/>
                      </a:lnTo>
                      <a:lnTo>
                        <a:pt x="27" y="4"/>
                      </a:lnTo>
                      <a:lnTo>
                        <a:pt x="14" y="8"/>
                      </a:lnTo>
                      <a:lnTo>
                        <a:pt x="9" y="10"/>
                      </a:lnTo>
                      <a:lnTo>
                        <a:pt x="7" y="11"/>
                      </a:lnTo>
                      <a:lnTo>
                        <a:pt x="4" y="17"/>
                      </a:lnTo>
                      <a:lnTo>
                        <a:pt x="3" y="21"/>
                      </a:lnTo>
                      <a:lnTo>
                        <a:pt x="2" y="23"/>
                      </a:lnTo>
                      <a:lnTo>
                        <a:pt x="0" y="26"/>
                      </a:lnTo>
                      <a:lnTo>
                        <a:pt x="0" y="28"/>
                      </a:lnTo>
                      <a:lnTo>
                        <a:pt x="3" y="30"/>
                      </a:lnTo>
                      <a:lnTo>
                        <a:pt x="8" y="30"/>
                      </a:lnTo>
                      <a:lnTo>
                        <a:pt x="16" y="26"/>
                      </a:lnTo>
                      <a:lnTo>
                        <a:pt x="27" y="24"/>
                      </a:lnTo>
                      <a:lnTo>
                        <a:pt x="36" y="26"/>
                      </a:lnTo>
                      <a:lnTo>
                        <a:pt x="26" y="28"/>
                      </a:lnTo>
                      <a:lnTo>
                        <a:pt x="19" y="30"/>
                      </a:lnTo>
                      <a:lnTo>
                        <a:pt x="11" y="33"/>
                      </a:lnTo>
                      <a:lnTo>
                        <a:pt x="9" y="35"/>
                      </a:lnTo>
                      <a:lnTo>
                        <a:pt x="9" y="37"/>
                      </a:lnTo>
                      <a:lnTo>
                        <a:pt x="12" y="40"/>
                      </a:lnTo>
                      <a:lnTo>
                        <a:pt x="16" y="39"/>
                      </a:lnTo>
                      <a:lnTo>
                        <a:pt x="27" y="37"/>
                      </a:lnTo>
                      <a:lnTo>
                        <a:pt x="37" y="36"/>
                      </a:lnTo>
                      <a:lnTo>
                        <a:pt x="45" y="37"/>
                      </a:lnTo>
                      <a:lnTo>
                        <a:pt x="50" y="39"/>
                      </a:lnTo>
                      <a:lnTo>
                        <a:pt x="55" y="44"/>
                      </a:lnTo>
                      <a:lnTo>
                        <a:pt x="59" y="49"/>
                      </a:lnTo>
                      <a:lnTo>
                        <a:pt x="63" y="54"/>
                      </a:lnTo>
                      <a:lnTo>
                        <a:pt x="66" y="57"/>
                      </a:lnTo>
                      <a:lnTo>
                        <a:pt x="72" y="61"/>
                      </a:lnTo>
                      <a:lnTo>
                        <a:pt x="78" y="63"/>
                      </a:lnTo>
                      <a:lnTo>
                        <a:pt x="84" y="63"/>
                      </a:lnTo>
                      <a:lnTo>
                        <a:pt x="92" y="63"/>
                      </a:lnTo>
                      <a:lnTo>
                        <a:pt x="98" y="62"/>
                      </a:lnTo>
                      <a:lnTo>
                        <a:pt x="106" y="64"/>
                      </a:lnTo>
                      <a:lnTo>
                        <a:pt x="127" y="67"/>
                      </a:lnTo>
                      <a:lnTo>
                        <a:pt x="127" y="40"/>
                      </a:lnTo>
                    </a:path>
                  </a:pathLst>
                </a:custGeom>
                <a:solidFill>
                  <a:srgbClr val="FFC080"/>
                </a:solidFill>
                <a:ln w="12700" cap="rnd" cmpd="sng">
                  <a:solidFill>
                    <a:srgbClr val="402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60513" name="Freeform 413"/>
                <p:cNvSpPr>
                  <a:spLocks/>
                </p:cNvSpPr>
                <p:nvPr/>
              </p:nvSpPr>
              <p:spPr bwMode="auto">
                <a:xfrm>
                  <a:off x="4815" y="3423"/>
                  <a:ext cx="33" cy="3"/>
                </a:xfrm>
                <a:custGeom>
                  <a:avLst/>
                  <a:gdLst>
                    <a:gd name="T0" fmla="*/ 0 w 33"/>
                    <a:gd name="T1" fmla="*/ 2 h 3"/>
                    <a:gd name="T2" fmla="*/ 6 w 33"/>
                    <a:gd name="T3" fmla="*/ 1 h 3"/>
                    <a:gd name="T4" fmla="*/ 10 w 33"/>
                    <a:gd name="T5" fmla="*/ 1 h 3"/>
                    <a:gd name="T6" fmla="*/ 15 w 33"/>
                    <a:gd name="T7" fmla="*/ 1 h 3"/>
                    <a:gd name="T8" fmla="*/ 20 w 33"/>
                    <a:gd name="T9" fmla="*/ 0 h 3"/>
                    <a:gd name="T10" fmla="*/ 27 w 33"/>
                    <a:gd name="T11" fmla="*/ 1 h 3"/>
                    <a:gd name="T12" fmla="*/ 32 w 33"/>
                    <a:gd name="T13" fmla="*/ 1 h 3"/>
                    <a:gd name="T14" fmla="*/ 25 w 33"/>
                    <a:gd name="T15" fmla="*/ 0 h 3"/>
                    <a:gd name="T16" fmla="*/ 18 w 33"/>
                    <a:gd name="T17" fmla="*/ 0 h 3"/>
                    <a:gd name="T18" fmla="*/ 10 w 33"/>
                    <a:gd name="T19" fmla="*/ 1 h 3"/>
                    <a:gd name="T20" fmla="*/ 6 w 33"/>
                    <a:gd name="T21" fmla="*/ 1 h 3"/>
                    <a:gd name="T22" fmla="*/ 1 w 33"/>
                    <a:gd name="T23" fmla="*/ 2 h 3"/>
                    <a:gd name="T24" fmla="*/ 0 w 33"/>
                    <a:gd name="T25" fmla="*/ 2 h 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33" h="3">
                      <a:moveTo>
                        <a:pt x="0" y="2"/>
                      </a:moveTo>
                      <a:lnTo>
                        <a:pt x="6" y="1"/>
                      </a:lnTo>
                      <a:lnTo>
                        <a:pt x="10" y="1"/>
                      </a:lnTo>
                      <a:lnTo>
                        <a:pt x="15" y="1"/>
                      </a:lnTo>
                      <a:lnTo>
                        <a:pt x="20" y="0"/>
                      </a:lnTo>
                      <a:lnTo>
                        <a:pt x="27" y="1"/>
                      </a:lnTo>
                      <a:lnTo>
                        <a:pt x="32" y="1"/>
                      </a:lnTo>
                      <a:lnTo>
                        <a:pt x="25" y="0"/>
                      </a:lnTo>
                      <a:lnTo>
                        <a:pt x="18" y="0"/>
                      </a:lnTo>
                      <a:lnTo>
                        <a:pt x="10" y="1"/>
                      </a:lnTo>
                      <a:lnTo>
                        <a:pt x="6" y="1"/>
                      </a:lnTo>
                      <a:lnTo>
                        <a:pt x="1" y="2"/>
                      </a:lnTo>
                      <a:lnTo>
                        <a:pt x="0" y="2"/>
                      </a:lnTo>
                    </a:path>
                  </a:pathLst>
                </a:custGeom>
                <a:solidFill>
                  <a:srgbClr val="402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60514" name="Freeform 414"/>
                <p:cNvSpPr>
                  <a:spLocks/>
                </p:cNvSpPr>
                <p:nvPr/>
              </p:nvSpPr>
              <p:spPr bwMode="auto">
                <a:xfrm>
                  <a:off x="4837" y="3414"/>
                  <a:ext cx="27" cy="1"/>
                </a:xfrm>
                <a:custGeom>
                  <a:avLst/>
                  <a:gdLst>
                    <a:gd name="T0" fmla="*/ 7 w 27"/>
                    <a:gd name="T1" fmla="*/ 0 h 1"/>
                    <a:gd name="T2" fmla="*/ 4 w 27"/>
                    <a:gd name="T3" fmla="*/ 0 h 1"/>
                    <a:gd name="T4" fmla="*/ 0 w 27"/>
                    <a:gd name="T5" fmla="*/ 0 h 1"/>
                    <a:gd name="T6" fmla="*/ 2 w 27"/>
                    <a:gd name="T7" fmla="*/ 0 h 1"/>
                    <a:gd name="T8" fmla="*/ 7 w 27"/>
                    <a:gd name="T9" fmla="*/ 0 h 1"/>
                    <a:gd name="T10" fmla="*/ 15 w 27"/>
                    <a:gd name="T11" fmla="*/ 0 h 1"/>
                    <a:gd name="T12" fmla="*/ 20 w 27"/>
                    <a:gd name="T13" fmla="*/ 0 h 1"/>
                    <a:gd name="T14" fmla="*/ 25 w 27"/>
                    <a:gd name="T15" fmla="*/ 0 h 1"/>
                    <a:gd name="T16" fmla="*/ 26 w 27"/>
                    <a:gd name="T17" fmla="*/ 0 h 1"/>
                    <a:gd name="T18" fmla="*/ 20 w 27"/>
                    <a:gd name="T19" fmla="*/ 0 h 1"/>
                    <a:gd name="T20" fmla="*/ 13 w 27"/>
                    <a:gd name="T21" fmla="*/ 0 h 1"/>
                    <a:gd name="T22" fmla="*/ 7 w 27"/>
                    <a:gd name="T23" fmla="*/ 0 h 1"/>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27" h="1">
                      <a:moveTo>
                        <a:pt x="7" y="0"/>
                      </a:moveTo>
                      <a:lnTo>
                        <a:pt x="4" y="0"/>
                      </a:lnTo>
                      <a:lnTo>
                        <a:pt x="0" y="0"/>
                      </a:lnTo>
                      <a:lnTo>
                        <a:pt x="2" y="0"/>
                      </a:lnTo>
                      <a:lnTo>
                        <a:pt x="7" y="0"/>
                      </a:lnTo>
                      <a:lnTo>
                        <a:pt x="15" y="0"/>
                      </a:lnTo>
                      <a:lnTo>
                        <a:pt x="20" y="0"/>
                      </a:lnTo>
                      <a:lnTo>
                        <a:pt x="25" y="0"/>
                      </a:lnTo>
                      <a:lnTo>
                        <a:pt x="26" y="0"/>
                      </a:lnTo>
                      <a:lnTo>
                        <a:pt x="20" y="0"/>
                      </a:lnTo>
                      <a:lnTo>
                        <a:pt x="13" y="0"/>
                      </a:lnTo>
                      <a:lnTo>
                        <a:pt x="7" y="0"/>
                      </a:lnTo>
                    </a:path>
                  </a:pathLst>
                </a:custGeom>
                <a:solidFill>
                  <a:srgbClr val="402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60515" name="Freeform 415"/>
                <p:cNvSpPr>
                  <a:spLocks/>
                </p:cNvSpPr>
                <p:nvPr/>
              </p:nvSpPr>
              <p:spPr bwMode="auto">
                <a:xfrm>
                  <a:off x="4843" y="3431"/>
                  <a:ext cx="7" cy="5"/>
                </a:xfrm>
                <a:custGeom>
                  <a:avLst/>
                  <a:gdLst>
                    <a:gd name="T0" fmla="*/ 0 w 7"/>
                    <a:gd name="T1" fmla="*/ 1 h 5"/>
                    <a:gd name="T2" fmla="*/ 1 w 7"/>
                    <a:gd name="T3" fmla="*/ 0 h 5"/>
                    <a:gd name="T4" fmla="*/ 3 w 7"/>
                    <a:gd name="T5" fmla="*/ 1 h 5"/>
                    <a:gd name="T6" fmla="*/ 5 w 7"/>
                    <a:gd name="T7" fmla="*/ 1 h 5"/>
                    <a:gd name="T8" fmla="*/ 6 w 7"/>
                    <a:gd name="T9" fmla="*/ 4 h 5"/>
                    <a:gd name="T10" fmla="*/ 4 w 7"/>
                    <a:gd name="T11" fmla="*/ 3 h 5"/>
                    <a:gd name="T12" fmla="*/ 0 w 7"/>
                    <a:gd name="T13" fmla="*/ 1 h 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7" h="5">
                      <a:moveTo>
                        <a:pt x="0" y="1"/>
                      </a:moveTo>
                      <a:lnTo>
                        <a:pt x="1" y="0"/>
                      </a:lnTo>
                      <a:lnTo>
                        <a:pt x="3" y="1"/>
                      </a:lnTo>
                      <a:lnTo>
                        <a:pt x="5" y="1"/>
                      </a:lnTo>
                      <a:lnTo>
                        <a:pt x="6" y="4"/>
                      </a:lnTo>
                      <a:lnTo>
                        <a:pt x="4" y="3"/>
                      </a:lnTo>
                      <a:lnTo>
                        <a:pt x="0" y="1"/>
                      </a:lnTo>
                    </a:path>
                  </a:pathLst>
                </a:custGeom>
                <a:solidFill>
                  <a:srgbClr val="402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60516" name="Freeform 416"/>
                <p:cNvSpPr>
                  <a:spLocks/>
                </p:cNvSpPr>
                <p:nvPr/>
              </p:nvSpPr>
              <p:spPr bwMode="auto">
                <a:xfrm>
                  <a:off x="4810" y="3431"/>
                  <a:ext cx="5" cy="2"/>
                </a:xfrm>
                <a:custGeom>
                  <a:avLst/>
                  <a:gdLst>
                    <a:gd name="T0" fmla="*/ 0 w 5"/>
                    <a:gd name="T1" fmla="*/ 1 h 2"/>
                    <a:gd name="T2" fmla="*/ 0 w 5"/>
                    <a:gd name="T3" fmla="*/ 1 h 2"/>
                    <a:gd name="T4" fmla="*/ 1 w 5"/>
                    <a:gd name="T5" fmla="*/ 0 h 2"/>
                    <a:gd name="T6" fmla="*/ 4 w 5"/>
                    <a:gd name="T7" fmla="*/ 0 h 2"/>
                    <a:gd name="T8" fmla="*/ 0 w 5"/>
                    <a:gd name="T9" fmla="*/ 1 h 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 h="2">
                      <a:moveTo>
                        <a:pt x="0" y="1"/>
                      </a:moveTo>
                      <a:lnTo>
                        <a:pt x="0" y="1"/>
                      </a:lnTo>
                      <a:lnTo>
                        <a:pt x="1" y="0"/>
                      </a:lnTo>
                      <a:lnTo>
                        <a:pt x="4" y="0"/>
                      </a:lnTo>
                      <a:lnTo>
                        <a:pt x="0" y="1"/>
                      </a:lnTo>
                    </a:path>
                  </a:pathLst>
                </a:custGeom>
                <a:solidFill>
                  <a:srgbClr val="402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60517" name="Freeform 417"/>
                <p:cNvSpPr>
                  <a:spLocks/>
                </p:cNvSpPr>
                <p:nvPr/>
              </p:nvSpPr>
              <p:spPr bwMode="auto">
                <a:xfrm>
                  <a:off x="4819" y="3441"/>
                  <a:ext cx="6" cy="6"/>
                </a:xfrm>
                <a:custGeom>
                  <a:avLst/>
                  <a:gdLst>
                    <a:gd name="T0" fmla="*/ 0 w 6"/>
                    <a:gd name="T1" fmla="*/ 5 h 6"/>
                    <a:gd name="T2" fmla="*/ 2 w 6"/>
                    <a:gd name="T3" fmla="*/ 3 h 6"/>
                    <a:gd name="T4" fmla="*/ 5 w 6"/>
                    <a:gd name="T5" fmla="*/ 0 h 6"/>
                    <a:gd name="T6" fmla="*/ 0 w 6"/>
                    <a:gd name="T7" fmla="*/ 5 h 6"/>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6" h="6">
                      <a:moveTo>
                        <a:pt x="0" y="5"/>
                      </a:moveTo>
                      <a:lnTo>
                        <a:pt x="2" y="3"/>
                      </a:lnTo>
                      <a:lnTo>
                        <a:pt x="5" y="0"/>
                      </a:lnTo>
                      <a:lnTo>
                        <a:pt x="0" y="5"/>
                      </a:lnTo>
                    </a:path>
                  </a:pathLst>
                </a:custGeom>
                <a:solidFill>
                  <a:srgbClr val="402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60518" name="Freeform 418"/>
                <p:cNvSpPr>
                  <a:spLocks/>
                </p:cNvSpPr>
                <p:nvPr/>
              </p:nvSpPr>
              <p:spPr bwMode="auto">
                <a:xfrm>
                  <a:off x="4868" y="3427"/>
                  <a:ext cx="3" cy="2"/>
                </a:xfrm>
                <a:custGeom>
                  <a:avLst/>
                  <a:gdLst>
                    <a:gd name="T0" fmla="*/ 2 w 3"/>
                    <a:gd name="T1" fmla="*/ 1 h 2"/>
                    <a:gd name="T2" fmla="*/ 2 w 3"/>
                    <a:gd name="T3" fmla="*/ 1 h 2"/>
                    <a:gd name="T4" fmla="*/ 2 w 3"/>
                    <a:gd name="T5" fmla="*/ 0 h 2"/>
                    <a:gd name="T6" fmla="*/ 0 w 3"/>
                    <a:gd name="T7" fmla="*/ 0 h 2"/>
                    <a:gd name="T8" fmla="*/ 2 w 3"/>
                    <a:gd name="T9" fmla="*/ 1 h 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 h="2">
                      <a:moveTo>
                        <a:pt x="2" y="1"/>
                      </a:moveTo>
                      <a:lnTo>
                        <a:pt x="2" y="1"/>
                      </a:lnTo>
                      <a:lnTo>
                        <a:pt x="2" y="0"/>
                      </a:lnTo>
                      <a:lnTo>
                        <a:pt x="0" y="0"/>
                      </a:lnTo>
                      <a:lnTo>
                        <a:pt x="2" y="1"/>
                      </a:lnTo>
                    </a:path>
                  </a:pathLst>
                </a:custGeom>
                <a:solidFill>
                  <a:srgbClr val="402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60519" name="Freeform 419"/>
                <p:cNvSpPr>
                  <a:spLocks/>
                </p:cNvSpPr>
                <p:nvPr/>
              </p:nvSpPr>
              <p:spPr bwMode="auto">
                <a:xfrm>
                  <a:off x="4881" y="3427"/>
                  <a:ext cx="14" cy="12"/>
                </a:xfrm>
                <a:custGeom>
                  <a:avLst/>
                  <a:gdLst>
                    <a:gd name="T0" fmla="*/ 0 w 14"/>
                    <a:gd name="T1" fmla="*/ 0 h 12"/>
                    <a:gd name="T2" fmla="*/ 2 w 14"/>
                    <a:gd name="T3" fmla="*/ 4 h 12"/>
                    <a:gd name="T4" fmla="*/ 5 w 14"/>
                    <a:gd name="T5" fmla="*/ 6 h 12"/>
                    <a:gd name="T6" fmla="*/ 13 w 14"/>
                    <a:gd name="T7" fmla="*/ 11 h 12"/>
                    <a:gd name="T8" fmla="*/ 6 w 14"/>
                    <a:gd name="T9" fmla="*/ 5 h 12"/>
                    <a:gd name="T10" fmla="*/ 0 w 14"/>
                    <a:gd name="T11" fmla="*/ 0 h 1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 h="12">
                      <a:moveTo>
                        <a:pt x="0" y="0"/>
                      </a:moveTo>
                      <a:lnTo>
                        <a:pt x="2" y="4"/>
                      </a:lnTo>
                      <a:lnTo>
                        <a:pt x="5" y="6"/>
                      </a:lnTo>
                      <a:lnTo>
                        <a:pt x="13" y="11"/>
                      </a:lnTo>
                      <a:lnTo>
                        <a:pt x="6" y="5"/>
                      </a:lnTo>
                      <a:lnTo>
                        <a:pt x="0" y="0"/>
                      </a:lnTo>
                    </a:path>
                  </a:pathLst>
                </a:custGeom>
                <a:solidFill>
                  <a:srgbClr val="402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60520" name="Freeform 420"/>
                <p:cNvSpPr>
                  <a:spLocks/>
                </p:cNvSpPr>
                <p:nvPr/>
              </p:nvSpPr>
              <p:spPr bwMode="auto">
                <a:xfrm>
                  <a:off x="4904" y="3453"/>
                  <a:ext cx="4" cy="6"/>
                </a:xfrm>
                <a:custGeom>
                  <a:avLst/>
                  <a:gdLst>
                    <a:gd name="T0" fmla="*/ 0 w 4"/>
                    <a:gd name="T1" fmla="*/ 0 h 6"/>
                    <a:gd name="T2" fmla="*/ 2 w 4"/>
                    <a:gd name="T3" fmla="*/ 2 h 6"/>
                    <a:gd name="T4" fmla="*/ 2 w 4"/>
                    <a:gd name="T5" fmla="*/ 4 h 6"/>
                    <a:gd name="T6" fmla="*/ 2 w 4"/>
                    <a:gd name="T7" fmla="*/ 5 h 6"/>
                    <a:gd name="T8" fmla="*/ 3 w 4"/>
                    <a:gd name="T9" fmla="*/ 3 h 6"/>
                    <a:gd name="T10" fmla="*/ 2 w 4"/>
                    <a:gd name="T11" fmla="*/ 1 h 6"/>
                    <a:gd name="T12" fmla="*/ 0 w 4"/>
                    <a:gd name="T13" fmla="*/ 0 h 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4" h="6">
                      <a:moveTo>
                        <a:pt x="0" y="0"/>
                      </a:moveTo>
                      <a:lnTo>
                        <a:pt x="2" y="2"/>
                      </a:lnTo>
                      <a:lnTo>
                        <a:pt x="2" y="4"/>
                      </a:lnTo>
                      <a:lnTo>
                        <a:pt x="2" y="5"/>
                      </a:lnTo>
                      <a:lnTo>
                        <a:pt x="3" y="3"/>
                      </a:lnTo>
                      <a:lnTo>
                        <a:pt x="2" y="1"/>
                      </a:lnTo>
                      <a:lnTo>
                        <a:pt x="0" y="0"/>
                      </a:lnTo>
                    </a:path>
                  </a:pathLst>
                </a:custGeom>
                <a:solidFill>
                  <a:srgbClr val="402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60521" name="Freeform 421"/>
                <p:cNvSpPr>
                  <a:spLocks/>
                </p:cNvSpPr>
                <p:nvPr/>
              </p:nvSpPr>
              <p:spPr bwMode="auto">
                <a:xfrm>
                  <a:off x="4857" y="3437"/>
                  <a:ext cx="6" cy="3"/>
                </a:xfrm>
                <a:custGeom>
                  <a:avLst/>
                  <a:gdLst>
                    <a:gd name="T0" fmla="*/ 2 w 6"/>
                    <a:gd name="T1" fmla="*/ 2 h 3"/>
                    <a:gd name="T2" fmla="*/ 0 w 6"/>
                    <a:gd name="T3" fmla="*/ 1 h 3"/>
                    <a:gd name="T4" fmla="*/ 5 w 6"/>
                    <a:gd name="T5" fmla="*/ 0 h 3"/>
                    <a:gd name="T6" fmla="*/ 2 w 6"/>
                    <a:gd name="T7" fmla="*/ 2 h 3"/>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6" h="3">
                      <a:moveTo>
                        <a:pt x="2" y="2"/>
                      </a:moveTo>
                      <a:lnTo>
                        <a:pt x="0" y="1"/>
                      </a:lnTo>
                      <a:lnTo>
                        <a:pt x="5" y="0"/>
                      </a:lnTo>
                      <a:lnTo>
                        <a:pt x="2" y="2"/>
                      </a:lnTo>
                    </a:path>
                  </a:pathLst>
                </a:custGeom>
                <a:solidFill>
                  <a:srgbClr val="402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nvGrpSpPr>
              <p:cNvPr id="60497" name="Group 422"/>
              <p:cNvGrpSpPr>
                <a:grpSpLocks/>
              </p:cNvGrpSpPr>
              <p:nvPr/>
            </p:nvGrpSpPr>
            <p:grpSpPr bwMode="auto">
              <a:xfrm>
                <a:off x="4917" y="3263"/>
                <a:ext cx="292" cy="291"/>
                <a:chOff x="4917" y="3263"/>
                <a:chExt cx="292" cy="291"/>
              </a:xfrm>
            </p:grpSpPr>
            <p:sp>
              <p:nvSpPr>
                <p:cNvPr id="60498" name="Freeform 423"/>
                <p:cNvSpPr>
                  <a:spLocks/>
                </p:cNvSpPr>
                <p:nvPr/>
              </p:nvSpPr>
              <p:spPr bwMode="auto">
                <a:xfrm>
                  <a:off x="5041" y="3263"/>
                  <a:ext cx="2" cy="2"/>
                </a:xfrm>
                <a:custGeom>
                  <a:avLst/>
                  <a:gdLst>
                    <a:gd name="T0" fmla="*/ 0 w 2"/>
                    <a:gd name="T1" fmla="*/ 1 h 2"/>
                    <a:gd name="T2" fmla="*/ 0 w 2"/>
                    <a:gd name="T3" fmla="*/ 1 h 2"/>
                    <a:gd name="T4" fmla="*/ 1 w 2"/>
                    <a:gd name="T5" fmla="*/ 1 h 2"/>
                    <a:gd name="T6" fmla="*/ 1 w 2"/>
                    <a:gd name="T7" fmla="*/ 0 h 2"/>
                    <a:gd name="T8" fmla="*/ 1 w 2"/>
                    <a:gd name="T9" fmla="*/ 0 h 2"/>
                    <a:gd name="T10" fmla="*/ 1 w 2"/>
                    <a:gd name="T11" fmla="*/ 0 h 2"/>
                    <a:gd name="T12" fmla="*/ 0 w 2"/>
                    <a:gd name="T13" fmla="*/ 0 h 2"/>
                    <a:gd name="T14" fmla="*/ 0 w 2"/>
                    <a:gd name="T15" fmla="*/ 1 h 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 h="2">
                      <a:moveTo>
                        <a:pt x="0" y="1"/>
                      </a:moveTo>
                      <a:lnTo>
                        <a:pt x="0" y="1"/>
                      </a:lnTo>
                      <a:lnTo>
                        <a:pt x="1" y="1"/>
                      </a:lnTo>
                      <a:lnTo>
                        <a:pt x="1" y="0"/>
                      </a:lnTo>
                      <a:lnTo>
                        <a:pt x="0" y="0"/>
                      </a:lnTo>
                      <a:lnTo>
                        <a:pt x="0" y="1"/>
                      </a:lnTo>
                    </a:path>
                  </a:pathLst>
                </a:custGeom>
                <a:solidFill>
                  <a:srgbClr val="402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60499" name="Freeform 424"/>
                <p:cNvSpPr>
                  <a:spLocks/>
                </p:cNvSpPr>
                <p:nvPr/>
              </p:nvSpPr>
              <p:spPr bwMode="auto">
                <a:xfrm>
                  <a:off x="5038" y="3270"/>
                  <a:ext cx="6" cy="4"/>
                </a:xfrm>
                <a:custGeom>
                  <a:avLst/>
                  <a:gdLst>
                    <a:gd name="T0" fmla="*/ 5 w 6"/>
                    <a:gd name="T1" fmla="*/ 3 h 4"/>
                    <a:gd name="T2" fmla="*/ 0 w 6"/>
                    <a:gd name="T3" fmla="*/ 3 h 4"/>
                    <a:gd name="T4" fmla="*/ 0 w 6"/>
                    <a:gd name="T5" fmla="*/ 0 h 4"/>
                    <a:gd name="T6" fmla="*/ 5 w 6"/>
                    <a:gd name="T7" fmla="*/ 3 h 4"/>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6" h="4">
                      <a:moveTo>
                        <a:pt x="5" y="3"/>
                      </a:moveTo>
                      <a:lnTo>
                        <a:pt x="0" y="3"/>
                      </a:lnTo>
                      <a:lnTo>
                        <a:pt x="0" y="0"/>
                      </a:lnTo>
                      <a:lnTo>
                        <a:pt x="5" y="3"/>
                      </a:lnTo>
                    </a:path>
                  </a:pathLst>
                </a:custGeom>
                <a:solidFill>
                  <a:srgbClr val="402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60500" name="Freeform 425"/>
                <p:cNvSpPr>
                  <a:spLocks/>
                </p:cNvSpPr>
                <p:nvPr/>
              </p:nvSpPr>
              <p:spPr bwMode="auto">
                <a:xfrm>
                  <a:off x="5005" y="3301"/>
                  <a:ext cx="79" cy="172"/>
                </a:xfrm>
                <a:custGeom>
                  <a:avLst/>
                  <a:gdLst>
                    <a:gd name="T0" fmla="*/ 67 w 79"/>
                    <a:gd name="T1" fmla="*/ 0 h 172"/>
                    <a:gd name="T2" fmla="*/ 59 w 79"/>
                    <a:gd name="T3" fmla="*/ 7 h 172"/>
                    <a:gd name="T4" fmla="*/ 57 w 79"/>
                    <a:gd name="T5" fmla="*/ 18 h 172"/>
                    <a:gd name="T6" fmla="*/ 46 w 79"/>
                    <a:gd name="T7" fmla="*/ 27 h 172"/>
                    <a:gd name="T8" fmla="*/ 23 w 79"/>
                    <a:gd name="T9" fmla="*/ 74 h 172"/>
                    <a:gd name="T10" fmla="*/ 10 w 79"/>
                    <a:gd name="T11" fmla="*/ 116 h 172"/>
                    <a:gd name="T12" fmla="*/ 0 w 79"/>
                    <a:gd name="T13" fmla="*/ 171 h 172"/>
                    <a:gd name="T14" fmla="*/ 32 w 79"/>
                    <a:gd name="T15" fmla="*/ 146 h 172"/>
                    <a:gd name="T16" fmla="*/ 78 w 79"/>
                    <a:gd name="T17" fmla="*/ 23 h 172"/>
                    <a:gd name="T18" fmla="*/ 67 w 79"/>
                    <a:gd name="T19" fmla="*/ 0 h 17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79" h="172">
                      <a:moveTo>
                        <a:pt x="67" y="0"/>
                      </a:moveTo>
                      <a:lnTo>
                        <a:pt x="59" y="7"/>
                      </a:lnTo>
                      <a:lnTo>
                        <a:pt x="57" y="18"/>
                      </a:lnTo>
                      <a:lnTo>
                        <a:pt x="46" y="27"/>
                      </a:lnTo>
                      <a:lnTo>
                        <a:pt x="23" y="74"/>
                      </a:lnTo>
                      <a:lnTo>
                        <a:pt x="10" y="116"/>
                      </a:lnTo>
                      <a:lnTo>
                        <a:pt x="0" y="171"/>
                      </a:lnTo>
                      <a:lnTo>
                        <a:pt x="32" y="146"/>
                      </a:lnTo>
                      <a:lnTo>
                        <a:pt x="78" y="23"/>
                      </a:lnTo>
                      <a:lnTo>
                        <a:pt x="67" y="0"/>
                      </a:lnTo>
                    </a:path>
                  </a:pathLst>
                </a:custGeom>
                <a:solidFill>
                  <a:srgbClr val="40000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60501" name="Freeform 426"/>
                <p:cNvSpPr>
                  <a:spLocks/>
                </p:cNvSpPr>
                <p:nvPr/>
              </p:nvSpPr>
              <p:spPr bwMode="auto">
                <a:xfrm>
                  <a:off x="4917" y="3270"/>
                  <a:ext cx="292" cy="284"/>
                </a:xfrm>
                <a:custGeom>
                  <a:avLst/>
                  <a:gdLst>
                    <a:gd name="T0" fmla="*/ 237 w 292"/>
                    <a:gd name="T1" fmla="*/ 15 h 284"/>
                    <a:gd name="T2" fmla="*/ 228 w 292"/>
                    <a:gd name="T3" fmla="*/ 0 h 284"/>
                    <a:gd name="T4" fmla="*/ 157 w 292"/>
                    <a:gd name="T5" fmla="*/ 25 h 284"/>
                    <a:gd name="T6" fmla="*/ 154 w 292"/>
                    <a:gd name="T7" fmla="*/ 45 h 284"/>
                    <a:gd name="T8" fmla="*/ 148 w 292"/>
                    <a:gd name="T9" fmla="*/ 52 h 284"/>
                    <a:gd name="T10" fmla="*/ 140 w 292"/>
                    <a:gd name="T11" fmla="*/ 60 h 284"/>
                    <a:gd name="T12" fmla="*/ 135 w 292"/>
                    <a:gd name="T13" fmla="*/ 74 h 284"/>
                    <a:gd name="T14" fmla="*/ 119 w 292"/>
                    <a:gd name="T15" fmla="*/ 107 h 284"/>
                    <a:gd name="T16" fmla="*/ 106 w 292"/>
                    <a:gd name="T17" fmla="*/ 145 h 284"/>
                    <a:gd name="T18" fmla="*/ 101 w 292"/>
                    <a:gd name="T19" fmla="*/ 172 h 284"/>
                    <a:gd name="T20" fmla="*/ 44 w 292"/>
                    <a:gd name="T21" fmla="*/ 172 h 284"/>
                    <a:gd name="T22" fmla="*/ 34 w 292"/>
                    <a:gd name="T23" fmla="*/ 178 h 284"/>
                    <a:gd name="T24" fmla="*/ 8 w 292"/>
                    <a:gd name="T25" fmla="*/ 178 h 284"/>
                    <a:gd name="T26" fmla="*/ 1 w 292"/>
                    <a:gd name="T27" fmla="*/ 187 h 284"/>
                    <a:gd name="T28" fmla="*/ 0 w 292"/>
                    <a:gd name="T29" fmla="*/ 199 h 284"/>
                    <a:gd name="T30" fmla="*/ 2 w 292"/>
                    <a:gd name="T31" fmla="*/ 210 h 284"/>
                    <a:gd name="T32" fmla="*/ 26 w 292"/>
                    <a:gd name="T33" fmla="*/ 214 h 284"/>
                    <a:gd name="T34" fmla="*/ 38 w 292"/>
                    <a:gd name="T35" fmla="*/ 229 h 284"/>
                    <a:gd name="T36" fmla="*/ 61 w 292"/>
                    <a:gd name="T37" fmla="*/ 234 h 284"/>
                    <a:gd name="T38" fmla="*/ 77 w 292"/>
                    <a:gd name="T39" fmla="*/ 234 h 284"/>
                    <a:gd name="T40" fmla="*/ 97 w 292"/>
                    <a:gd name="T41" fmla="*/ 237 h 284"/>
                    <a:gd name="T42" fmla="*/ 98 w 292"/>
                    <a:gd name="T43" fmla="*/ 245 h 284"/>
                    <a:gd name="T44" fmla="*/ 97 w 292"/>
                    <a:gd name="T45" fmla="*/ 259 h 284"/>
                    <a:gd name="T46" fmla="*/ 99 w 292"/>
                    <a:gd name="T47" fmla="*/ 269 h 284"/>
                    <a:gd name="T48" fmla="*/ 110 w 292"/>
                    <a:gd name="T49" fmla="*/ 270 h 284"/>
                    <a:gd name="T50" fmla="*/ 122 w 292"/>
                    <a:gd name="T51" fmla="*/ 272 h 284"/>
                    <a:gd name="T52" fmla="*/ 135 w 292"/>
                    <a:gd name="T53" fmla="*/ 282 h 284"/>
                    <a:gd name="T54" fmla="*/ 150 w 292"/>
                    <a:gd name="T55" fmla="*/ 282 h 284"/>
                    <a:gd name="T56" fmla="*/ 164 w 292"/>
                    <a:gd name="T57" fmla="*/ 280 h 284"/>
                    <a:gd name="T58" fmla="*/ 184 w 292"/>
                    <a:gd name="T59" fmla="*/ 275 h 284"/>
                    <a:gd name="T60" fmla="*/ 207 w 292"/>
                    <a:gd name="T61" fmla="*/ 277 h 284"/>
                    <a:gd name="T62" fmla="*/ 230 w 292"/>
                    <a:gd name="T63" fmla="*/ 283 h 284"/>
                    <a:gd name="T64" fmla="*/ 252 w 292"/>
                    <a:gd name="T65" fmla="*/ 279 h 284"/>
                    <a:gd name="T66" fmla="*/ 266 w 292"/>
                    <a:gd name="T67" fmla="*/ 264 h 284"/>
                    <a:gd name="T68" fmla="*/ 265 w 292"/>
                    <a:gd name="T69" fmla="*/ 248 h 284"/>
                    <a:gd name="T70" fmla="*/ 271 w 292"/>
                    <a:gd name="T71" fmla="*/ 228 h 284"/>
                    <a:gd name="T72" fmla="*/ 274 w 292"/>
                    <a:gd name="T73" fmla="*/ 202 h 284"/>
                    <a:gd name="T74" fmla="*/ 281 w 292"/>
                    <a:gd name="T75" fmla="*/ 179 h 284"/>
                    <a:gd name="T76" fmla="*/ 291 w 292"/>
                    <a:gd name="T77" fmla="*/ 143 h 284"/>
                    <a:gd name="T78" fmla="*/ 289 w 292"/>
                    <a:gd name="T79" fmla="*/ 107 h 284"/>
                    <a:gd name="T80" fmla="*/ 289 w 292"/>
                    <a:gd name="T81" fmla="*/ 75 h 284"/>
                    <a:gd name="T82" fmla="*/ 287 w 292"/>
                    <a:gd name="T83" fmla="*/ 53 h 284"/>
                    <a:gd name="T84" fmla="*/ 281 w 292"/>
                    <a:gd name="T85" fmla="*/ 44 h 284"/>
                    <a:gd name="T86" fmla="*/ 268 w 292"/>
                    <a:gd name="T87" fmla="*/ 36 h 284"/>
                    <a:gd name="T88" fmla="*/ 254 w 292"/>
                    <a:gd name="T89" fmla="*/ 23 h 284"/>
                    <a:gd name="T90" fmla="*/ 237 w 292"/>
                    <a:gd name="T91" fmla="*/ 15 h 284"/>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292" h="284">
                      <a:moveTo>
                        <a:pt x="237" y="15"/>
                      </a:moveTo>
                      <a:lnTo>
                        <a:pt x="228" y="0"/>
                      </a:lnTo>
                      <a:lnTo>
                        <a:pt x="157" y="25"/>
                      </a:lnTo>
                      <a:lnTo>
                        <a:pt x="154" y="45"/>
                      </a:lnTo>
                      <a:lnTo>
                        <a:pt x="148" y="52"/>
                      </a:lnTo>
                      <a:lnTo>
                        <a:pt x="140" y="60"/>
                      </a:lnTo>
                      <a:lnTo>
                        <a:pt x="135" y="74"/>
                      </a:lnTo>
                      <a:lnTo>
                        <a:pt x="119" y="107"/>
                      </a:lnTo>
                      <a:lnTo>
                        <a:pt x="106" y="145"/>
                      </a:lnTo>
                      <a:lnTo>
                        <a:pt x="101" y="172"/>
                      </a:lnTo>
                      <a:lnTo>
                        <a:pt x="44" y="172"/>
                      </a:lnTo>
                      <a:lnTo>
                        <a:pt x="34" y="178"/>
                      </a:lnTo>
                      <a:lnTo>
                        <a:pt x="8" y="178"/>
                      </a:lnTo>
                      <a:lnTo>
                        <a:pt x="1" y="187"/>
                      </a:lnTo>
                      <a:lnTo>
                        <a:pt x="0" y="199"/>
                      </a:lnTo>
                      <a:lnTo>
                        <a:pt x="2" y="210"/>
                      </a:lnTo>
                      <a:lnTo>
                        <a:pt x="26" y="214"/>
                      </a:lnTo>
                      <a:lnTo>
                        <a:pt x="38" y="229"/>
                      </a:lnTo>
                      <a:lnTo>
                        <a:pt x="61" y="234"/>
                      </a:lnTo>
                      <a:lnTo>
                        <a:pt x="77" y="234"/>
                      </a:lnTo>
                      <a:lnTo>
                        <a:pt x="97" y="237"/>
                      </a:lnTo>
                      <a:lnTo>
                        <a:pt x="98" y="245"/>
                      </a:lnTo>
                      <a:lnTo>
                        <a:pt x="97" y="259"/>
                      </a:lnTo>
                      <a:lnTo>
                        <a:pt x="99" y="269"/>
                      </a:lnTo>
                      <a:lnTo>
                        <a:pt x="110" y="270"/>
                      </a:lnTo>
                      <a:lnTo>
                        <a:pt x="122" y="272"/>
                      </a:lnTo>
                      <a:lnTo>
                        <a:pt x="135" y="282"/>
                      </a:lnTo>
                      <a:lnTo>
                        <a:pt x="150" y="282"/>
                      </a:lnTo>
                      <a:lnTo>
                        <a:pt x="164" y="280"/>
                      </a:lnTo>
                      <a:lnTo>
                        <a:pt x="184" y="275"/>
                      </a:lnTo>
                      <a:lnTo>
                        <a:pt x="207" y="277"/>
                      </a:lnTo>
                      <a:lnTo>
                        <a:pt x="230" y="283"/>
                      </a:lnTo>
                      <a:lnTo>
                        <a:pt x="252" y="279"/>
                      </a:lnTo>
                      <a:lnTo>
                        <a:pt x="266" y="264"/>
                      </a:lnTo>
                      <a:lnTo>
                        <a:pt x="265" y="248"/>
                      </a:lnTo>
                      <a:lnTo>
                        <a:pt x="271" y="228"/>
                      </a:lnTo>
                      <a:lnTo>
                        <a:pt x="274" y="202"/>
                      </a:lnTo>
                      <a:lnTo>
                        <a:pt x="281" y="179"/>
                      </a:lnTo>
                      <a:lnTo>
                        <a:pt x="291" y="143"/>
                      </a:lnTo>
                      <a:lnTo>
                        <a:pt x="289" y="107"/>
                      </a:lnTo>
                      <a:lnTo>
                        <a:pt x="289" y="75"/>
                      </a:lnTo>
                      <a:lnTo>
                        <a:pt x="287" y="53"/>
                      </a:lnTo>
                      <a:lnTo>
                        <a:pt x="281" y="44"/>
                      </a:lnTo>
                      <a:lnTo>
                        <a:pt x="268" y="36"/>
                      </a:lnTo>
                      <a:lnTo>
                        <a:pt x="254" y="23"/>
                      </a:lnTo>
                      <a:lnTo>
                        <a:pt x="237" y="15"/>
                      </a:lnTo>
                    </a:path>
                  </a:pathLst>
                </a:custGeom>
                <a:solidFill>
                  <a:srgbClr val="C0C0C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60502" name="Freeform 427"/>
                <p:cNvSpPr>
                  <a:spLocks/>
                </p:cNvSpPr>
                <p:nvPr/>
              </p:nvSpPr>
              <p:spPr bwMode="auto">
                <a:xfrm>
                  <a:off x="5019" y="3286"/>
                  <a:ext cx="176" cy="258"/>
                </a:xfrm>
                <a:custGeom>
                  <a:avLst/>
                  <a:gdLst>
                    <a:gd name="T0" fmla="*/ 23 w 176"/>
                    <a:gd name="T1" fmla="*/ 213 h 258"/>
                    <a:gd name="T2" fmla="*/ 64 w 176"/>
                    <a:gd name="T3" fmla="*/ 210 h 258"/>
                    <a:gd name="T4" fmla="*/ 99 w 176"/>
                    <a:gd name="T5" fmla="*/ 200 h 258"/>
                    <a:gd name="T6" fmla="*/ 114 w 176"/>
                    <a:gd name="T7" fmla="*/ 176 h 258"/>
                    <a:gd name="T8" fmla="*/ 109 w 176"/>
                    <a:gd name="T9" fmla="*/ 161 h 258"/>
                    <a:gd name="T10" fmla="*/ 136 w 176"/>
                    <a:gd name="T11" fmla="*/ 129 h 258"/>
                    <a:gd name="T12" fmla="*/ 111 w 176"/>
                    <a:gd name="T13" fmla="*/ 143 h 258"/>
                    <a:gd name="T14" fmla="*/ 124 w 176"/>
                    <a:gd name="T15" fmla="*/ 114 h 258"/>
                    <a:gd name="T16" fmla="*/ 146 w 176"/>
                    <a:gd name="T17" fmla="*/ 76 h 258"/>
                    <a:gd name="T18" fmla="*/ 114 w 176"/>
                    <a:gd name="T19" fmla="*/ 108 h 258"/>
                    <a:gd name="T20" fmla="*/ 109 w 176"/>
                    <a:gd name="T21" fmla="*/ 59 h 258"/>
                    <a:gd name="T22" fmla="*/ 93 w 176"/>
                    <a:gd name="T23" fmla="*/ 41 h 258"/>
                    <a:gd name="T24" fmla="*/ 70 w 176"/>
                    <a:gd name="T25" fmla="*/ 33 h 258"/>
                    <a:gd name="T26" fmla="*/ 115 w 176"/>
                    <a:gd name="T27" fmla="*/ 20 h 258"/>
                    <a:gd name="T28" fmla="*/ 135 w 176"/>
                    <a:gd name="T29" fmla="*/ 35 h 258"/>
                    <a:gd name="T30" fmla="*/ 122 w 176"/>
                    <a:gd name="T31" fmla="*/ 20 h 258"/>
                    <a:gd name="T32" fmla="*/ 97 w 176"/>
                    <a:gd name="T33" fmla="*/ 13 h 258"/>
                    <a:gd name="T34" fmla="*/ 115 w 176"/>
                    <a:gd name="T35" fmla="*/ 7 h 258"/>
                    <a:gd name="T36" fmla="*/ 130 w 176"/>
                    <a:gd name="T37" fmla="*/ 0 h 258"/>
                    <a:gd name="T38" fmla="*/ 150 w 176"/>
                    <a:gd name="T39" fmla="*/ 14 h 258"/>
                    <a:gd name="T40" fmla="*/ 169 w 176"/>
                    <a:gd name="T41" fmla="*/ 28 h 258"/>
                    <a:gd name="T42" fmla="*/ 175 w 176"/>
                    <a:gd name="T43" fmla="*/ 52 h 258"/>
                    <a:gd name="T44" fmla="*/ 174 w 176"/>
                    <a:gd name="T45" fmla="*/ 97 h 258"/>
                    <a:gd name="T46" fmla="*/ 167 w 176"/>
                    <a:gd name="T47" fmla="*/ 150 h 258"/>
                    <a:gd name="T48" fmla="*/ 158 w 176"/>
                    <a:gd name="T49" fmla="*/ 202 h 258"/>
                    <a:gd name="T50" fmla="*/ 154 w 176"/>
                    <a:gd name="T51" fmla="*/ 235 h 258"/>
                    <a:gd name="T52" fmla="*/ 143 w 176"/>
                    <a:gd name="T53" fmla="*/ 250 h 258"/>
                    <a:gd name="T54" fmla="*/ 120 w 176"/>
                    <a:gd name="T55" fmla="*/ 257 h 258"/>
                    <a:gd name="T56" fmla="*/ 106 w 176"/>
                    <a:gd name="T57" fmla="*/ 254 h 258"/>
                    <a:gd name="T58" fmla="*/ 94 w 176"/>
                    <a:gd name="T59" fmla="*/ 240 h 258"/>
                    <a:gd name="T60" fmla="*/ 89 w 176"/>
                    <a:gd name="T61" fmla="*/ 236 h 258"/>
                    <a:gd name="T62" fmla="*/ 71 w 176"/>
                    <a:gd name="T63" fmla="*/ 249 h 258"/>
                    <a:gd name="T64" fmla="*/ 48 w 176"/>
                    <a:gd name="T65" fmla="*/ 254 h 258"/>
                    <a:gd name="T66" fmla="*/ 30 w 176"/>
                    <a:gd name="T67" fmla="*/ 252 h 258"/>
                    <a:gd name="T68" fmla="*/ 41 w 176"/>
                    <a:gd name="T69" fmla="*/ 241 h 258"/>
                    <a:gd name="T70" fmla="*/ 60 w 176"/>
                    <a:gd name="T71" fmla="*/ 222 h 258"/>
                    <a:gd name="T72" fmla="*/ 31 w 176"/>
                    <a:gd name="T73" fmla="*/ 237 h 258"/>
                    <a:gd name="T74" fmla="*/ 6 w 176"/>
                    <a:gd name="T75" fmla="*/ 244 h 258"/>
                    <a:gd name="T76" fmla="*/ 0 w 176"/>
                    <a:gd name="T77" fmla="*/ 235 h 258"/>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176" h="258">
                      <a:moveTo>
                        <a:pt x="0" y="215"/>
                      </a:moveTo>
                      <a:lnTo>
                        <a:pt x="23" y="213"/>
                      </a:lnTo>
                      <a:lnTo>
                        <a:pt x="42" y="212"/>
                      </a:lnTo>
                      <a:lnTo>
                        <a:pt x="64" y="210"/>
                      </a:lnTo>
                      <a:lnTo>
                        <a:pt x="88" y="207"/>
                      </a:lnTo>
                      <a:lnTo>
                        <a:pt x="99" y="200"/>
                      </a:lnTo>
                      <a:lnTo>
                        <a:pt x="129" y="167"/>
                      </a:lnTo>
                      <a:lnTo>
                        <a:pt x="114" y="176"/>
                      </a:lnTo>
                      <a:lnTo>
                        <a:pt x="103" y="185"/>
                      </a:lnTo>
                      <a:lnTo>
                        <a:pt x="109" y="161"/>
                      </a:lnTo>
                      <a:lnTo>
                        <a:pt x="120" y="153"/>
                      </a:lnTo>
                      <a:lnTo>
                        <a:pt x="136" y="129"/>
                      </a:lnTo>
                      <a:lnTo>
                        <a:pt x="120" y="140"/>
                      </a:lnTo>
                      <a:lnTo>
                        <a:pt x="111" y="143"/>
                      </a:lnTo>
                      <a:lnTo>
                        <a:pt x="114" y="126"/>
                      </a:lnTo>
                      <a:lnTo>
                        <a:pt x="124" y="114"/>
                      </a:lnTo>
                      <a:lnTo>
                        <a:pt x="135" y="104"/>
                      </a:lnTo>
                      <a:lnTo>
                        <a:pt x="146" y="76"/>
                      </a:lnTo>
                      <a:lnTo>
                        <a:pt x="125" y="99"/>
                      </a:lnTo>
                      <a:lnTo>
                        <a:pt x="114" y="108"/>
                      </a:lnTo>
                      <a:lnTo>
                        <a:pt x="112" y="72"/>
                      </a:lnTo>
                      <a:lnTo>
                        <a:pt x="109" y="59"/>
                      </a:lnTo>
                      <a:lnTo>
                        <a:pt x="102" y="52"/>
                      </a:lnTo>
                      <a:lnTo>
                        <a:pt x="93" y="41"/>
                      </a:lnTo>
                      <a:lnTo>
                        <a:pt x="77" y="36"/>
                      </a:lnTo>
                      <a:lnTo>
                        <a:pt x="70" y="33"/>
                      </a:lnTo>
                      <a:lnTo>
                        <a:pt x="91" y="14"/>
                      </a:lnTo>
                      <a:lnTo>
                        <a:pt x="115" y="20"/>
                      </a:lnTo>
                      <a:lnTo>
                        <a:pt x="130" y="27"/>
                      </a:lnTo>
                      <a:lnTo>
                        <a:pt x="135" y="35"/>
                      </a:lnTo>
                      <a:lnTo>
                        <a:pt x="131" y="23"/>
                      </a:lnTo>
                      <a:lnTo>
                        <a:pt x="122" y="20"/>
                      </a:lnTo>
                      <a:lnTo>
                        <a:pt x="108" y="14"/>
                      </a:lnTo>
                      <a:lnTo>
                        <a:pt x="97" y="13"/>
                      </a:lnTo>
                      <a:lnTo>
                        <a:pt x="103" y="9"/>
                      </a:lnTo>
                      <a:lnTo>
                        <a:pt x="115" y="7"/>
                      </a:lnTo>
                      <a:lnTo>
                        <a:pt x="124" y="3"/>
                      </a:lnTo>
                      <a:lnTo>
                        <a:pt x="130" y="0"/>
                      </a:lnTo>
                      <a:lnTo>
                        <a:pt x="142" y="8"/>
                      </a:lnTo>
                      <a:lnTo>
                        <a:pt x="150" y="14"/>
                      </a:lnTo>
                      <a:lnTo>
                        <a:pt x="158" y="23"/>
                      </a:lnTo>
                      <a:lnTo>
                        <a:pt x="169" y="28"/>
                      </a:lnTo>
                      <a:lnTo>
                        <a:pt x="171" y="37"/>
                      </a:lnTo>
                      <a:lnTo>
                        <a:pt x="175" y="52"/>
                      </a:lnTo>
                      <a:lnTo>
                        <a:pt x="175" y="74"/>
                      </a:lnTo>
                      <a:lnTo>
                        <a:pt x="174" y="97"/>
                      </a:lnTo>
                      <a:lnTo>
                        <a:pt x="173" y="123"/>
                      </a:lnTo>
                      <a:lnTo>
                        <a:pt x="167" y="150"/>
                      </a:lnTo>
                      <a:lnTo>
                        <a:pt x="162" y="178"/>
                      </a:lnTo>
                      <a:lnTo>
                        <a:pt x="158" y="202"/>
                      </a:lnTo>
                      <a:lnTo>
                        <a:pt x="153" y="220"/>
                      </a:lnTo>
                      <a:lnTo>
                        <a:pt x="154" y="235"/>
                      </a:lnTo>
                      <a:lnTo>
                        <a:pt x="151" y="243"/>
                      </a:lnTo>
                      <a:lnTo>
                        <a:pt x="143" y="250"/>
                      </a:lnTo>
                      <a:lnTo>
                        <a:pt x="134" y="256"/>
                      </a:lnTo>
                      <a:lnTo>
                        <a:pt x="120" y="257"/>
                      </a:lnTo>
                      <a:lnTo>
                        <a:pt x="115" y="254"/>
                      </a:lnTo>
                      <a:lnTo>
                        <a:pt x="106" y="254"/>
                      </a:lnTo>
                      <a:lnTo>
                        <a:pt x="85" y="249"/>
                      </a:lnTo>
                      <a:lnTo>
                        <a:pt x="94" y="240"/>
                      </a:lnTo>
                      <a:lnTo>
                        <a:pt x="103" y="226"/>
                      </a:lnTo>
                      <a:lnTo>
                        <a:pt x="89" y="236"/>
                      </a:lnTo>
                      <a:lnTo>
                        <a:pt x="78" y="244"/>
                      </a:lnTo>
                      <a:lnTo>
                        <a:pt x="71" y="249"/>
                      </a:lnTo>
                      <a:lnTo>
                        <a:pt x="59" y="254"/>
                      </a:lnTo>
                      <a:lnTo>
                        <a:pt x="48" y="254"/>
                      </a:lnTo>
                      <a:lnTo>
                        <a:pt x="35" y="254"/>
                      </a:lnTo>
                      <a:lnTo>
                        <a:pt x="30" y="252"/>
                      </a:lnTo>
                      <a:lnTo>
                        <a:pt x="26" y="249"/>
                      </a:lnTo>
                      <a:lnTo>
                        <a:pt x="41" y="241"/>
                      </a:lnTo>
                      <a:lnTo>
                        <a:pt x="56" y="228"/>
                      </a:lnTo>
                      <a:lnTo>
                        <a:pt x="60" y="222"/>
                      </a:lnTo>
                      <a:lnTo>
                        <a:pt x="49" y="225"/>
                      </a:lnTo>
                      <a:lnTo>
                        <a:pt x="31" y="237"/>
                      </a:lnTo>
                      <a:lnTo>
                        <a:pt x="23" y="243"/>
                      </a:lnTo>
                      <a:lnTo>
                        <a:pt x="6" y="244"/>
                      </a:lnTo>
                      <a:lnTo>
                        <a:pt x="0" y="242"/>
                      </a:lnTo>
                      <a:lnTo>
                        <a:pt x="0" y="235"/>
                      </a:lnTo>
                      <a:lnTo>
                        <a:pt x="0" y="215"/>
                      </a:lnTo>
                    </a:path>
                  </a:pathLst>
                </a:custGeom>
                <a:solidFill>
                  <a:srgbClr val="E0E0E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60503" name="Freeform 428"/>
                <p:cNvSpPr>
                  <a:spLocks/>
                </p:cNvSpPr>
                <p:nvPr/>
              </p:nvSpPr>
              <p:spPr bwMode="auto">
                <a:xfrm>
                  <a:off x="5135" y="3417"/>
                  <a:ext cx="47" cy="117"/>
                </a:xfrm>
                <a:custGeom>
                  <a:avLst/>
                  <a:gdLst>
                    <a:gd name="T0" fmla="*/ 0 w 47"/>
                    <a:gd name="T1" fmla="*/ 116 h 117"/>
                    <a:gd name="T2" fmla="*/ 9 w 47"/>
                    <a:gd name="T3" fmla="*/ 112 h 117"/>
                    <a:gd name="T4" fmla="*/ 17 w 47"/>
                    <a:gd name="T5" fmla="*/ 103 h 117"/>
                    <a:gd name="T6" fmla="*/ 25 w 47"/>
                    <a:gd name="T7" fmla="*/ 86 h 117"/>
                    <a:gd name="T8" fmla="*/ 28 w 47"/>
                    <a:gd name="T9" fmla="*/ 72 h 117"/>
                    <a:gd name="T10" fmla="*/ 34 w 47"/>
                    <a:gd name="T11" fmla="*/ 56 h 117"/>
                    <a:gd name="T12" fmla="*/ 37 w 47"/>
                    <a:gd name="T13" fmla="*/ 40 h 117"/>
                    <a:gd name="T14" fmla="*/ 42 w 47"/>
                    <a:gd name="T15" fmla="*/ 17 h 117"/>
                    <a:gd name="T16" fmla="*/ 46 w 47"/>
                    <a:gd name="T17" fmla="*/ 0 h 117"/>
                    <a:gd name="T18" fmla="*/ 36 w 47"/>
                    <a:gd name="T19" fmla="*/ 35 h 117"/>
                    <a:gd name="T20" fmla="*/ 28 w 47"/>
                    <a:gd name="T21" fmla="*/ 60 h 117"/>
                    <a:gd name="T22" fmla="*/ 20 w 47"/>
                    <a:gd name="T23" fmla="*/ 78 h 117"/>
                    <a:gd name="T24" fmla="*/ 6 w 47"/>
                    <a:gd name="T25" fmla="*/ 97 h 117"/>
                    <a:gd name="T26" fmla="*/ 0 w 47"/>
                    <a:gd name="T27" fmla="*/ 116 h 117"/>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47" h="117">
                      <a:moveTo>
                        <a:pt x="0" y="116"/>
                      </a:moveTo>
                      <a:lnTo>
                        <a:pt x="9" y="112"/>
                      </a:lnTo>
                      <a:lnTo>
                        <a:pt x="17" y="103"/>
                      </a:lnTo>
                      <a:lnTo>
                        <a:pt x="25" y="86"/>
                      </a:lnTo>
                      <a:lnTo>
                        <a:pt x="28" y="72"/>
                      </a:lnTo>
                      <a:lnTo>
                        <a:pt x="34" y="56"/>
                      </a:lnTo>
                      <a:lnTo>
                        <a:pt x="37" y="40"/>
                      </a:lnTo>
                      <a:lnTo>
                        <a:pt x="42" y="17"/>
                      </a:lnTo>
                      <a:lnTo>
                        <a:pt x="46" y="0"/>
                      </a:lnTo>
                      <a:lnTo>
                        <a:pt x="36" y="35"/>
                      </a:lnTo>
                      <a:lnTo>
                        <a:pt x="28" y="60"/>
                      </a:lnTo>
                      <a:lnTo>
                        <a:pt x="20" y="78"/>
                      </a:lnTo>
                      <a:lnTo>
                        <a:pt x="6" y="97"/>
                      </a:lnTo>
                      <a:lnTo>
                        <a:pt x="0" y="116"/>
                      </a:lnTo>
                    </a:path>
                  </a:pathLst>
                </a:custGeom>
                <a:solidFill>
                  <a:srgbClr val="C0C0C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60504" name="Freeform 429"/>
                <p:cNvSpPr>
                  <a:spLocks/>
                </p:cNvSpPr>
                <p:nvPr/>
              </p:nvSpPr>
              <p:spPr bwMode="auto">
                <a:xfrm>
                  <a:off x="4921" y="3319"/>
                  <a:ext cx="206" cy="178"/>
                </a:xfrm>
                <a:custGeom>
                  <a:avLst/>
                  <a:gdLst>
                    <a:gd name="T0" fmla="*/ 143 w 206"/>
                    <a:gd name="T1" fmla="*/ 7 h 178"/>
                    <a:gd name="T2" fmla="*/ 126 w 206"/>
                    <a:gd name="T3" fmla="*/ 32 h 178"/>
                    <a:gd name="T4" fmla="*/ 129 w 206"/>
                    <a:gd name="T5" fmla="*/ 58 h 178"/>
                    <a:gd name="T6" fmla="*/ 127 w 206"/>
                    <a:gd name="T7" fmla="*/ 87 h 178"/>
                    <a:gd name="T8" fmla="*/ 127 w 206"/>
                    <a:gd name="T9" fmla="*/ 94 h 178"/>
                    <a:gd name="T10" fmla="*/ 129 w 206"/>
                    <a:gd name="T11" fmla="*/ 105 h 178"/>
                    <a:gd name="T12" fmla="*/ 120 w 206"/>
                    <a:gd name="T13" fmla="*/ 111 h 178"/>
                    <a:gd name="T14" fmla="*/ 113 w 206"/>
                    <a:gd name="T15" fmla="*/ 119 h 178"/>
                    <a:gd name="T16" fmla="*/ 99 w 206"/>
                    <a:gd name="T17" fmla="*/ 119 h 178"/>
                    <a:gd name="T18" fmla="*/ 53 w 206"/>
                    <a:gd name="T19" fmla="*/ 121 h 178"/>
                    <a:gd name="T20" fmla="*/ 30 w 206"/>
                    <a:gd name="T21" fmla="*/ 126 h 178"/>
                    <a:gd name="T22" fmla="*/ 0 w 206"/>
                    <a:gd name="T23" fmla="*/ 133 h 178"/>
                    <a:gd name="T24" fmla="*/ 1 w 206"/>
                    <a:gd name="T25" fmla="*/ 153 h 178"/>
                    <a:gd name="T26" fmla="*/ 19 w 206"/>
                    <a:gd name="T27" fmla="*/ 149 h 178"/>
                    <a:gd name="T28" fmla="*/ 23 w 206"/>
                    <a:gd name="T29" fmla="*/ 140 h 178"/>
                    <a:gd name="T30" fmla="*/ 26 w 206"/>
                    <a:gd name="T31" fmla="*/ 157 h 178"/>
                    <a:gd name="T32" fmla="*/ 38 w 206"/>
                    <a:gd name="T33" fmla="*/ 171 h 178"/>
                    <a:gd name="T34" fmla="*/ 70 w 206"/>
                    <a:gd name="T35" fmla="*/ 176 h 178"/>
                    <a:gd name="T36" fmla="*/ 66 w 206"/>
                    <a:gd name="T37" fmla="*/ 167 h 178"/>
                    <a:gd name="T38" fmla="*/ 49 w 206"/>
                    <a:gd name="T39" fmla="*/ 149 h 178"/>
                    <a:gd name="T40" fmla="*/ 63 w 206"/>
                    <a:gd name="T41" fmla="*/ 142 h 178"/>
                    <a:gd name="T42" fmla="*/ 70 w 206"/>
                    <a:gd name="T43" fmla="*/ 158 h 178"/>
                    <a:gd name="T44" fmla="*/ 94 w 206"/>
                    <a:gd name="T45" fmla="*/ 175 h 178"/>
                    <a:gd name="T46" fmla="*/ 125 w 206"/>
                    <a:gd name="T47" fmla="*/ 175 h 178"/>
                    <a:gd name="T48" fmla="*/ 90 w 206"/>
                    <a:gd name="T49" fmla="*/ 155 h 178"/>
                    <a:gd name="T50" fmla="*/ 76 w 206"/>
                    <a:gd name="T51" fmla="*/ 142 h 178"/>
                    <a:gd name="T52" fmla="*/ 84 w 206"/>
                    <a:gd name="T53" fmla="*/ 135 h 178"/>
                    <a:gd name="T54" fmla="*/ 96 w 206"/>
                    <a:gd name="T55" fmla="*/ 148 h 178"/>
                    <a:gd name="T56" fmla="*/ 118 w 206"/>
                    <a:gd name="T57" fmla="*/ 163 h 178"/>
                    <a:gd name="T58" fmla="*/ 137 w 206"/>
                    <a:gd name="T59" fmla="*/ 172 h 178"/>
                    <a:gd name="T60" fmla="*/ 161 w 206"/>
                    <a:gd name="T61" fmla="*/ 174 h 178"/>
                    <a:gd name="T62" fmla="*/ 145 w 206"/>
                    <a:gd name="T63" fmla="*/ 163 h 178"/>
                    <a:gd name="T64" fmla="*/ 127 w 206"/>
                    <a:gd name="T65" fmla="*/ 149 h 178"/>
                    <a:gd name="T66" fmla="*/ 132 w 206"/>
                    <a:gd name="T67" fmla="*/ 142 h 178"/>
                    <a:gd name="T68" fmla="*/ 141 w 206"/>
                    <a:gd name="T69" fmla="*/ 154 h 178"/>
                    <a:gd name="T70" fmla="*/ 160 w 206"/>
                    <a:gd name="T71" fmla="*/ 166 h 178"/>
                    <a:gd name="T72" fmla="*/ 183 w 206"/>
                    <a:gd name="T73" fmla="*/ 168 h 178"/>
                    <a:gd name="T74" fmla="*/ 195 w 206"/>
                    <a:gd name="T75" fmla="*/ 151 h 178"/>
                    <a:gd name="T76" fmla="*/ 153 w 206"/>
                    <a:gd name="T77" fmla="*/ 146 h 178"/>
                    <a:gd name="T78" fmla="*/ 128 w 206"/>
                    <a:gd name="T79" fmla="*/ 132 h 178"/>
                    <a:gd name="T80" fmla="*/ 123 w 206"/>
                    <a:gd name="T81" fmla="*/ 121 h 178"/>
                    <a:gd name="T82" fmla="*/ 134 w 206"/>
                    <a:gd name="T83" fmla="*/ 126 h 178"/>
                    <a:gd name="T84" fmla="*/ 162 w 206"/>
                    <a:gd name="T85" fmla="*/ 142 h 178"/>
                    <a:gd name="T86" fmla="*/ 195 w 206"/>
                    <a:gd name="T87" fmla="*/ 151 h 178"/>
                    <a:gd name="T88" fmla="*/ 202 w 206"/>
                    <a:gd name="T89" fmla="*/ 117 h 178"/>
                    <a:gd name="T90" fmla="*/ 183 w 206"/>
                    <a:gd name="T91" fmla="*/ 113 h 178"/>
                    <a:gd name="T92" fmla="*/ 143 w 206"/>
                    <a:gd name="T93" fmla="*/ 116 h 178"/>
                    <a:gd name="T94" fmla="*/ 137 w 206"/>
                    <a:gd name="T95" fmla="*/ 110 h 178"/>
                    <a:gd name="T96" fmla="*/ 158 w 206"/>
                    <a:gd name="T97" fmla="*/ 112 h 178"/>
                    <a:gd name="T98" fmla="*/ 202 w 206"/>
                    <a:gd name="T99" fmla="*/ 105 h 178"/>
                    <a:gd name="T100" fmla="*/ 204 w 206"/>
                    <a:gd name="T101" fmla="*/ 73 h 178"/>
                    <a:gd name="T102" fmla="*/ 203 w 206"/>
                    <a:gd name="T103" fmla="*/ 40 h 178"/>
                    <a:gd name="T104" fmla="*/ 181 w 206"/>
                    <a:gd name="T105" fmla="*/ 23 h 178"/>
                    <a:gd name="T106" fmla="*/ 203 w 206"/>
                    <a:gd name="T107" fmla="*/ 30 h 178"/>
                    <a:gd name="T108" fmla="*/ 191 w 206"/>
                    <a:gd name="T109" fmla="*/ 10 h 178"/>
                    <a:gd name="T110" fmla="*/ 167 w 206"/>
                    <a:gd name="T111" fmla="*/ 0 h 17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206" h="178">
                      <a:moveTo>
                        <a:pt x="167" y="0"/>
                      </a:moveTo>
                      <a:lnTo>
                        <a:pt x="143" y="7"/>
                      </a:lnTo>
                      <a:lnTo>
                        <a:pt x="132" y="15"/>
                      </a:lnTo>
                      <a:lnTo>
                        <a:pt x="126" y="32"/>
                      </a:lnTo>
                      <a:lnTo>
                        <a:pt x="126" y="49"/>
                      </a:lnTo>
                      <a:lnTo>
                        <a:pt x="129" y="58"/>
                      </a:lnTo>
                      <a:lnTo>
                        <a:pt x="127" y="74"/>
                      </a:lnTo>
                      <a:lnTo>
                        <a:pt x="127" y="87"/>
                      </a:lnTo>
                      <a:lnTo>
                        <a:pt x="130" y="90"/>
                      </a:lnTo>
                      <a:lnTo>
                        <a:pt x="127" y="94"/>
                      </a:lnTo>
                      <a:lnTo>
                        <a:pt x="125" y="99"/>
                      </a:lnTo>
                      <a:lnTo>
                        <a:pt x="129" y="105"/>
                      </a:lnTo>
                      <a:lnTo>
                        <a:pt x="129" y="110"/>
                      </a:lnTo>
                      <a:lnTo>
                        <a:pt x="120" y="111"/>
                      </a:lnTo>
                      <a:lnTo>
                        <a:pt x="121" y="116"/>
                      </a:lnTo>
                      <a:lnTo>
                        <a:pt x="113" y="119"/>
                      </a:lnTo>
                      <a:lnTo>
                        <a:pt x="105" y="117"/>
                      </a:lnTo>
                      <a:lnTo>
                        <a:pt x="99" y="119"/>
                      </a:lnTo>
                      <a:lnTo>
                        <a:pt x="75" y="122"/>
                      </a:lnTo>
                      <a:lnTo>
                        <a:pt x="53" y="121"/>
                      </a:lnTo>
                      <a:lnTo>
                        <a:pt x="39" y="122"/>
                      </a:lnTo>
                      <a:lnTo>
                        <a:pt x="30" y="126"/>
                      </a:lnTo>
                      <a:lnTo>
                        <a:pt x="8" y="126"/>
                      </a:lnTo>
                      <a:lnTo>
                        <a:pt x="0" y="133"/>
                      </a:lnTo>
                      <a:lnTo>
                        <a:pt x="0" y="141"/>
                      </a:lnTo>
                      <a:lnTo>
                        <a:pt x="1" y="153"/>
                      </a:lnTo>
                      <a:lnTo>
                        <a:pt x="19" y="157"/>
                      </a:lnTo>
                      <a:lnTo>
                        <a:pt x="19" y="149"/>
                      </a:lnTo>
                      <a:lnTo>
                        <a:pt x="20" y="142"/>
                      </a:lnTo>
                      <a:lnTo>
                        <a:pt x="23" y="140"/>
                      </a:lnTo>
                      <a:lnTo>
                        <a:pt x="25" y="148"/>
                      </a:lnTo>
                      <a:lnTo>
                        <a:pt x="26" y="157"/>
                      </a:lnTo>
                      <a:lnTo>
                        <a:pt x="30" y="163"/>
                      </a:lnTo>
                      <a:lnTo>
                        <a:pt x="38" y="171"/>
                      </a:lnTo>
                      <a:lnTo>
                        <a:pt x="56" y="174"/>
                      </a:lnTo>
                      <a:lnTo>
                        <a:pt x="70" y="176"/>
                      </a:lnTo>
                      <a:lnTo>
                        <a:pt x="88" y="177"/>
                      </a:lnTo>
                      <a:lnTo>
                        <a:pt x="66" y="167"/>
                      </a:lnTo>
                      <a:lnTo>
                        <a:pt x="52" y="157"/>
                      </a:lnTo>
                      <a:lnTo>
                        <a:pt x="49" y="149"/>
                      </a:lnTo>
                      <a:lnTo>
                        <a:pt x="51" y="142"/>
                      </a:lnTo>
                      <a:lnTo>
                        <a:pt x="63" y="142"/>
                      </a:lnTo>
                      <a:lnTo>
                        <a:pt x="67" y="149"/>
                      </a:lnTo>
                      <a:lnTo>
                        <a:pt x="70" y="158"/>
                      </a:lnTo>
                      <a:lnTo>
                        <a:pt x="82" y="168"/>
                      </a:lnTo>
                      <a:lnTo>
                        <a:pt x="94" y="175"/>
                      </a:lnTo>
                      <a:lnTo>
                        <a:pt x="106" y="176"/>
                      </a:lnTo>
                      <a:lnTo>
                        <a:pt x="125" y="175"/>
                      </a:lnTo>
                      <a:lnTo>
                        <a:pt x="105" y="162"/>
                      </a:lnTo>
                      <a:lnTo>
                        <a:pt x="90" y="155"/>
                      </a:lnTo>
                      <a:lnTo>
                        <a:pt x="80" y="148"/>
                      </a:lnTo>
                      <a:lnTo>
                        <a:pt x="76" y="142"/>
                      </a:lnTo>
                      <a:lnTo>
                        <a:pt x="77" y="136"/>
                      </a:lnTo>
                      <a:lnTo>
                        <a:pt x="84" y="135"/>
                      </a:lnTo>
                      <a:lnTo>
                        <a:pt x="91" y="141"/>
                      </a:lnTo>
                      <a:lnTo>
                        <a:pt x="96" y="148"/>
                      </a:lnTo>
                      <a:lnTo>
                        <a:pt x="106" y="158"/>
                      </a:lnTo>
                      <a:lnTo>
                        <a:pt x="118" y="163"/>
                      </a:lnTo>
                      <a:lnTo>
                        <a:pt x="127" y="168"/>
                      </a:lnTo>
                      <a:lnTo>
                        <a:pt x="137" y="172"/>
                      </a:lnTo>
                      <a:lnTo>
                        <a:pt x="148" y="174"/>
                      </a:lnTo>
                      <a:lnTo>
                        <a:pt x="161" y="174"/>
                      </a:lnTo>
                      <a:lnTo>
                        <a:pt x="173" y="171"/>
                      </a:lnTo>
                      <a:lnTo>
                        <a:pt x="145" y="163"/>
                      </a:lnTo>
                      <a:lnTo>
                        <a:pt x="135" y="158"/>
                      </a:lnTo>
                      <a:lnTo>
                        <a:pt x="127" y="149"/>
                      </a:lnTo>
                      <a:lnTo>
                        <a:pt x="126" y="142"/>
                      </a:lnTo>
                      <a:lnTo>
                        <a:pt x="132" y="142"/>
                      </a:lnTo>
                      <a:lnTo>
                        <a:pt x="136" y="148"/>
                      </a:lnTo>
                      <a:lnTo>
                        <a:pt x="141" y="154"/>
                      </a:lnTo>
                      <a:lnTo>
                        <a:pt x="150" y="160"/>
                      </a:lnTo>
                      <a:lnTo>
                        <a:pt x="160" y="166"/>
                      </a:lnTo>
                      <a:lnTo>
                        <a:pt x="172" y="171"/>
                      </a:lnTo>
                      <a:lnTo>
                        <a:pt x="183" y="168"/>
                      </a:lnTo>
                      <a:lnTo>
                        <a:pt x="188" y="163"/>
                      </a:lnTo>
                      <a:lnTo>
                        <a:pt x="195" y="151"/>
                      </a:lnTo>
                      <a:lnTo>
                        <a:pt x="181" y="148"/>
                      </a:lnTo>
                      <a:lnTo>
                        <a:pt x="153" y="146"/>
                      </a:lnTo>
                      <a:lnTo>
                        <a:pt x="137" y="139"/>
                      </a:lnTo>
                      <a:lnTo>
                        <a:pt x="128" y="132"/>
                      </a:lnTo>
                      <a:lnTo>
                        <a:pt x="125" y="125"/>
                      </a:lnTo>
                      <a:lnTo>
                        <a:pt x="123" y="121"/>
                      </a:lnTo>
                      <a:lnTo>
                        <a:pt x="128" y="121"/>
                      </a:lnTo>
                      <a:lnTo>
                        <a:pt x="134" y="126"/>
                      </a:lnTo>
                      <a:lnTo>
                        <a:pt x="142" y="137"/>
                      </a:lnTo>
                      <a:lnTo>
                        <a:pt x="162" y="142"/>
                      </a:lnTo>
                      <a:lnTo>
                        <a:pt x="181" y="148"/>
                      </a:lnTo>
                      <a:lnTo>
                        <a:pt x="195" y="151"/>
                      </a:lnTo>
                      <a:lnTo>
                        <a:pt x="200" y="131"/>
                      </a:lnTo>
                      <a:lnTo>
                        <a:pt x="202" y="117"/>
                      </a:lnTo>
                      <a:lnTo>
                        <a:pt x="202" y="105"/>
                      </a:lnTo>
                      <a:lnTo>
                        <a:pt x="183" y="113"/>
                      </a:lnTo>
                      <a:lnTo>
                        <a:pt x="161" y="117"/>
                      </a:lnTo>
                      <a:lnTo>
                        <a:pt x="143" y="116"/>
                      </a:lnTo>
                      <a:lnTo>
                        <a:pt x="139" y="114"/>
                      </a:lnTo>
                      <a:lnTo>
                        <a:pt x="137" y="110"/>
                      </a:lnTo>
                      <a:lnTo>
                        <a:pt x="146" y="110"/>
                      </a:lnTo>
                      <a:lnTo>
                        <a:pt x="158" y="112"/>
                      </a:lnTo>
                      <a:lnTo>
                        <a:pt x="183" y="113"/>
                      </a:lnTo>
                      <a:lnTo>
                        <a:pt x="202" y="105"/>
                      </a:lnTo>
                      <a:lnTo>
                        <a:pt x="203" y="86"/>
                      </a:lnTo>
                      <a:lnTo>
                        <a:pt x="204" y="73"/>
                      </a:lnTo>
                      <a:lnTo>
                        <a:pt x="205" y="61"/>
                      </a:lnTo>
                      <a:lnTo>
                        <a:pt x="203" y="40"/>
                      </a:lnTo>
                      <a:lnTo>
                        <a:pt x="197" y="32"/>
                      </a:lnTo>
                      <a:lnTo>
                        <a:pt x="181" y="23"/>
                      </a:lnTo>
                      <a:lnTo>
                        <a:pt x="186" y="24"/>
                      </a:lnTo>
                      <a:lnTo>
                        <a:pt x="203" y="30"/>
                      </a:lnTo>
                      <a:lnTo>
                        <a:pt x="196" y="17"/>
                      </a:lnTo>
                      <a:lnTo>
                        <a:pt x="191" y="10"/>
                      </a:lnTo>
                      <a:lnTo>
                        <a:pt x="186" y="6"/>
                      </a:lnTo>
                      <a:lnTo>
                        <a:pt x="167" y="0"/>
                      </a:lnTo>
                    </a:path>
                  </a:pathLst>
                </a:custGeom>
                <a:solidFill>
                  <a:srgbClr val="E0E0E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60505" name="Freeform 430"/>
                <p:cNvSpPr>
                  <a:spLocks/>
                </p:cNvSpPr>
                <p:nvPr/>
              </p:nvSpPr>
              <p:spPr bwMode="auto">
                <a:xfrm>
                  <a:off x="5066" y="3387"/>
                  <a:ext cx="46" cy="36"/>
                </a:xfrm>
                <a:custGeom>
                  <a:avLst/>
                  <a:gdLst>
                    <a:gd name="T0" fmla="*/ 0 w 46"/>
                    <a:gd name="T1" fmla="*/ 0 h 36"/>
                    <a:gd name="T2" fmla="*/ 0 w 46"/>
                    <a:gd name="T3" fmla="*/ 3 h 36"/>
                    <a:gd name="T4" fmla="*/ 6 w 46"/>
                    <a:gd name="T5" fmla="*/ 9 h 36"/>
                    <a:gd name="T6" fmla="*/ 12 w 46"/>
                    <a:gd name="T7" fmla="*/ 13 h 36"/>
                    <a:gd name="T8" fmla="*/ 24 w 46"/>
                    <a:gd name="T9" fmla="*/ 21 h 36"/>
                    <a:gd name="T10" fmla="*/ 28 w 46"/>
                    <a:gd name="T11" fmla="*/ 24 h 36"/>
                    <a:gd name="T12" fmla="*/ 40 w 46"/>
                    <a:gd name="T13" fmla="*/ 32 h 36"/>
                    <a:gd name="T14" fmla="*/ 27 w 46"/>
                    <a:gd name="T15" fmla="*/ 28 h 36"/>
                    <a:gd name="T16" fmla="*/ 15 w 46"/>
                    <a:gd name="T17" fmla="*/ 25 h 36"/>
                    <a:gd name="T18" fmla="*/ 3 w 46"/>
                    <a:gd name="T19" fmla="*/ 24 h 36"/>
                    <a:gd name="T20" fmla="*/ 3 w 46"/>
                    <a:gd name="T21" fmla="*/ 28 h 36"/>
                    <a:gd name="T22" fmla="*/ 24 w 46"/>
                    <a:gd name="T23" fmla="*/ 31 h 36"/>
                    <a:gd name="T24" fmla="*/ 34 w 46"/>
                    <a:gd name="T25" fmla="*/ 34 h 36"/>
                    <a:gd name="T26" fmla="*/ 40 w 46"/>
                    <a:gd name="T27" fmla="*/ 35 h 36"/>
                    <a:gd name="T28" fmla="*/ 45 w 46"/>
                    <a:gd name="T29" fmla="*/ 34 h 36"/>
                    <a:gd name="T30" fmla="*/ 45 w 46"/>
                    <a:gd name="T31" fmla="*/ 29 h 36"/>
                    <a:gd name="T32" fmla="*/ 42 w 46"/>
                    <a:gd name="T33" fmla="*/ 26 h 36"/>
                    <a:gd name="T34" fmla="*/ 36 w 46"/>
                    <a:gd name="T35" fmla="*/ 22 h 36"/>
                    <a:gd name="T36" fmla="*/ 29 w 46"/>
                    <a:gd name="T37" fmla="*/ 15 h 36"/>
                    <a:gd name="T38" fmla="*/ 22 w 46"/>
                    <a:gd name="T39" fmla="*/ 7 h 36"/>
                    <a:gd name="T40" fmla="*/ 14 w 46"/>
                    <a:gd name="T41" fmla="*/ 2 h 36"/>
                    <a:gd name="T42" fmla="*/ 5 w 46"/>
                    <a:gd name="T43" fmla="*/ 1 h 36"/>
                    <a:gd name="T44" fmla="*/ 0 w 46"/>
                    <a:gd name="T45" fmla="*/ 0 h 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46" h="36">
                      <a:moveTo>
                        <a:pt x="0" y="0"/>
                      </a:moveTo>
                      <a:lnTo>
                        <a:pt x="0" y="3"/>
                      </a:lnTo>
                      <a:lnTo>
                        <a:pt x="6" y="9"/>
                      </a:lnTo>
                      <a:lnTo>
                        <a:pt x="12" y="13"/>
                      </a:lnTo>
                      <a:lnTo>
                        <a:pt x="24" y="21"/>
                      </a:lnTo>
                      <a:lnTo>
                        <a:pt x="28" y="24"/>
                      </a:lnTo>
                      <a:lnTo>
                        <a:pt x="40" y="32"/>
                      </a:lnTo>
                      <a:lnTo>
                        <a:pt x="27" y="28"/>
                      </a:lnTo>
                      <a:lnTo>
                        <a:pt x="15" y="25"/>
                      </a:lnTo>
                      <a:lnTo>
                        <a:pt x="3" y="24"/>
                      </a:lnTo>
                      <a:lnTo>
                        <a:pt x="3" y="28"/>
                      </a:lnTo>
                      <a:lnTo>
                        <a:pt x="24" y="31"/>
                      </a:lnTo>
                      <a:lnTo>
                        <a:pt x="34" y="34"/>
                      </a:lnTo>
                      <a:lnTo>
                        <a:pt x="40" y="35"/>
                      </a:lnTo>
                      <a:lnTo>
                        <a:pt x="45" y="34"/>
                      </a:lnTo>
                      <a:lnTo>
                        <a:pt x="45" y="29"/>
                      </a:lnTo>
                      <a:lnTo>
                        <a:pt x="42" y="26"/>
                      </a:lnTo>
                      <a:lnTo>
                        <a:pt x="36" y="22"/>
                      </a:lnTo>
                      <a:lnTo>
                        <a:pt x="29" y="15"/>
                      </a:lnTo>
                      <a:lnTo>
                        <a:pt x="22" y="7"/>
                      </a:lnTo>
                      <a:lnTo>
                        <a:pt x="14" y="2"/>
                      </a:lnTo>
                      <a:lnTo>
                        <a:pt x="5" y="1"/>
                      </a:lnTo>
                      <a:lnTo>
                        <a:pt x="0" y="0"/>
                      </a:lnTo>
                    </a:path>
                  </a:pathLst>
                </a:custGeom>
                <a:solidFill>
                  <a:srgbClr val="C0C0C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60506" name="Freeform 431"/>
                <p:cNvSpPr>
                  <a:spLocks/>
                </p:cNvSpPr>
                <p:nvPr/>
              </p:nvSpPr>
              <p:spPr bwMode="auto">
                <a:xfrm>
                  <a:off x="5069" y="3352"/>
                  <a:ext cx="42" cy="50"/>
                </a:xfrm>
                <a:custGeom>
                  <a:avLst/>
                  <a:gdLst>
                    <a:gd name="T0" fmla="*/ 8 w 42"/>
                    <a:gd name="T1" fmla="*/ 0 h 50"/>
                    <a:gd name="T2" fmla="*/ 2 w 42"/>
                    <a:gd name="T3" fmla="*/ 2 h 50"/>
                    <a:gd name="T4" fmla="*/ 0 w 42"/>
                    <a:gd name="T5" fmla="*/ 5 h 50"/>
                    <a:gd name="T6" fmla="*/ 1 w 42"/>
                    <a:gd name="T7" fmla="*/ 9 h 50"/>
                    <a:gd name="T8" fmla="*/ 4 w 42"/>
                    <a:gd name="T9" fmla="*/ 15 h 50"/>
                    <a:gd name="T10" fmla="*/ 8 w 42"/>
                    <a:gd name="T11" fmla="*/ 16 h 50"/>
                    <a:gd name="T12" fmla="*/ 18 w 42"/>
                    <a:gd name="T13" fmla="*/ 21 h 50"/>
                    <a:gd name="T14" fmla="*/ 26 w 42"/>
                    <a:gd name="T15" fmla="*/ 28 h 50"/>
                    <a:gd name="T16" fmla="*/ 32 w 42"/>
                    <a:gd name="T17" fmla="*/ 37 h 50"/>
                    <a:gd name="T18" fmla="*/ 39 w 42"/>
                    <a:gd name="T19" fmla="*/ 46 h 50"/>
                    <a:gd name="T20" fmla="*/ 41 w 42"/>
                    <a:gd name="T21" fmla="*/ 49 h 50"/>
                    <a:gd name="T22" fmla="*/ 39 w 42"/>
                    <a:gd name="T23" fmla="*/ 38 h 50"/>
                    <a:gd name="T24" fmla="*/ 38 w 42"/>
                    <a:gd name="T25" fmla="*/ 28 h 50"/>
                    <a:gd name="T26" fmla="*/ 34 w 42"/>
                    <a:gd name="T27" fmla="*/ 20 h 50"/>
                    <a:gd name="T28" fmla="*/ 28 w 42"/>
                    <a:gd name="T29" fmla="*/ 12 h 50"/>
                    <a:gd name="T30" fmla="*/ 13 w 42"/>
                    <a:gd name="T31" fmla="*/ 2 h 50"/>
                    <a:gd name="T32" fmla="*/ 8 w 42"/>
                    <a:gd name="T33" fmla="*/ 0 h 50"/>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42" h="50">
                      <a:moveTo>
                        <a:pt x="8" y="0"/>
                      </a:moveTo>
                      <a:lnTo>
                        <a:pt x="2" y="2"/>
                      </a:lnTo>
                      <a:lnTo>
                        <a:pt x="0" y="5"/>
                      </a:lnTo>
                      <a:lnTo>
                        <a:pt x="1" y="9"/>
                      </a:lnTo>
                      <a:lnTo>
                        <a:pt x="4" y="15"/>
                      </a:lnTo>
                      <a:lnTo>
                        <a:pt x="8" y="16"/>
                      </a:lnTo>
                      <a:lnTo>
                        <a:pt x="18" y="21"/>
                      </a:lnTo>
                      <a:lnTo>
                        <a:pt x="26" y="28"/>
                      </a:lnTo>
                      <a:lnTo>
                        <a:pt x="32" y="37"/>
                      </a:lnTo>
                      <a:lnTo>
                        <a:pt x="39" y="46"/>
                      </a:lnTo>
                      <a:lnTo>
                        <a:pt x="41" y="49"/>
                      </a:lnTo>
                      <a:lnTo>
                        <a:pt x="39" y="38"/>
                      </a:lnTo>
                      <a:lnTo>
                        <a:pt x="38" y="28"/>
                      </a:lnTo>
                      <a:lnTo>
                        <a:pt x="34" y="20"/>
                      </a:lnTo>
                      <a:lnTo>
                        <a:pt x="28" y="12"/>
                      </a:lnTo>
                      <a:lnTo>
                        <a:pt x="13" y="2"/>
                      </a:lnTo>
                      <a:lnTo>
                        <a:pt x="8" y="0"/>
                      </a:lnTo>
                    </a:path>
                  </a:pathLst>
                </a:custGeom>
                <a:solidFill>
                  <a:srgbClr val="C0C0C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60507" name="Freeform 432"/>
                <p:cNvSpPr>
                  <a:spLocks/>
                </p:cNvSpPr>
                <p:nvPr/>
              </p:nvSpPr>
              <p:spPr bwMode="auto">
                <a:xfrm>
                  <a:off x="5060" y="3300"/>
                  <a:ext cx="45" cy="25"/>
                </a:xfrm>
                <a:custGeom>
                  <a:avLst/>
                  <a:gdLst>
                    <a:gd name="T0" fmla="*/ 0 w 45"/>
                    <a:gd name="T1" fmla="*/ 24 h 25"/>
                    <a:gd name="T2" fmla="*/ 8 w 45"/>
                    <a:gd name="T3" fmla="*/ 19 h 25"/>
                    <a:gd name="T4" fmla="*/ 20 w 45"/>
                    <a:gd name="T5" fmla="*/ 15 h 25"/>
                    <a:gd name="T6" fmla="*/ 29 w 45"/>
                    <a:gd name="T7" fmla="*/ 13 h 25"/>
                    <a:gd name="T8" fmla="*/ 44 w 45"/>
                    <a:gd name="T9" fmla="*/ 0 h 25"/>
                    <a:gd name="T10" fmla="*/ 32 w 45"/>
                    <a:gd name="T11" fmla="*/ 5 h 25"/>
                    <a:gd name="T12" fmla="*/ 22 w 45"/>
                    <a:gd name="T13" fmla="*/ 9 h 25"/>
                    <a:gd name="T14" fmla="*/ 14 w 45"/>
                    <a:gd name="T15" fmla="*/ 12 h 25"/>
                    <a:gd name="T16" fmla="*/ 10 w 45"/>
                    <a:gd name="T17" fmla="*/ 15 h 25"/>
                    <a:gd name="T18" fmla="*/ 0 w 45"/>
                    <a:gd name="T19" fmla="*/ 24 h 2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5" h="25">
                      <a:moveTo>
                        <a:pt x="0" y="24"/>
                      </a:moveTo>
                      <a:lnTo>
                        <a:pt x="8" y="19"/>
                      </a:lnTo>
                      <a:lnTo>
                        <a:pt x="20" y="15"/>
                      </a:lnTo>
                      <a:lnTo>
                        <a:pt x="29" y="13"/>
                      </a:lnTo>
                      <a:lnTo>
                        <a:pt x="44" y="0"/>
                      </a:lnTo>
                      <a:lnTo>
                        <a:pt x="32" y="5"/>
                      </a:lnTo>
                      <a:lnTo>
                        <a:pt x="22" y="9"/>
                      </a:lnTo>
                      <a:lnTo>
                        <a:pt x="14" y="12"/>
                      </a:lnTo>
                      <a:lnTo>
                        <a:pt x="10" y="15"/>
                      </a:lnTo>
                      <a:lnTo>
                        <a:pt x="0" y="24"/>
                      </a:lnTo>
                    </a:path>
                  </a:pathLst>
                </a:custGeom>
                <a:solidFill>
                  <a:srgbClr val="E0E0E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60508" name="Freeform 433"/>
                <p:cNvSpPr>
                  <a:spLocks/>
                </p:cNvSpPr>
                <p:nvPr/>
              </p:nvSpPr>
              <p:spPr bwMode="auto">
                <a:xfrm>
                  <a:off x="5021" y="3356"/>
                  <a:ext cx="22" cy="76"/>
                </a:xfrm>
                <a:custGeom>
                  <a:avLst/>
                  <a:gdLst>
                    <a:gd name="T0" fmla="*/ 0 w 22"/>
                    <a:gd name="T1" fmla="*/ 75 h 76"/>
                    <a:gd name="T2" fmla="*/ 11 w 22"/>
                    <a:gd name="T3" fmla="*/ 75 h 76"/>
                    <a:gd name="T4" fmla="*/ 14 w 22"/>
                    <a:gd name="T5" fmla="*/ 74 h 76"/>
                    <a:gd name="T6" fmla="*/ 14 w 22"/>
                    <a:gd name="T7" fmla="*/ 72 h 76"/>
                    <a:gd name="T8" fmla="*/ 16 w 22"/>
                    <a:gd name="T9" fmla="*/ 69 h 76"/>
                    <a:gd name="T10" fmla="*/ 20 w 22"/>
                    <a:gd name="T11" fmla="*/ 66 h 76"/>
                    <a:gd name="T12" fmla="*/ 18 w 22"/>
                    <a:gd name="T13" fmla="*/ 64 h 76"/>
                    <a:gd name="T14" fmla="*/ 18 w 22"/>
                    <a:gd name="T15" fmla="*/ 60 h 76"/>
                    <a:gd name="T16" fmla="*/ 20 w 22"/>
                    <a:gd name="T17" fmla="*/ 55 h 76"/>
                    <a:gd name="T18" fmla="*/ 20 w 22"/>
                    <a:gd name="T19" fmla="*/ 51 h 76"/>
                    <a:gd name="T20" fmla="*/ 19 w 22"/>
                    <a:gd name="T21" fmla="*/ 45 h 76"/>
                    <a:gd name="T22" fmla="*/ 19 w 22"/>
                    <a:gd name="T23" fmla="*/ 33 h 76"/>
                    <a:gd name="T24" fmla="*/ 21 w 22"/>
                    <a:gd name="T25" fmla="*/ 22 h 76"/>
                    <a:gd name="T26" fmla="*/ 20 w 22"/>
                    <a:gd name="T27" fmla="*/ 14 h 76"/>
                    <a:gd name="T28" fmla="*/ 20 w 22"/>
                    <a:gd name="T29" fmla="*/ 0 h 76"/>
                    <a:gd name="T30" fmla="*/ 14 w 22"/>
                    <a:gd name="T31" fmla="*/ 21 h 76"/>
                    <a:gd name="T32" fmla="*/ 8 w 22"/>
                    <a:gd name="T33" fmla="*/ 40 h 76"/>
                    <a:gd name="T34" fmla="*/ 4 w 22"/>
                    <a:gd name="T35" fmla="*/ 61 h 76"/>
                    <a:gd name="T36" fmla="*/ 0 w 22"/>
                    <a:gd name="T37" fmla="*/ 75 h 7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2" h="76">
                      <a:moveTo>
                        <a:pt x="0" y="75"/>
                      </a:moveTo>
                      <a:lnTo>
                        <a:pt x="11" y="75"/>
                      </a:lnTo>
                      <a:lnTo>
                        <a:pt x="14" y="74"/>
                      </a:lnTo>
                      <a:lnTo>
                        <a:pt x="14" y="72"/>
                      </a:lnTo>
                      <a:lnTo>
                        <a:pt x="16" y="69"/>
                      </a:lnTo>
                      <a:lnTo>
                        <a:pt x="20" y="66"/>
                      </a:lnTo>
                      <a:lnTo>
                        <a:pt x="18" y="64"/>
                      </a:lnTo>
                      <a:lnTo>
                        <a:pt x="18" y="60"/>
                      </a:lnTo>
                      <a:lnTo>
                        <a:pt x="20" y="55"/>
                      </a:lnTo>
                      <a:lnTo>
                        <a:pt x="20" y="51"/>
                      </a:lnTo>
                      <a:lnTo>
                        <a:pt x="19" y="45"/>
                      </a:lnTo>
                      <a:lnTo>
                        <a:pt x="19" y="33"/>
                      </a:lnTo>
                      <a:lnTo>
                        <a:pt x="21" y="22"/>
                      </a:lnTo>
                      <a:lnTo>
                        <a:pt x="20" y="14"/>
                      </a:lnTo>
                      <a:lnTo>
                        <a:pt x="20" y="0"/>
                      </a:lnTo>
                      <a:lnTo>
                        <a:pt x="14" y="21"/>
                      </a:lnTo>
                      <a:lnTo>
                        <a:pt x="8" y="40"/>
                      </a:lnTo>
                      <a:lnTo>
                        <a:pt x="4" y="61"/>
                      </a:lnTo>
                      <a:lnTo>
                        <a:pt x="0" y="75"/>
                      </a:lnTo>
                    </a:path>
                  </a:pathLst>
                </a:custGeom>
                <a:solidFill>
                  <a:srgbClr val="E0E0E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60509" name="Freeform 434"/>
                <p:cNvSpPr>
                  <a:spLocks/>
                </p:cNvSpPr>
                <p:nvPr/>
              </p:nvSpPr>
              <p:spPr bwMode="auto">
                <a:xfrm>
                  <a:off x="5064" y="3445"/>
                  <a:ext cx="46" cy="8"/>
                </a:xfrm>
                <a:custGeom>
                  <a:avLst/>
                  <a:gdLst>
                    <a:gd name="T0" fmla="*/ 36 w 46"/>
                    <a:gd name="T1" fmla="*/ 3 h 8"/>
                    <a:gd name="T2" fmla="*/ 26 w 46"/>
                    <a:gd name="T3" fmla="*/ 1 h 8"/>
                    <a:gd name="T4" fmla="*/ 17 w 46"/>
                    <a:gd name="T5" fmla="*/ 0 h 8"/>
                    <a:gd name="T6" fmla="*/ 5 w 46"/>
                    <a:gd name="T7" fmla="*/ 0 h 8"/>
                    <a:gd name="T8" fmla="*/ 0 w 46"/>
                    <a:gd name="T9" fmla="*/ 0 h 8"/>
                    <a:gd name="T10" fmla="*/ 3 w 46"/>
                    <a:gd name="T11" fmla="*/ 2 h 8"/>
                    <a:gd name="T12" fmla="*/ 7 w 46"/>
                    <a:gd name="T13" fmla="*/ 5 h 8"/>
                    <a:gd name="T14" fmla="*/ 18 w 46"/>
                    <a:gd name="T15" fmla="*/ 6 h 8"/>
                    <a:gd name="T16" fmla="*/ 34 w 46"/>
                    <a:gd name="T17" fmla="*/ 7 h 8"/>
                    <a:gd name="T18" fmla="*/ 45 w 46"/>
                    <a:gd name="T19" fmla="*/ 7 h 8"/>
                    <a:gd name="T20" fmla="*/ 36 w 46"/>
                    <a:gd name="T21" fmla="*/ 3 h 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46" h="8">
                      <a:moveTo>
                        <a:pt x="36" y="3"/>
                      </a:moveTo>
                      <a:lnTo>
                        <a:pt x="26" y="1"/>
                      </a:lnTo>
                      <a:lnTo>
                        <a:pt x="17" y="0"/>
                      </a:lnTo>
                      <a:lnTo>
                        <a:pt x="5" y="0"/>
                      </a:lnTo>
                      <a:lnTo>
                        <a:pt x="0" y="0"/>
                      </a:lnTo>
                      <a:lnTo>
                        <a:pt x="3" y="2"/>
                      </a:lnTo>
                      <a:lnTo>
                        <a:pt x="7" y="5"/>
                      </a:lnTo>
                      <a:lnTo>
                        <a:pt x="18" y="6"/>
                      </a:lnTo>
                      <a:lnTo>
                        <a:pt x="34" y="7"/>
                      </a:lnTo>
                      <a:lnTo>
                        <a:pt x="45" y="7"/>
                      </a:lnTo>
                      <a:lnTo>
                        <a:pt x="36" y="3"/>
                      </a:lnTo>
                    </a:path>
                  </a:pathLst>
                </a:custGeom>
                <a:solidFill>
                  <a:srgbClr val="C0C0C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60510" name="Freeform 435"/>
                <p:cNvSpPr>
                  <a:spLocks/>
                </p:cNvSpPr>
                <p:nvPr/>
              </p:nvSpPr>
              <p:spPr bwMode="auto">
                <a:xfrm>
                  <a:off x="5021" y="3452"/>
                  <a:ext cx="25" cy="28"/>
                </a:xfrm>
                <a:custGeom>
                  <a:avLst/>
                  <a:gdLst>
                    <a:gd name="T0" fmla="*/ 11 w 25"/>
                    <a:gd name="T1" fmla="*/ 8 h 28"/>
                    <a:gd name="T2" fmla="*/ 8 w 25"/>
                    <a:gd name="T3" fmla="*/ 1 h 28"/>
                    <a:gd name="T4" fmla="*/ 4 w 25"/>
                    <a:gd name="T5" fmla="*/ 0 h 28"/>
                    <a:gd name="T6" fmla="*/ 1 w 25"/>
                    <a:gd name="T7" fmla="*/ 1 h 28"/>
                    <a:gd name="T8" fmla="*/ 0 w 25"/>
                    <a:gd name="T9" fmla="*/ 4 h 28"/>
                    <a:gd name="T10" fmla="*/ 2 w 25"/>
                    <a:gd name="T11" fmla="*/ 10 h 28"/>
                    <a:gd name="T12" fmla="*/ 5 w 25"/>
                    <a:gd name="T13" fmla="*/ 15 h 28"/>
                    <a:gd name="T14" fmla="*/ 10 w 25"/>
                    <a:gd name="T15" fmla="*/ 19 h 28"/>
                    <a:gd name="T16" fmla="*/ 15 w 25"/>
                    <a:gd name="T17" fmla="*/ 23 h 28"/>
                    <a:gd name="T18" fmla="*/ 24 w 25"/>
                    <a:gd name="T19" fmla="*/ 27 h 28"/>
                    <a:gd name="T20" fmla="*/ 16 w 25"/>
                    <a:gd name="T21" fmla="*/ 19 h 28"/>
                    <a:gd name="T22" fmla="*/ 14 w 25"/>
                    <a:gd name="T23" fmla="*/ 14 h 28"/>
                    <a:gd name="T24" fmla="*/ 11 w 25"/>
                    <a:gd name="T25" fmla="*/ 8 h 2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5" h="28">
                      <a:moveTo>
                        <a:pt x="11" y="8"/>
                      </a:moveTo>
                      <a:lnTo>
                        <a:pt x="8" y="1"/>
                      </a:lnTo>
                      <a:lnTo>
                        <a:pt x="4" y="0"/>
                      </a:lnTo>
                      <a:lnTo>
                        <a:pt x="1" y="1"/>
                      </a:lnTo>
                      <a:lnTo>
                        <a:pt x="0" y="4"/>
                      </a:lnTo>
                      <a:lnTo>
                        <a:pt x="2" y="10"/>
                      </a:lnTo>
                      <a:lnTo>
                        <a:pt x="5" y="15"/>
                      </a:lnTo>
                      <a:lnTo>
                        <a:pt x="10" y="19"/>
                      </a:lnTo>
                      <a:lnTo>
                        <a:pt x="15" y="23"/>
                      </a:lnTo>
                      <a:lnTo>
                        <a:pt x="24" y="27"/>
                      </a:lnTo>
                      <a:lnTo>
                        <a:pt x="16" y="19"/>
                      </a:lnTo>
                      <a:lnTo>
                        <a:pt x="14" y="14"/>
                      </a:lnTo>
                      <a:lnTo>
                        <a:pt x="11" y="8"/>
                      </a:lnTo>
                    </a:path>
                  </a:pathLst>
                </a:custGeom>
                <a:solidFill>
                  <a:srgbClr val="C0C0C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60511" name="Freeform 436"/>
                <p:cNvSpPr>
                  <a:spLocks/>
                </p:cNvSpPr>
                <p:nvPr/>
              </p:nvSpPr>
              <p:spPr bwMode="auto">
                <a:xfrm>
                  <a:off x="5073" y="3272"/>
                  <a:ext cx="69" cy="35"/>
                </a:xfrm>
                <a:custGeom>
                  <a:avLst/>
                  <a:gdLst>
                    <a:gd name="T0" fmla="*/ 0 w 69"/>
                    <a:gd name="T1" fmla="*/ 34 h 35"/>
                    <a:gd name="T2" fmla="*/ 2 w 69"/>
                    <a:gd name="T3" fmla="*/ 20 h 35"/>
                    <a:gd name="T4" fmla="*/ 16 w 69"/>
                    <a:gd name="T5" fmla="*/ 15 h 35"/>
                    <a:gd name="T6" fmla="*/ 36 w 69"/>
                    <a:gd name="T7" fmla="*/ 9 h 35"/>
                    <a:gd name="T8" fmla="*/ 49 w 69"/>
                    <a:gd name="T9" fmla="*/ 5 h 35"/>
                    <a:gd name="T10" fmla="*/ 63 w 69"/>
                    <a:gd name="T11" fmla="*/ 0 h 35"/>
                    <a:gd name="T12" fmla="*/ 68 w 69"/>
                    <a:gd name="T13" fmla="*/ 10 h 35"/>
                    <a:gd name="T14" fmla="*/ 55 w 69"/>
                    <a:gd name="T15" fmla="*/ 16 h 35"/>
                    <a:gd name="T16" fmla="*/ 41 w 69"/>
                    <a:gd name="T17" fmla="*/ 20 h 35"/>
                    <a:gd name="T18" fmla="*/ 30 w 69"/>
                    <a:gd name="T19" fmla="*/ 22 h 35"/>
                    <a:gd name="T20" fmla="*/ 16 w 69"/>
                    <a:gd name="T21" fmla="*/ 28 h 35"/>
                    <a:gd name="T22" fmla="*/ 0 w 69"/>
                    <a:gd name="T23" fmla="*/ 34 h 35"/>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69" h="35">
                      <a:moveTo>
                        <a:pt x="0" y="34"/>
                      </a:moveTo>
                      <a:lnTo>
                        <a:pt x="2" y="20"/>
                      </a:lnTo>
                      <a:lnTo>
                        <a:pt x="16" y="15"/>
                      </a:lnTo>
                      <a:lnTo>
                        <a:pt x="36" y="9"/>
                      </a:lnTo>
                      <a:lnTo>
                        <a:pt x="49" y="5"/>
                      </a:lnTo>
                      <a:lnTo>
                        <a:pt x="63" y="0"/>
                      </a:lnTo>
                      <a:lnTo>
                        <a:pt x="68" y="10"/>
                      </a:lnTo>
                      <a:lnTo>
                        <a:pt x="55" y="16"/>
                      </a:lnTo>
                      <a:lnTo>
                        <a:pt x="41" y="20"/>
                      </a:lnTo>
                      <a:lnTo>
                        <a:pt x="30" y="22"/>
                      </a:lnTo>
                      <a:lnTo>
                        <a:pt x="16" y="28"/>
                      </a:lnTo>
                      <a:lnTo>
                        <a:pt x="0" y="34"/>
                      </a:lnTo>
                    </a:path>
                  </a:pathLst>
                </a:custGeom>
                <a:solidFill>
                  <a:srgbClr val="E0E0E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grpSp>
          <p:nvGrpSpPr>
            <p:cNvPr id="60480" name="Group 437"/>
            <p:cNvGrpSpPr>
              <a:grpSpLocks/>
            </p:cNvGrpSpPr>
            <p:nvPr/>
          </p:nvGrpSpPr>
          <p:grpSpPr bwMode="auto">
            <a:xfrm>
              <a:off x="5501" y="3465"/>
              <a:ext cx="171" cy="185"/>
              <a:chOff x="5078" y="3465"/>
              <a:chExt cx="158" cy="185"/>
            </a:xfrm>
          </p:grpSpPr>
          <p:sp>
            <p:nvSpPr>
              <p:cNvPr id="60481" name="Freeform 438"/>
              <p:cNvSpPr>
                <a:spLocks/>
              </p:cNvSpPr>
              <p:nvPr/>
            </p:nvSpPr>
            <p:spPr bwMode="auto">
              <a:xfrm>
                <a:off x="5078" y="3465"/>
                <a:ext cx="158" cy="185"/>
              </a:xfrm>
              <a:custGeom>
                <a:avLst/>
                <a:gdLst>
                  <a:gd name="T0" fmla="*/ 70 w 158"/>
                  <a:gd name="T1" fmla="*/ 27 h 185"/>
                  <a:gd name="T2" fmla="*/ 98 w 158"/>
                  <a:gd name="T3" fmla="*/ 24 h 185"/>
                  <a:gd name="T4" fmla="*/ 116 w 158"/>
                  <a:gd name="T5" fmla="*/ 21 h 185"/>
                  <a:gd name="T6" fmla="*/ 121 w 158"/>
                  <a:gd name="T7" fmla="*/ 14 h 185"/>
                  <a:gd name="T8" fmla="*/ 121 w 158"/>
                  <a:gd name="T9" fmla="*/ 8 h 185"/>
                  <a:gd name="T10" fmla="*/ 126 w 158"/>
                  <a:gd name="T11" fmla="*/ 3 h 185"/>
                  <a:gd name="T12" fmla="*/ 142 w 158"/>
                  <a:gd name="T13" fmla="*/ 0 h 185"/>
                  <a:gd name="T14" fmla="*/ 157 w 158"/>
                  <a:gd name="T15" fmla="*/ 1 h 185"/>
                  <a:gd name="T16" fmla="*/ 139 w 158"/>
                  <a:gd name="T17" fmla="*/ 143 h 185"/>
                  <a:gd name="T18" fmla="*/ 126 w 158"/>
                  <a:gd name="T19" fmla="*/ 156 h 185"/>
                  <a:gd name="T20" fmla="*/ 110 w 158"/>
                  <a:gd name="T21" fmla="*/ 169 h 185"/>
                  <a:gd name="T22" fmla="*/ 87 w 158"/>
                  <a:gd name="T23" fmla="*/ 179 h 185"/>
                  <a:gd name="T24" fmla="*/ 61 w 158"/>
                  <a:gd name="T25" fmla="*/ 182 h 185"/>
                  <a:gd name="T26" fmla="*/ 25 w 158"/>
                  <a:gd name="T27" fmla="*/ 184 h 185"/>
                  <a:gd name="T28" fmla="*/ 5 w 158"/>
                  <a:gd name="T29" fmla="*/ 181 h 185"/>
                  <a:gd name="T30" fmla="*/ 0 w 158"/>
                  <a:gd name="T31" fmla="*/ 171 h 185"/>
                  <a:gd name="T32" fmla="*/ 3 w 158"/>
                  <a:gd name="T33" fmla="*/ 158 h 185"/>
                  <a:gd name="T34" fmla="*/ 17 w 158"/>
                  <a:gd name="T35" fmla="*/ 119 h 185"/>
                  <a:gd name="T36" fmla="*/ 30 w 158"/>
                  <a:gd name="T37" fmla="*/ 78 h 185"/>
                  <a:gd name="T38" fmla="*/ 36 w 158"/>
                  <a:gd name="T39" fmla="*/ 49 h 185"/>
                  <a:gd name="T40" fmla="*/ 36 w 158"/>
                  <a:gd name="T41" fmla="*/ 41 h 185"/>
                  <a:gd name="T42" fmla="*/ 44 w 158"/>
                  <a:gd name="T43" fmla="*/ 30 h 185"/>
                  <a:gd name="T44" fmla="*/ 53 w 158"/>
                  <a:gd name="T45" fmla="*/ 27 h 185"/>
                  <a:gd name="T46" fmla="*/ 70 w 158"/>
                  <a:gd name="T47" fmla="*/ 27 h 185"/>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158" h="185">
                    <a:moveTo>
                      <a:pt x="70" y="27"/>
                    </a:moveTo>
                    <a:lnTo>
                      <a:pt x="98" y="24"/>
                    </a:lnTo>
                    <a:lnTo>
                      <a:pt x="116" y="21"/>
                    </a:lnTo>
                    <a:lnTo>
                      <a:pt x="121" y="14"/>
                    </a:lnTo>
                    <a:lnTo>
                      <a:pt x="121" y="8"/>
                    </a:lnTo>
                    <a:lnTo>
                      <a:pt x="126" y="3"/>
                    </a:lnTo>
                    <a:lnTo>
                      <a:pt x="142" y="0"/>
                    </a:lnTo>
                    <a:lnTo>
                      <a:pt x="157" y="1"/>
                    </a:lnTo>
                    <a:lnTo>
                      <a:pt x="139" y="143"/>
                    </a:lnTo>
                    <a:lnTo>
                      <a:pt x="126" y="156"/>
                    </a:lnTo>
                    <a:lnTo>
                      <a:pt x="110" y="169"/>
                    </a:lnTo>
                    <a:lnTo>
                      <a:pt x="87" y="179"/>
                    </a:lnTo>
                    <a:lnTo>
                      <a:pt x="61" y="182"/>
                    </a:lnTo>
                    <a:lnTo>
                      <a:pt x="25" y="184"/>
                    </a:lnTo>
                    <a:lnTo>
                      <a:pt x="5" y="181"/>
                    </a:lnTo>
                    <a:lnTo>
                      <a:pt x="0" y="171"/>
                    </a:lnTo>
                    <a:lnTo>
                      <a:pt x="3" y="158"/>
                    </a:lnTo>
                    <a:lnTo>
                      <a:pt x="17" y="119"/>
                    </a:lnTo>
                    <a:lnTo>
                      <a:pt x="30" y="78"/>
                    </a:lnTo>
                    <a:lnTo>
                      <a:pt x="36" y="49"/>
                    </a:lnTo>
                    <a:lnTo>
                      <a:pt x="36" y="41"/>
                    </a:lnTo>
                    <a:lnTo>
                      <a:pt x="44" y="30"/>
                    </a:lnTo>
                    <a:lnTo>
                      <a:pt x="53" y="27"/>
                    </a:lnTo>
                    <a:lnTo>
                      <a:pt x="70" y="27"/>
                    </a:lnTo>
                  </a:path>
                </a:pathLst>
              </a:custGeom>
              <a:solidFill>
                <a:srgbClr val="40404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60482" name="Freeform 439"/>
              <p:cNvSpPr>
                <a:spLocks/>
              </p:cNvSpPr>
              <p:nvPr/>
            </p:nvSpPr>
            <p:spPr bwMode="auto">
              <a:xfrm>
                <a:off x="5096" y="3473"/>
                <a:ext cx="128" cy="163"/>
              </a:xfrm>
              <a:custGeom>
                <a:avLst/>
                <a:gdLst>
                  <a:gd name="T0" fmla="*/ 44 w 128"/>
                  <a:gd name="T1" fmla="*/ 33 h 163"/>
                  <a:gd name="T2" fmla="*/ 68 w 128"/>
                  <a:gd name="T3" fmla="*/ 32 h 163"/>
                  <a:gd name="T4" fmla="*/ 93 w 128"/>
                  <a:gd name="T5" fmla="*/ 28 h 163"/>
                  <a:gd name="T6" fmla="*/ 107 w 128"/>
                  <a:gd name="T7" fmla="*/ 21 h 163"/>
                  <a:gd name="T8" fmla="*/ 116 w 128"/>
                  <a:gd name="T9" fmla="*/ 15 h 163"/>
                  <a:gd name="T10" fmla="*/ 127 w 128"/>
                  <a:gd name="T11" fmla="*/ 0 h 163"/>
                  <a:gd name="T12" fmla="*/ 111 w 128"/>
                  <a:gd name="T13" fmla="*/ 124 h 163"/>
                  <a:gd name="T14" fmla="*/ 100 w 128"/>
                  <a:gd name="T15" fmla="*/ 136 h 163"/>
                  <a:gd name="T16" fmla="*/ 88 w 128"/>
                  <a:gd name="T17" fmla="*/ 147 h 163"/>
                  <a:gd name="T18" fmla="*/ 73 w 128"/>
                  <a:gd name="T19" fmla="*/ 154 h 163"/>
                  <a:gd name="T20" fmla="*/ 60 w 128"/>
                  <a:gd name="T21" fmla="*/ 158 h 163"/>
                  <a:gd name="T22" fmla="*/ 44 w 128"/>
                  <a:gd name="T23" fmla="*/ 160 h 163"/>
                  <a:gd name="T24" fmla="*/ 29 w 128"/>
                  <a:gd name="T25" fmla="*/ 162 h 163"/>
                  <a:gd name="T26" fmla="*/ 12 w 128"/>
                  <a:gd name="T27" fmla="*/ 162 h 163"/>
                  <a:gd name="T28" fmla="*/ 5 w 128"/>
                  <a:gd name="T29" fmla="*/ 160 h 163"/>
                  <a:gd name="T30" fmla="*/ 0 w 128"/>
                  <a:gd name="T31" fmla="*/ 154 h 163"/>
                  <a:gd name="T32" fmla="*/ 3 w 128"/>
                  <a:gd name="T33" fmla="*/ 145 h 163"/>
                  <a:gd name="T34" fmla="*/ 13 w 128"/>
                  <a:gd name="T35" fmla="*/ 123 h 163"/>
                  <a:gd name="T36" fmla="*/ 32 w 128"/>
                  <a:gd name="T37" fmla="*/ 48 h 163"/>
                  <a:gd name="T38" fmla="*/ 35 w 128"/>
                  <a:gd name="T39" fmla="*/ 38 h 163"/>
                  <a:gd name="T40" fmla="*/ 44 w 128"/>
                  <a:gd name="T41" fmla="*/ 33 h 163"/>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128" h="163">
                    <a:moveTo>
                      <a:pt x="44" y="33"/>
                    </a:moveTo>
                    <a:lnTo>
                      <a:pt x="68" y="32"/>
                    </a:lnTo>
                    <a:lnTo>
                      <a:pt x="93" y="28"/>
                    </a:lnTo>
                    <a:lnTo>
                      <a:pt x="107" y="21"/>
                    </a:lnTo>
                    <a:lnTo>
                      <a:pt x="116" y="15"/>
                    </a:lnTo>
                    <a:lnTo>
                      <a:pt x="127" y="0"/>
                    </a:lnTo>
                    <a:lnTo>
                      <a:pt x="111" y="124"/>
                    </a:lnTo>
                    <a:lnTo>
                      <a:pt x="100" y="136"/>
                    </a:lnTo>
                    <a:lnTo>
                      <a:pt x="88" y="147"/>
                    </a:lnTo>
                    <a:lnTo>
                      <a:pt x="73" y="154"/>
                    </a:lnTo>
                    <a:lnTo>
                      <a:pt x="60" y="158"/>
                    </a:lnTo>
                    <a:lnTo>
                      <a:pt x="44" y="160"/>
                    </a:lnTo>
                    <a:lnTo>
                      <a:pt x="29" y="162"/>
                    </a:lnTo>
                    <a:lnTo>
                      <a:pt x="12" y="162"/>
                    </a:lnTo>
                    <a:lnTo>
                      <a:pt x="5" y="160"/>
                    </a:lnTo>
                    <a:lnTo>
                      <a:pt x="0" y="154"/>
                    </a:lnTo>
                    <a:lnTo>
                      <a:pt x="3" y="145"/>
                    </a:lnTo>
                    <a:lnTo>
                      <a:pt x="13" y="123"/>
                    </a:lnTo>
                    <a:lnTo>
                      <a:pt x="32" y="48"/>
                    </a:lnTo>
                    <a:lnTo>
                      <a:pt x="35" y="38"/>
                    </a:lnTo>
                    <a:lnTo>
                      <a:pt x="44" y="33"/>
                    </a:lnTo>
                  </a:path>
                </a:pathLst>
              </a:custGeom>
              <a:solidFill>
                <a:srgbClr val="60606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grpSp>
        <p:nvGrpSpPr>
          <p:cNvPr id="60439" name="Group 457"/>
          <p:cNvGrpSpPr>
            <a:grpSpLocks/>
          </p:cNvGrpSpPr>
          <p:nvPr/>
        </p:nvGrpSpPr>
        <p:grpSpPr bwMode="auto">
          <a:xfrm>
            <a:off x="7721600" y="2455863"/>
            <a:ext cx="1816100" cy="2563812"/>
            <a:chOff x="4872" y="2323"/>
            <a:chExt cx="1144" cy="1615"/>
          </a:xfrm>
        </p:grpSpPr>
        <p:sp>
          <p:nvSpPr>
            <p:cNvPr id="60440" name="Oval 443"/>
            <p:cNvSpPr>
              <a:spLocks noChangeArrowheads="1"/>
            </p:cNvSpPr>
            <p:nvPr/>
          </p:nvSpPr>
          <p:spPr bwMode="auto">
            <a:xfrm>
              <a:off x="4872" y="2784"/>
              <a:ext cx="1144" cy="680"/>
            </a:xfrm>
            <a:prstGeom prst="ellipse">
              <a:avLst/>
            </a:prstGeom>
            <a:solidFill>
              <a:srgbClr val="F57B49"/>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ctr">
                <a:lnSpc>
                  <a:spcPct val="90000"/>
                </a:lnSpc>
                <a:defRPr sz="2400" b="1">
                  <a:solidFill>
                    <a:schemeClr val="tx1"/>
                  </a:solidFill>
                  <a:latin typeface="Arial" panose="020B0604020202020204" pitchFamily="34" charset="0"/>
                </a:defRPr>
              </a:lvl1pPr>
              <a:lvl2pPr marL="742950" indent="-285750" algn="ctr">
                <a:lnSpc>
                  <a:spcPct val="90000"/>
                </a:lnSpc>
                <a:defRPr sz="2400" b="1">
                  <a:solidFill>
                    <a:schemeClr val="tx1"/>
                  </a:solidFill>
                  <a:latin typeface="Arial" panose="020B0604020202020204" pitchFamily="34" charset="0"/>
                </a:defRPr>
              </a:lvl2pPr>
              <a:lvl3pPr marL="1143000" indent="-228600" algn="ctr">
                <a:lnSpc>
                  <a:spcPct val="90000"/>
                </a:lnSpc>
                <a:defRPr sz="2400" b="1">
                  <a:solidFill>
                    <a:schemeClr val="tx1"/>
                  </a:solidFill>
                  <a:latin typeface="Arial" panose="020B0604020202020204" pitchFamily="34" charset="0"/>
                </a:defRPr>
              </a:lvl3pPr>
              <a:lvl4pPr marL="1600200" indent="-228600" algn="ctr">
                <a:lnSpc>
                  <a:spcPct val="90000"/>
                </a:lnSpc>
                <a:defRPr sz="2400" b="1">
                  <a:solidFill>
                    <a:schemeClr val="tx1"/>
                  </a:solidFill>
                  <a:latin typeface="Arial" panose="020B0604020202020204" pitchFamily="34" charset="0"/>
                </a:defRPr>
              </a:lvl4pPr>
              <a:lvl5pPr marL="2057400" indent="-228600" algn="ctr">
                <a:lnSpc>
                  <a:spcPct val="90000"/>
                </a:lnSpc>
                <a:defRPr sz="2400" b="1">
                  <a:solidFill>
                    <a:schemeClr val="tx1"/>
                  </a:solidFill>
                  <a:latin typeface="Arial" panose="020B0604020202020204" pitchFamily="34" charset="0"/>
                </a:defRPr>
              </a:lvl5pPr>
              <a:lvl6pPr marL="25146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6pPr>
              <a:lvl7pPr marL="29718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7pPr>
              <a:lvl8pPr marL="34290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8pPr>
              <a:lvl9pPr marL="38862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9pPr>
            </a:lstStyle>
            <a:p>
              <a:r>
                <a:rPr lang="en-US" altLang="en-US" sz="2800"/>
                <a:t>LAN</a:t>
              </a:r>
            </a:p>
          </p:txBody>
        </p:sp>
        <p:grpSp>
          <p:nvGrpSpPr>
            <p:cNvPr id="60441" name="Group 442"/>
            <p:cNvGrpSpPr>
              <a:grpSpLocks/>
            </p:cNvGrpSpPr>
            <p:nvPr/>
          </p:nvGrpSpPr>
          <p:grpSpPr bwMode="auto">
            <a:xfrm>
              <a:off x="4928" y="3423"/>
              <a:ext cx="1063" cy="515"/>
              <a:chOff x="3520" y="1271"/>
              <a:chExt cx="1063" cy="515"/>
            </a:xfrm>
          </p:grpSpPr>
          <p:sp>
            <p:nvSpPr>
              <p:cNvPr id="60455" name="AutoShape 263"/>
              <p:cNvSpPr>
                <a:spLocks noChangeArrowheads="1"/>
              </p:cNvSpPr>
              <p:nvPr/>
            </p:nvSpPr>
            <p:spPr bwMode="auto">
              <a:xfrm>
                <a:off x="3520" y="1271"/>
                <a:ext cx="1063" cy="515"/>
              </a:xfrm>
              <a:prstGeom prst="roundRect">
                <a:avLst>
                  <a:gd name="adj" fmla="val 12495"/>
                </a:avLst>
              </a:prstGeom>
              <a:solidFill>
                <a:schemeClr val="hlink"/>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ctr">
                  <a:lnSpc>
                    <a:spcPct val="90000"/>
                  </a:lnSpc>
                  <a:defRPr sz="2400" b="1">
                    <a:solidFill>
                      <a:schemeClr val="tx1"/>
                    </a:solidFill>
                    <a:latin typeface="Arial" panose="020B0604020202020204" pitchFamily="34" charset="0"/>
                  </a:defRPr>
                </a:lvl1pPr>
                <a:lvl2pPr marL="742950" indent="-285750" algn="ctr">
                  <a:lnSpc>
                    <a:spcPct val="90000"/>
                  </a:lnSpc>
                  <a:defRPr sz="2400" b="1">
                    <a:solidFill>
                      <a:schemeClr val="tx1"/>
                    </a:solidFill>
                    <a:latin typeface="Arial" panose="020B0604020202020204" pitchFamily="34" charset="0"/>
                  </a:defRPr>
                </a:lvl2pPr>
                <a:lvl3pPr marL="1143000" indent="-228600" algn="ctr">
                  <a:lnSpc>
                    <a:spcPct val="90000"/>
                  </a:lnSpc>
                  <a:defRPr sz="2400" b="1">
                    <a:solidFill>
                      <a:schemeClr val="tx1"/>
                    </a:solidFill>
                    <a:latin typeface="Arial" panose="020B0604020202020204" pitchFamily="34" charset="0"/>
                  </a:defRPr>
                </a:lvl3pPr>
                <a:lvl4pPr marL="1600200" indent="-228600" algn="ctr">
                  <a:lnSpc>
                    <a:spcPct val="90000"/>
                  </a:lnSpc>
                  <a:defRPr sz="2400" b="1">
                    <a:solidFill>
                      <a:schemeClr val="tx1"/>
                    </a:solidFill>
                    <a:latin typeface="Arial" panose="020B0604020202020204" pitchFamily="34" charset="0"/>
                  </a:defRPr>
                </a:lvl4pPr>
                <a:lvl5pPr marL="2057400" indent="-228600" algn="ctr">
                  <a:lnSpc>
                    <a:spcPct val="90000"/>
                  </a:lnSpc>
                  <a:defRPr sz="2400" b="1">
                    <a:solidFill>
                      <a:schemeClr val="tx1"/>
                    </a:solidFill>
                    <a:latin typeface="Arial" panose="020B0604020202020204" pitchFamily="34" charset="0"/>
                  </a:defRPr>
                </a:lvl5pPr>
                <a:lvl6pPr marL="25146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6pPr>
                <a:lvl7pPr marL="29718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7pPr>
                <a:lvl8pPr marL="34290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8pPr>
                <a:lvl9pPr marL="38862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9pPr>
              </a:lstStyle>
              <a:p>
                <a:endParaRPr lang="en-US" altLang="en-US"/>
              </a:p>
            </p:txBody>
          </p:sp>
          <p:grpSp>
            <p:nvGrpSpPr>
              <p:cNvPr id="60456" name="Group 264"/>
              <p:cNvGrpSpPr>
                <a:grpSpLocks/>
              </p:cNvGrpSpPr>
              <p:nvPr/>
            </p:nvGrpSpPr>
            <p:grpSpPr bwMode="auto">
              <a:xfrm>
                <a:off x="3563" y="1318"/>
                <a:ext cx="976" cy="432"/>
                <a:chOff x="2136" y="1119"/>
                <a:chExt cx="1969" cy="759"/>
              </a:xfrm>
            </p:grpSpPr>
            <p:sp>
              <p:nvSpPr>
                <p:cNvPr id="60457" name="Rectangle 265"/>
                <p:cNvSpPr>
                  <a:spLocks noChangeArrowheads="1"/>
                </p:cNvSpPr>
                <p:nvPr/>
              </p:nvSpPr>
              <p:spPr bwMode="auto">
                <a:xfrm>
                  <a:off x="2136" y="1130"/>
                  <a:ext cx="408" cy="748"/>
                </a:xfrm>
                <a:prstGeom prst="rect">
                  <a:avLst/>
                </a:prstGeom>
                <a:solidFill>
                  <a:srgbClr val="FFA27C"/>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ctr">
                    <a:lnSpc>
                      <a:spcPct val="90000"/>
                    </a:lnSpc>
                    <a:defRPr sz="2400" b="1">
                      <a:solidFill>
                        <a:schemeClr val="tx1"/>
                      </a:solidFill>
                      <a:latin typeface="Arial" panose="020B0604020202020204" pitchFamily="34" charset="0"/>
                    </a:defRPr>
                  </a:lvl1pPr>
                  <a:lvl2pPr marL="742950" indent="-285750" algn="ctr">
                    <a:lnSpc>
                      <a:spcPct val="90000"/>
                    </a:lnSpc>
                    <a:defRPr sz="2400" b="1">
                      <a:solidFill>
                        <a:schemeClr val="tx1"/>
                      </a:solidFill>
                      <a:latin typeface="Arial" panose="020B0604020202020204" pitchFamily="34" charset="0"/>
                    </a:defRPr>
                  </a:lvl2pPr>
                  <a:lvl3pPr marL="1143000" indent="-228600" algn="ctr">
                    <a:lnSpc>
                      <a:spcPct val="90000"/>
                    </a:lnSpc>
                    <a:defRPr sz="2400" b="1">
                      <a:solidFill>
                        <a:schemeClr val="tx1"/>
                      </a:solidFill>
                      <a:latin typeface="Arial" panose="020B0604020202020204" pitchFamily="34" charset="0"/>
                    </a:defRPr>
                  </a:lvl3pPr>
                  <a:lvl4pPr marL="1600200" indent="-228600" algn="ctr">
                    <a:lnSpc>
                      <a:spcPct val="90000"/>
                    </a:lnSpc>
                    <a:defRPr sz="2400" b="1">
                      <a:solidFill>
                        <a:schemeClr val="tx1"/>
                      </a:solidFill>
                      <a:latin typeface="Arial" panose="020B0604020202020204" pitchFamily="34" charset="0"/>
                    </a:defRPr>
                  </a:lvl4pPr>
                  <a:lvl5pPr marL="2057400" indent="-228600" algn="ctr">
                    <a:lnSpc>
                      <a:spcPct val="90000"/>
                    </a:lnSpc>
                    <a:defRPr sz="2400" b="1">
                      <a:solidFill>
                        <a:schemeClr val="tx1"/>
                      </a:solidFill>
                      <a:latin typeface="Arial" panose="020B0604020202020204" pitchFamily="34" charset="0"/>
                    </a:defRPr>
                  </a:lvl5pPr>
                  <a:lvl6pPr marL="25146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6pPr>
                  <a:lvl7pPr marL="29718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7pPr>
                  <a:lvl8pPr marL="34290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8pPr>
                  <a:lvl9pPr marL="38862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9pPr>
                </a:lstStyle>
                <a:p>
                  <a:endParaRPr lang="en-US" altLang="en-US"/>
                </a:p>
              </p:txBody>
            </p:sp>
            <p:sp>
              <p:nvSpPr>
                <p:cNvPr id="60458" name="AutoShape 266"/>
                <p:cNvSpPr>
                  <a:spLocks noChangeArrowheads="1"/>
                </p:cNvSpPr>
                <p:nvPr/>
              </p:nvSpPr>
              <p:spPr bwMode="auto">
                <a:xfrm>
                  <a:off x="2197" y="1432"/>
                  <a:ext cx="286" cy="144"/>
                </a:xfrm>
                <a:prstGeom prst="roundRect">
                  <a:avLst>
                    <a:gd name="adj" fmla="val 12495"/>
                  </a:avLst>
                </a:prstGeom>
                <a:solidFill>
                  <a:srgbClr val="AD6900"/>
                </a:solidFill>
                <a:ln w="38100" cmpd="dbl">
                  <a:solidFill>
                    <a:schemeClr val="accent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ctr">
                    <a:lnSpc>
                      <a:spcPct val="90000"/>
                    </a:lnSpc>
                    <a:defRPr sz="2400" b="1">
                      <a:solidFill>
                        <a:schemeClr val="tx1"/>
                      </a:solidFill>
                      <a:latin typeface="Arial" panose="020B0604020202020204" pitchFamily="34" charset="0"/>
                    </a:defRPr>
                  </a:lvl1pPr>
                  <a:lvl2pPr marL="742950" indent="-285750" algn="ctr">
                    <a:lnSpc>
                      <a:spcPct val="90000"/>
                    </a:lnSpc>
                    <a:defRPr sz="2400" b="1">
                      <a:solidFill>
                        <a:schemeClr val="tx1"/>
                      </a:solidFill>
                      <a:latin typeface="Arial" panose="020B0604020202020204" pitchFamily="34" charset="0"/>
                    </a:defRPr>
                  </a:lvl2pPr>
                  <a:lvl3pPr marL="1143000" indent="-228600" algn="ctr">
                    <a:lnSpc>
                      <a:spcPct val="90000"/>
                    </a:lnSpc>
                    <a:defRPr sz="2400" b="1">
                      <a:solidFill>
                        <a:schemeClr val="tx1"/>
                      </a:solidFill>
                      <a:latin typeface="Arial" panose="020B0604020202020204" pitchFamily="34" charset="0"/>
                    </a:defRPr>
                  </a:lvl3pPr>
                  <a:lvl4pPr marL="1600200" indent="-228600" algn="ctr">
                    <a:lnSpc>
                      <a:spcPct val="90000"/>
                    </a:lnSpc>
                    <a:defRPr sz="2400" b="1">
                      <a:solidFill>
                        <a:schemeClr val="tx1"/>
                      </a:solidFill>
                      <a:latin typeface="Arial" panose="020B0604020202020204" pitchFamily="34" charset="0"/>
                    </a:defRPr>
                  </a:lvl4pPr>
                  <a:lvl5pPr marL="2057400" indent="-228600" algn="ctr">
                    <a:lnSpc>
                      <a:spcPct val="90000"/>
                    </a:lnSpc>
                    <a:defRPr sz="2400" b="1">
                      <a:solidFill>
                        <a:schemeClr val="tx1"/>
                      </a:solidFill>
                      <a:latin typeface="Arial" panose="020B0604020202020204" pitchFamily="34" charset="0"/>
                    </a:defRPr>
                  </a:lvl5pPr>
                  <a:lvl6pPr marL="25146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6pPr>
                  <a:lvl7pPr marL="29718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7pPr>
                  <a:lvl8pPr marL="34290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8pPr>
                  <a:lvl9pPr marL="38862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9pPr>
                </a:lstStyle>
                <a:p>
                  <a:endParaRPr lang="en-US" altLang="en-US"/>
                </a:p>
              </p:txBody>
            </p:sp>
            <p:sp>
              <p:nvSpPr>
                <p:cNvPr id="60459" name="AutoShape 267"/>
                <p:cNvSpPr>
                  <a:spLocks noChangeArrowheads="1"/>
                </p:cNvSpPr>
                <p:nvPr/>
              </p:nvSpPr>
              <p:spPr bwMode="auto">
                <a:xfrm>
                  <a:off x="2396" y="1802"/>
                  <a:ext cx="96" cy="34"/>
                </a:xfrm>
                <a:prstGeom prst="roundRect">
                  <a:avLst>
                    <a:gd name="adj" fmla="val 12495"/>
                  </a:avLst>
                </a:prstGeom>
                <a:solidFill>
                  <a:srgbClr val="00279F"/>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ctr">
                    <a:lnSpc>
                      <a:spcPct val="90000"/>
                    </a:lnSpc>
                    <a:defRPr sz="2400" b="1">
                      <a:solidFill>
                        <a:schemeClr val="tx1"/>
                      </a:solidFill>
                      <a:latin typeface="Arial" panose="020B0604020202020204" pitchFamily="34" charset="0"/>
                    </a:defRPr>
                  </a:lvl1pPr>
                  <a:lvl2pPr marL="742950" indent="-285750" algn="ctr">
                    <a:lnSpc>
                      <a:spcPct val="90000"/>
                    </a:lnSpc>
                    <a:defRPr sz="2400" b="1">
                      <a:solidFill>
                        <a:schemeClr val="tx1"/>
                      </a:solidFill>
                      <a:latin typeface="Arial" panose="020B0604020202020204" pitchFamily="34" charset="0"/>
                    </a:defRPr>
                  </a:lvl2pPr>
                  <a:lvl3pPr marL="1143000" indent="-228600" algn="ctr">
                    <a:lnSpc>
                      <a:spcPct val="90000"/>
                    </a:lnSpc>
                    <a:defRPr sz="2400" b="1">
                      <a:solidFill>
                        <a:schemeClr val="tx1"/>
                      </a:solidFill>
                      <a:latin typeface="Arial" panose="020B0604020202020204" pitchFamily="34" charset="0"/>
                    </a:defRPr>
                  </a:lvl3pPr>
                  <a:lvl4pPr marL="1600200" indent="-228600" algn="ctr">
                    <a:lnSpc>
                      <a:spcPct val="90000"/>
                    </a:lnSpc>
                    <a:defRPr sz="2400" b="1">
                      <a:solidFill>
                        <a:schemeClr val="tx1"/>
                      </a:solidFill>
                      <a:latin typeface="Arial" panose="020B0604020202020204" pitchFamily="34" charset="0"/>
                    </a:defRPr>
                  </a:lvl4pPr>
                  <a:lvl5pPr marL="2057400" indent="-228600" algn="ctr">
                    <a:lnSpc>
                      <a:spcPct val="90000"/>
                    </a:lnSpc>
                    <a:defRPr sz="2400" b="1">
                      <a:solidFill>
                        <a:schemeClr val="tx1"/>
                      </a:solidFill>
                      <a:latin typeface="Arial" panose="020B0604020202020204" pitchFamily="34" charset="0"/>
                    </a:defRPr>
                  </a:lvl5pPr>
                  <a:lvl6pPr marL="25146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6pPr>
                  <a:lvl7pPr marL="29718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7pPr>
                  <a:lvl8pPr marL="34290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8pPr>
                  <a:lvl9pPr marL="38862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9pPr>
                </a:lstStyle>
                <a:p>
                  <a:endParaRPr lang="en-US" altLang="en-US"/>
                </a:p>
              </p:txBody>
            </p:sp>
            <p:sp>
              <p:nvSpPr>
                <p:cNvPr id="60460" name="Oval 268"/>
                <p:cNvSpPr>
                  <a:spLocks noChangeArrowheads="1"/>
                </p:cNvSpPr>
                <p:nvPr/>
              </p:nvSpPr>
              <p:spPr bwMode="auto">
                <a:xfrm>
                  <a:off x="2448" y="1172"/>
                  <a:ext cx="44" cy="34"/>
                </a:xfrm>
                <a:prstGeom prst="ellipse">
                  <a:avLst/>
                </a:prstGeom>
                <a:solidFill>
                  <a:srgbClr val="00279F"/>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ctr">
                    <a:lnSpc>
                      <a:spcPct val="90000"/>
                    </a:lnSpc>
                    <a:defRPr sz="2400" b="1">
                      <a:solidFill>
                        <a:schemeClr val="tx1"/>
                      </a:solidFill>
                      <a:latin typeface="Arial" panose="020B0604020202020204" pitchFamily="34" charset="0"/>
                    </a:defRPr>
                  </a:lvl1pPr>
                  <a:lvl2pPr marL="742950" indent="-285750" algn="ctr">
                    <a:lnSpc>
                      <a:spcPct val="90000"/>
                    </a:lnSpc>
                    <a:defRPr sz="2400" b="1">
                      <a:solidFill>
                        <a:schemeClr val="tx1"/>
                      </a:solidFill>
                      <a:latin typeface="Arial" panose="020B0604020202020204" pitchFamily="34" charset="0"/>
                    </a:defRPr>
                  </a:lvl2pPr>
                  <a:lvl3pPr marL="1143000" indent="-228600" algn="ctr">
                    <a:lnSpc>
                      <a:spcPct val="90000"/>
                    </a:lnSpc>
                    <a:defRPr sz="2400" b="1">
                      <a:solidFill>
                        <a:schemeClr val="tx1"/>
                      </a:solidFill>
                      <a:latin typeface="Arial" panose="020B0604020202020204" pitchFamily="34" charset="0"/>
                    </a:defRPr>
                  </a:lvl3pPr>
                  <a:lvl4pPr marL="1600200" indent="-228600" algn="ctr">
                    <a:lnSpc>
                      <a:spcPct val="90000"/>
                    </a:lnSpc>
                    <a:defRPr sz="2400" b="1">
                      <a:solidFill>
                        <a:schemeClr val="tx1"/>
                      </a:solidFill>
                      <a:latin typeface="Arial" panose="020B0604020202020204" pitchFamily="34" charset="0"/>
                    </a:defRPr>
                  </a:lvl4pPr>
                  <a:lvl5pPr marL="2057400" indent="-228600" algn="ctr">
                    <a:lnSpc>
                      <a:spcPct val="90000"/>
                    </a:lnSpc>
                    <a:defRPr sz="2400" b="1">
                      <a:solidFill>
                        <a:schemeClr val="tx1"/>
                      </a:solidFill>
                      <a:latin typeface="Arial" panose="020B0604020202020204" pitchFamily="34" charset="0"/>
                    </a:defRPr>
                  </a:lvl5pPr>
                  <a:lvl6pPr marL="25146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6pPr>
                  <a:lvl7pPr marL="29718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7pPr>
                  <a:lvl8pPr marL="34290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8pPr>
                  <a:lvl9pPr marL="38862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9pPr>
                </a:lstStyle>
                <a:p>
                  <a:endParaRPr lang="en-US" altLang="en-US"/>
                </a:p>
              </p:txBody>
            </p:sp>
            <p:sp>
              <p:nvSpPr>
                <p:cNvPr id="60461" name="Rectangle 269"/>
                <p:cNvSpPr>
                  <a:spLocks noChangeArrowheads="1"/>
                </p:cNvSpPr>
                <p:nvPr/>
              </p:nvSpPr>
              <p:spPr bwMode="auto">
                <a:xfrm>
                  <a:off x="2656" y="1130"/>
                  <a:ext cx="408" cy="748"/>
                </a:xfrm>
                <a:prstGeom prst="rect">
                  <a:avLst/>
                </a:prstGeom>
                <a:solidFill>
                  <a:srgbClr val="FFA27C"/>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ctr">
                    <a:lnSpc>
                      <a:spcPct val="90000"/>
                    </a:lnSpc>
                    <a:defRPr sz="2400" b="1">
                      <a:solidFill>
                        <a:schemeClr val="tx1"/>
                      </a:solidFill>
                      <a:latin typeface="Arial" panose="020B0604020202020204" pitchFamily="34" charset="0"/>
                    </a:defRPr>
                  </a:lvl1pPr>
                  <a:lvl2pPr marL="742950" indent="-285750" algn="ctr">
                    <a:lnSpc>
                      <a:spcPct val="90000"/>
                    </a:lnSpc>
                    <a:defRPr sz="2400" b="1">
                      <a:solidFill>
                        <a:schemeClr val="tx1"/>
                      </a:solidFill>
                      <a:latin typeface="Arial" panose="020B0604020202020204" pitchFamily="34" charset="0"/>
                    </a:defRPr>
                  </a:lvl2pPr>
                  <a:lvl3pPr marL="1143000" indent="-228600" algn="ctr">
                    <a:lnSpc>
                      <a:spcPct val="90000"/>
                    </a:lnSpc>
                    <a:defRPr sz="2400" b="1">
                      <a:solidFill>
                        <a:schemeClr val="tx1"/>
                      </a:solidFill>
                      <a:latin typeface="Arial" panose="020B0604020202020204" pitchFamily="34" charset="0"/>
                    </a:defRPr>
                  </a:lvl3pPr>
                  <a:lvl4pPr marL="1600200" indent="-228600" algn="ctr">
                    <a:lnSpc>
                      <a:spcPct val="90000"/>
                    </a:lnSpc>
                    <a:defRPr sz="2400" b="1">
                      <a:solidFill>
                        <a:schemeClr val="tx1"/>
                      </a:solidFill>
                      <a:latin typeface="Arial" panose="020B0604020202020204" pitchFamily="34" charset="0"/>
                    </a:defRPr>
                  </a:lvl4pPr>
                  <a:lvl5pPr marL="2057400" indent="-228600" algn="ctr">
                    <a:lnSpc>
                      <a:spcPct val="90000"/>
                    </a:lnSpc>
                    <a:defRPr sz="2400" b="1">
                      <a:solidFill>
                        <a:schemeClr val="tx1"/>
                      </a:solidFill>
                      <a:latin typeface="Arial" panose="020B0604020202020204" pitchFamily="34" charset="0"/>
                    </a:defRPr>
                  </a:lvl5pPr>
                  <a:lvl6pPr marL="25146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6pPr>
                  <a:lvl7pPr marL="29718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7pPr>
                  <a:lvl8pPr marL="34290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8pPr>
                  <a:lvl9pPr marL="38862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9pPr>
                </a:lstStyle>
                <a:p>
                  <a:endParaRPr lang="en-US" altLang="en-US"/>
                </a:p>
              </p:txBody>
            </p:sp>
            <p:sp>
              <p:nvSpPr>
                <p:cNvPr id="60462" name="AutoShape 270"/>
                <p:cNvSpPr>
                  <a:spLocks noChangeArrowheads="1"/>
                </p:cNvSpPr>
                <p:nvPr/>
              </p:nvSpPr>
              <p:spPr bwMode="auto">
                <a:xfrm>
                  <a:off x="2916" y="1802"/>
                  <a:ext cx="96" cy="34"/>
                </a:xfrm>
                <a:prstGeom prst="roundRect">
                  <a:avLst>
                    <a:gd name="adj" fmla="val 12495"/>
                  </a:avLst>
                </a:prstGeom>
                <a:solidFill>
                  <a:srgbClr val="00279F"/>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ctr">
                    <a:lnSpc>
                      <a:spcPct val="90000"/>
                    </a:lnSpc>
                    <a:defRPr sz="2400" b="1">
                      <a:solidFill>
                        <a:schemeClr val="tx1"/>
                      </a:solidFill>
                      <a:latin typeface="Arial" panose="020B0604020202020204" pitchFamily="34" charset="0"/>
                    </a:defRPr>
                  </a:lvl1pPr>
                  <a:lvl2pPr marL="742950" indent="-285750" algn="ctr">
                    <a:lnSpc>
                      <a:spcPct val="90000"/>
                    </a:lnSpc>
                    <a:defRPr sz="2400" b="1">
                      <a:solidFill>
                        <a:schemeClr val="tx1"/>
                      </a:solidFill>
                      <a:latin typeface="Arial" panose="020B0604020202020204" pitchFamily="34" charset="0"/>
                    </a:defRPr>
                  </a:lvl2pPr>
                  <a:lvl3pPr marL="1143000" indent="-228600" algn="ctr">
                    <a:lnSpc>
                      <a:spcPct val="90000"/>
                    </a:lnSpc>
                    <a:defRPr sz="2400" b="1">
                      <a:solidFill>
                        <a:schemeClr val="tx1"/>
                      </a:solidFill>
                      <a:latin typeface="Arial" panose="020B0604020202020204" pitchFamily="34" charset="0"/>
                    </a:defRPr>
                  </a:lvl3pPr>
                  <a:lvl4pPr marL="1600200" indent="-228600" algn="ctr">
                    <a:lnSpc>
                      <a:spcPct val="90000"/>
                    </a:lnSpc>
                    <a:defRPr sz="2400" b="1">
                      <a:solidFill>
                        <a:schemeClr val="tx1"/>
                      </a:solidFill>
                      <a:latin typeface="Arial" panose="020B0604020202020204" pitchFamily="34" charset="0"/>
                    </a:defRPr>
                  </a:lvl4pPr>
                  <a:lvl5pPr marL="2057400" indent="-228600" algn="ctr">
                    <a:lnSpc>
                      <a:spcPct val="90000"/>
                    </a:lnSpc>
                    <a:defRPr sz="2400" b="1">
                      <a:solidFill>
                        <a:schemeClr val="tx1"/>
                      </a:solidFill>
                      <a:latin typeface="Arial" panose="020B0604020202020204" pitchFamily="34" charset="0"/>
                    </a:defRPr>
                  </a:lvl5pPr>
                  <a:lvl6pPr marL="25146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6pPr>
                  <a:lvl7pPr marL="29718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7pPr>
                  <a:lvl8pPr marL="34290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8pPr>
                  <a:lvl9pPr marL="38862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9pPr>
                </a:lstStyle>
                <a:p>
                  <a:endParaRPr lang="en-US" altLang="en-US"/>
                </a:p>
              </p:txBody>
            </p:sp>
            <p:sp>
              <p:nvSpPr>
                <p:cNvPr id="60463" name="Rectangle 271"/>
                <p:cNvSpPr>
                  <a:spLocks noChangeArrowheads="1"/>
                </p:cNvSpPr>
                <p:nvPr/>
              </p:nvSpPr>
              <p:spPr bwMode="auto">
                <a:xfrm>
                  <a:off x="2685" y="1152"/>
                  <a:ext cx="349" cy="195"/>
                </a:xfrm>
                <a:prstGeom prst="rect">
                  <a:avLst/>
                </a:prstGeom>
                <a:solidFill>
                  <a:srgbClr val="AD6900"/>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ctr">
                    <a:lnSpc>
                      <a:spcPct val="90000"/>
                    </a:lnSpc>
                    <a:defRPr sz="2400" b="1">
                      <a:solidFill>
                        <a:schemeClr val="tx1"/>
                      </a:solidFill>
                      <a:latin typeface="Arial" panose="020B0604020202020204" pitchFamily="34" charset="0"/>
                    </a:defRPr>
                  </a:lvl1pPr>
                  <a:lvl2pPr marL="742950" indent="-285750" algn="ctr">
                    <a:lnSpc>
                      <a:spcPct val="90000"/>
                    </a:lnSpc>
                    <a:defRPr sz="2400" b="1">
                      <a:solidFill>
                        <a:schemeClr val="tx1"/>
                      </a:solidFill>
                      <a:latin typeface="Arial" panose="020B0604020202020204" pitchFamily="34" charset="0"/>
                    </a:defRPr>
                  </a:lvl2pPr>
                  <a:lvl3pPr marL="1143000" indent="-228600" algn="ctr">
                    <a:lnSpc>
                      <a:spcPct val="90000"/>
                    </a:lnSpc>
                    <a:defRPr sz="2400" b="1">
                      <a:solidFill>
                        <a:schemeClr val="tx1"/>
                      </a:solidFill>
                      <a:latin typeface="Arial" panose="020B0604020202020204" pitchFamily="34" charset="0"/>
                    </a:defRPr>
                  </a:lvl3pPr>
                  <a:lvl4pPr marL="1600200" indent="-228600" algn="ctr">
                    <a:lnSpc>
                      <a:spcPct val="90000"/>
                    </a:lnSpc>
                    <a:defRPr sz="2400" b="1">
                      <a:solidFill>
                        <a:schemeClr val="tx1"/>
                      </a:solidFill>
                      <a:latin typeface="Arial" panose="020B0604020202020204" pitchFamily="34" charset="0"/>
                    </a:defRPr>
                  </a:lvl4pPr>
                  <a:lvl5pPr marL="2057400" indent="-228600" algn="ctr">
                    <a:lnSpc>
                      <a:spcPct val="90000"/>
                    </a:lnSpc>
                    <a:defRPr sz="2400" b="1">
                      <a:solidFill>
                        <a:schemeClr val="tx1"/>
                      </a:solidFill>
                      <a:latin typeface="Arial" panose="020B0604020202020204" pitchFamily="34" charset="0"/>
                    </a:defRPr>
                  </a:lvl5pPr>
                  <a:lvl6pPr marL="25146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6pPr>
                  <a:lvl7pPr marL="29718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7pPr>
                  <a:lvl8pPr marL="34290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8pPr>
                  <a:lvl9pPr marL="38862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9pPr>
                </a:lstStyle>
                <a:p>
                  <a:endParaRPr lang="en-US" altLang="en-US"/>
                </a:p>
              </p:txBody>
            </p:sp>
            <p:sp>
              <p:nvSpPr>
                <p:cNvPr id="60464" name="Oval 272"/>
                <p:cNvSpPr>
                  <a:spLocks noChangeArrowheads="1"/>
                </p:cNvSpPr>
                <p:nvPr/>
              </p:nvSpPr>
              <p:spPr bwMode="auto">
                <a:xfrm>
                  <a:off x="2708" y="1214"/>
                  <a:ext cx="96" cy="76"/>
                </a:xfrm>
                <a:prstGeom prst="ellipse">
                  <a:avLst/>
                </a:prstGeom>
                <a:solidFill>
                  <a:srgbClr val="00279F"/>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ctr">
                    <a:lnSpc>
                      <a:spcPct val="90000"/>
                    </a:lnSpc>
                    <a:defRPr sz="2400" b="1">
                      <a:solidFill>
                        <a:schemeClr val="tx1"/>
                      </a:solidFill>
                      <a:latin typeface="Arial" panose="020B0604020202020204" pitchFamily="34" charset="0"/>
                    </a:defRPr>
                  </a:lvl1pPr>
                  <a:lvl2pPr marL="742950" indent="-285750" algn="ctr">
                    <a:lnSpc>
                      <a:spcPct val="90000"/>
                    </a:lnSpc>
                    <a:defRPr sz="2400" b="1">
                      <a:solidFill>
                        <a:schemeClr val="tx1"/>
                      </a:solidFill>
                      <a:latin typeface="Arial" panose="020B0604020202020204" pitchFamily="34" charset="0"/>
                    </a:defRPr>
                  </a:lvl2pPr>
                  <a:lvl3pPr marL="1143000" indent="-228600" algn="ctr">
                    <a:lnSpc>
                      <a:spcPct val="90000"/>
                    </a:lnSpc>
                    <a:defRPr sz="2400" b="1">
                      <a:solidFill>
                        <a:schemeClr val="tx1"/>
                      </a:solidFill>
                      <a:latin typeface="Arial" panose="020B0604020202020204" pitchFamily="34" charset="0"/>
                    </a:defRPr>
                  </a:lvl3pPr>
                  <a:lvl4pPr marL="1600200" indent="-228600" algn="ctr">
                    <a:lnSpc>
                      <a:spcPct val="90000"/>
                    </a:lnSpc>
                    <a:defRPr sz="2400" b="1">
                      <a:solidFill>
                        <a:schemeClr val="tx1"/>
                      </a:solidFill>
                      <a:latin typeface="Arial" panose="020B0604020202020204" pitchFamily="34" charset="0"/>
                    </a:defRPr>
                  </a:lvl4pPr>
                  <a:lvl5pPr marL="2057400" indent="-228600" algn="ctr">
                    <a:lnSpc>
                      <a:spcPct val="90000"/>
                    </a:lnSpc>
                    <a:defRPr sz="2400" b="1">
                      <a:solidFill>
                        <a:schemeClr val="tx1"/>
                      </a:solidFill>
                      <a:latin typeface="Arial" panose="020B0604020202020204" pitchFamily="34" charset="0"/>
                    </a:defRPr>
                  </a:lvl5pPr>
                  <a:lvl6pPr marL="25146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6pPr>
                  <a:lvl7pPr marL="29718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7pPr>
                  <a:lvl8pPr marL="34290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8pPr>
                  <a:lvl9pPr marL="38862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9pPr>
                </a:lstStyle>
                <a:p>
                  <a:endParaRPr lang="en-US" altLang="en-US"/>
                </a:p>
              </p:txBody>
            </p:sp>
            <p:sp>
              <p:nvSpPr>
                <p:cNvPr id="60465" name="Oval 273"/>
                <p:cNvSpPr>
                  <a:spLocks noChangeArrowheads="1"/>
                </p:cNvSpPr>
                <p:nvPr/>
              </p:nvSpPr>
              <p:spPr bwMode="auto">
                <a:xfrm>
                  <a:off x="2916" y="1214"/>
                  <a:ext cx="96" cy="76"/>
                </a:xfrm>
                <a:prstGeom prst="ellipse">
                  <a:avLst/>
                </a:prstGeom>
                <a:solidFill>
                  <a:srgbClr val="00279F"/>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ctr">
                    <a:lnSpc>
                      <a:spcPct val="90000"/>
                    </a:lnSpc>
                    <a:defRPr sz="2400" b="1">
                      <a:solidFill>
                        <a:schemeClr val="tx1"/>
                      </a:solidFill>
                      <a:latin typeface="Arial" panose="020B0604020202020204" pitchFamily="34" charset="0"/>
                    </a:defRPr>
                  </a:lvl1pPr>
                  <a:lvl2pPr marL="742950" indent="-285750" algn="ctr">
                    <a:lnSpc>
                      <a:spcPct val="90000"/>
                    </a:lnSpc>
                    <a:defRPr sz="2400" b="1">
                      <a:solidFill>
                        <a:schemeClr val="tx1"/>
                      </a:solidFill>
                      <a:latin typeface="Arial" panose="020B0604020202020204" pitchFamily="34" charset="0"/>
                    </a:defRPr>
                  </a:lvl2pPr>
                  <a:lvl3pPr marL="1143000" indent="-228600" algn="ctr">
                    <a:lnSpc>
                      <a:spcPct val="90000"/>
                    </a:lnSpc>
                    <a:defRPr sz="2400" b="1">
                      <a:solidFill>
                        <a:schemeClr val="tx1"/>
                      </a:solidFill>
                      <a:latin typeface="Arial" panose="020B0604020202020204" pitchFamily="34" charset="0"/>
                    </a:defRPr>
                  </a:lvl3pPr>
                  <a:lvl4pPr marL="1600200" indent="-228600" algn="ctr">
                    <a:lnSpc>
                      <a:spcPct val="90000"/>
                    </a:lnSpc>
                    <a:defRPr sz="2400" b="1">
                      <a:solidFill>
                        <a:schemeClr val="tx1"/>
                      </a:solidFill>
                      <a:latin typeface="Arial" panose="020B0604020202020204" pitchFamily="34" charset="0"/>
                    </a:defRPr>
                  </a:lvl4pPr>
                  <a:lvl5pPr marL="2057400" indent="-228600" algn="ctr">
                    <a:lnSpc>
                      <a:spcPct val="90000"/>
                    </a:lnSpc>
                    <a:defRPr sz="2400" b="1">
                      <a:solidFill>
                        <a:schemeClr val="tx1"/>
                      </a:solidFill>
                      <a:latin typeface="Arial" panose="020B0604020202020204" pitchFamily="34" charset="0"/>
                    </a:defRPr>
                  </a:lvl5pPr>
                  <a:lvl6pPr marL="25146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6pPr>
                  <a:lvl7pPr marL="29718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7pPr>
                  <a:lvl8pPr marL="34290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8pPr>
                  <a:lvl9pPr marL="38862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9pPr>
                </a:lstStyle>
                <a:p>
                  <a:endParaRPr lang="en-US" altLang="en-US"/>
                </a:p>
              </p:txBody>
            </p:sp>
            <p:sp>
              <p:nvSpPr>
                <p:cNvPr id="60466" name="AutoShape 274"/>
                <p:cNvSpPr>
                  <a:spLocks noChangeArrowheads="1"/>
                </p:cNvSpPr>
                <p:nvPr/>
              </p:nvSpPr>
              <p:spPr bwMode="auto">
                <a:xfrm>
                  <a:off x="2799" y="1176"/>
                  <a:ext cx="122" cy="19"/>
                </a:xfrm>
                <a:prstGeom prst="roundRect">
                  <a:avLst>
                    <a:gd name="adj" fmla="val 12495"/>
                  </a:avLst>
                </a:prstGeom>
                <a:solidFill>
                  <a:srgbClr val="00279F"/>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ctr">
                    <a:lnSpc>
                      <a:spcPct val="90000"/>
                    </a:lnSpc>
                    <a:defRPr sz="2400" b="1">
                      <a:solidFill>
                        <a:schemeClr val="tx1"/>
                      </a:solidFill>
                      <a:latin typeface="Arial" panose="020B0604020202020204" pitchFamily="34" charset="0"/>
                    </a:defRPr>
                  </a:lvl1pPr>
                  <a:lvl2pPr marL="742950" indent="-285750" algn="ctr">
                    <a:lnSpc>
                      <a:spcPct val="90000"/>
                    </a:lnSpc>
                    <a:defRPr sz="2400" b="1">
                      <a:solidFill>
                        <a:schemeClr val="tx1"/>
                      </a:solidFill>
                      <a:latin typeface="Arial" panose="020B0604020202020204" pitchFamily="34" charset="0"/>
                    </a:defRPr>
                  </a:lvl2pPr>
                  <a:lvl3pPr marL="1143000" indent="-228600" algn="ctr">
                    <a:lnSpc>
                      <a:spcPct val="90000"/>
                    </a:lnSpc>
                    <a:defRPr sz="2400" b="1">
                      <a:solidFill>
                        <a:schemeClr val="tx1"/>
                      </a:solidFill>
                      <a:latin typeface="Arial" panose="020B0604020202020204" pitchFamily="34" charset="0"/>
                    </a:defRPr>
                  </a:lvl3pPr>
                  <a:lvl4pPr marL="1600200" indent="-228600" algn="ctr">
                    <a:lnSpc>
                      <a:spcPct val="90000"/>
                    </a:lnSpc>
                    <a:defRPr sz="2400" b="1">
                      <a:solidFill>
                        <a:schemeClr val="tx1"/>
                      </a:solidFill>
                      <a:latin typeface="Arial" panose="020B0604020202020204" pitchFamily="34" charset="0"/>
                    </a:defRPr>
                  </a:lvl4pPr>
                  <a:lvl5pPr marL="2057400" indent="-228600" algn="ctr">
                    <a:lnSpc>
                      <a:spcPct val="90000"/>
                    </a:lnSpc>
                    <a:defRPr sz="2400" b="1">
                      <a:solidFill>
                        <a:schemeClr val="tx1"/>
                      </a:solidFill>
                      <a:latin typeface="Arial" panose="020B0604020202020204" pitchFamily="34" charset="0"/>
                    </a:defRPr>
                  </a:lvl5pPr>
                  <a:lvl6pPr marL="25146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6pPr>
                  <a:lvl7pPr marL="29718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7pPr>
                  <a:lvl8pPr marL="34290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8pPr>
                  <a:lvl9pPr marL="38862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9pPr>
                </a:lstStyle>
                <a:p>
                  <a:endParaRPr lang="en-US" altLang="en-US"/>
                </a:p>
              </p:txBody>
            </p:sp>
            <p:sp>
              <p:nvSpPr>
                <p:cNvPr id="60467" name="Rectangle 275"/>
                <p:cNvSpPr>
                  <a:spLocks noChangeArrowheads="1"/>
                </p:cNvSpPr>
                <p:nvPr/>
              </p:nvSpPr>
              <p:spPr bwMode="auto">
                <a:xfrm>
                  <a:off x="3167" y="1126"/>
                  <a:ext cx="407" cy="748"/>
                </a:xfrm>
                <a:prstGeom prst="rect">
                  <a:avLst/>
                </a:prstGeom>
                <a:solidFill>
                  <a:srgbClr val="FFA27C"/>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ctr">
                    <a:lnSpc>
                      <a:spcPct val="90000"/>
                    </a:lnSpc>
                    <a:defRPr sz="2400" b="1">
                      <a:solidFill>
                        <a:schemeClr val="tx1"/>
                      </a:solidFill>
                      <a:latin typeface="Arial" panose="020B0604020202020204" pitchFamily="34" charset="0"/>
                    </a:defRPr>
                  </a:lvl1pPr>
                  <a:lvl2pPr marL="742950" indent="-285750" algn="ctr">
                    <a:lnSpc>
                      <a:spcPct val="90000"/>
                    </a:lnSpc>
                    <a:defRPr sz="2400" b="1">
                      <a:solidFill>
                        <a:schemeClr val="tx1"/>
                      </a:solidFill>
                      <a:latin typeface="Arial" panose="020B0604020202020204" pitchFamily="34" charset="0"/>
                    </a:defRPr>
                  </a:lvl2pPr>
                  <a:lvl3pPr marL="1143000" indent="-228600" algn="ctr">
                    <a:lnSpc>
                      <a:spcPct val="90000"/>
                    </a:lnSpc>
                    <a:defRPr sz="2400" b="1">
                      <a:solidFill>
                        <a:schemeClr val="tx1"/>
                      </a:solidFill>
                      <a:latin typeface="Arial" panose="020B0604020202020204" pitchFamily="34" charset="0"/>
                    </a:defRPr>
                  </a:lvl3pPr>
                  <a:lvl4pPr marL="1600200" indent="-228600" algn="ctr">
                    <a:lnSpc>
                      <a:spcPct val="90000"/>
                    </a:lnSpc>
                    <a:defRPr sz="2400" b="1">
                      <a:solidFill>
                        <a:schemeClr val="tx1"/>
                      </a:solidFill>
                      <a:latin typeface="Arial" panose="020B0604020202020204" pitchFamily="34" charset="0"/>
                    </a:defRPr>
                  </a:lvl4pPr>
                  <a:lvl5pPr marL="2057400" indent="-228600" algn="ctr">
                    <a:lnSpc>
                      <a:spcPct val="90000"/>
                    </a:lnSpc>
                    <a:defRPr sz="2400" b="1">
                      <a:solidFill>
                        <a:schemeClr val="tx1"/>
                      </a:solidFill>
                      <a:latin typeface="Arial" panose="020B0604020202020204" pitchFamily="34" charset="0"/>
                    </a:defRPr>
                  </a:lvl5pPr>
                  <a:lvl6pPr marL="25146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6pPr>
                  <a:lvl7pPr marL="29718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7pPr>
                  <a:lvl8pPr marL="34290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8pPr>
                  <a:lvl9pPr marL="38862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9pPr>
                </a:lstStyle>
                <a:p>
                  <a:endParaRPr lang="en-US" altLang="en-US"/>
                </a:p>
              </p:txBody>
            </p:sp>
            <p:sp>
              <p:nvSpPr>
                <p:cNvPr id="60468" name="AutoShape 276"/>
                <p:cNvSpPr>
                  <a:spLocks noChangeArrowheads="1"/>
                </p:cNvSpPr>
                <p:nvPr/>
              </p:nvSpPr>
              <p:spPr bwMode="auto">
                <a:xfrm>
                  <a:off x="3427" y="1798"/>
                  <a:ext cx="95" cy="34"/>
                </a:xfrm>
                <a:prstGeom prst="roundRect">
                  <a:avLst>
                    <a:gd name="adj" fmla="val 12495"/>
                  </a:avLst>
                </a:prstGeom>
                <a:solidFill>
                  <a:srgbClr val="00279F"/>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ctr">
                    <a:lnSpc>
                      <a:spcPct val="90000"/>
                    </a:lnSpc>
                    <a:defRPr sz="2400" b="1">
                      <a:solidFill>
                        <a:schemeClr val="tx1"/>
                      </a:solidFill>
                      <a:latin typeface="Arial" panose="020B0604020202020204" pitchFamily="34" charset="0"/>
                    </a:defRPr>
                  </a:lvl1pPr>
                  <a:lvl2pPr marL="742950" indent="-285750" algn="ctr">
                    <a:lnSpc>
                      <a:spcPct val="90000"/>
                    </a:lnSpc>
                    <a:defRPr sz="2400" b="1">
                      <a:solidFill>
                        <a:schemeClr val="tx1"/>
                      </a:solidFill>
                      <a:latin typeface="Arial" panose="020B0604020202020204" pitchFamily="34" charset="0"/>
                    </a:defRPr>
                  </a:lvl2pPr>
                  <a:lvl3pPr marL="1143000" indent="-228600" algn="ctr">
                    <a:lnSpc>
                      <a:spcPct val="90000"/>
                    </a:lnSpc>
                    <a:defRPr sz="2400" b="1">
                      <a:solidFill>
                        <a:schemeClr val="tx1"/>
                      </a:solidFill>
                      <a:latin typeface="Arial" panose="020B0604020202020204" pitchFamily="34" charset="0"/>
                    </a:defRPr>
                  </a:lvl3pPr>
                  <a:lvl4pPr marL="1600200" indent="-228600" algn="ctr">
                    <a:lnSpc>
                      <a:spcPct val="90000"/>
                    </a:lnSpc>
                    <a:defRPr sz="2400" b="1">
                      <a:solidFill>
                        <a:schemeClr val="tx1"/>
                      </a:solidFill>
                      <a:latin typeface="Arial" panose="020B0604020202020204" pitchFamily="34" charset="0"/>
                    </a:defRPr>
                  </a:lvl4pPr>
                  <a:lvl5pPr marL="2057400" indent="-228600" algn="ctr">
                    <a:lnSpc>
                      <a:spcPct val="90000"/>
                    </a:lnSpc>
                    <a:defRPr sz="2400" b="1">
                      <a:solidFill>
                        <a:schemeClr val="tx1"/>
                      </a:solidFill>
                      <a:latin typeface="Arial" panose="020B0604020202020204" pitchFamily="34" charset="0"/>
                    </a:defRPr>
                  </a:lvl5pPr>
                  <a:lvl6pPr marL="25146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6pPr>
                  <a:lvl7pPr marL="29718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7pPr>
                  <a:lvl8pPr marL="34290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8pPr>
                  <a:lvl9pPr marL="38862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9pPr>
                </a:lstStyle>
                <a:p>
                  <a:endParaRPr lang="en-US" altLang="en-US"/>
                </a:p>
              </p:txBody>
            </p:sp>
            <p:sp>
              <p:nvSpPr>
                <p:cNvPr id="60469" name="Rectangle 277"/>
                <p:cNvSpPr>
                  <a:spLocks noChangeArrowheads="1"/>
                </p:cNvSpPr>
                <p:nvPr/>
              </p:nvSpPr>
              <p:spPr bwMode="auto">
                <a:xfrm>
                  <a:off x="3195" y="1149"/>
                  <a:ext cx="350" cy="194"/>
                </a:xfrm>
                <a:prstGeom prst="rect">
                  <a:avLst/>
                </a:prstGeom>
                <a:solidFill>
                  <a:srgbClr val="AD6900"/>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ctr">
                    <a:lnSpc>
                      <a:spcPct val="90000"/>
                    </a:lnSpc>
                    <a:defRPr sz="2400" b="1">
                      <a:solidFill>
                        <a:schemeClr val="tx1"/>
                      </a:solidFill>
                      <a:latin typeface="Arial" panose="020B0604020202020204" pitchFamily="34" charset="0"/>
                    </a:defRPr>
                  </a:lvl1pPr>
                  <a:lvl2pPr marL="742950" indent="-285750" algn="ctr">
                    <a:lnSpc>
                      <a:spcPct val="90000"/>
                    </a:lnSpc>
                    <a:defRPr sz="2400" b="1">
                      <a:solidFill>
                        <a:schemeClr val="tx1"/>
                      </a:solidFill>
                      <a:latin typeface="Arial" panose="020B0604020202020204" pitchFamily="34" charset="0"/>
                    </a:defRPr>
                  </a:lvl2pPr>
                  <a:lvl3pPr marL="1143000" indent="-228600" algn="ctr">
                    <a:lnSpc>
                      <a:spcPct val="90000"/>
                    </a:lnSpc>
                    <a:defRPr sz="2400" b="1">
                      <a:solidFill>
                        <a:schemeClr val="tx1"/>
                      </a:solidFill>
                      <a:latin typeface="Arial" panose="020B0604020202020204" pitchFamily="34" charset="0"/>
                    </a:defRPr>
                  </a:lvl3pPr>
                  <a:lvl4pPr marL="1600200" indent="-228600" algn="ctr">
                    <a:lnSpc>
                      <a:spcPct val="90000"/>
                    </a:lnSpc>
                    <a:defRPr sz="2400" b="1">
                      <a:solidFill>
                        <a:schemeClr val="tx1"/>
                      </a:solidFill>
                      <a:latin typeface="Arial" panose="020B0604020202020204" pitchFamily="34" charset="0"/>
                    </a:defRPr>
                  </a:lvl4pPr>
                  <a:lvl5pPr marL="2057400" indent="-228600" algn="ctr">
                    <a:lnSpc>
                      <a:spcPct val="90000"/>
                    </a:lnSpc>
                    <a:defRPr sz="2400" b="1">
                      <a:solidFill>
                        <a:schemeClr val="tx1"/>
                      </a:solidFill>
                      <a:latin typeface="Arial" panose="020B0604020202020204" pitchFamily="34" charset="0"/>
                    </a:defRPr>
                  </a:lvl5pPr>
                  <a:lvl6pPr marL="25146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6pPr>
                  <a:lvl7pPr marL="29718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7pPr>
                  <a:lvl8pPr marL="34290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8pPr>
                  <a:lvl9pPr marL="38862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9pPr>
                </a:lstStyle>
                <a:p>
                  <a:endParaRPr lang="en-US" altLang="en-US"/>
                </a:p>
              </p:txBody>
            </p:sp>
            <p:sp>
              <p:nvSpPr>
                <p:cNvPr id="60470" name="Oval 278"/>
                <p:cNvSpPr>
                  <a:spLocks noChangeArrowheads="1"/>
                </p:cNvSpPr>
                <p:nvPr/>
              </p:nvSpPr>
              <p:spPr bwMode="auto">
                <a:xfrm>
                  <a:off x="3219" y="1210"/>
                  <a:ext cx="95" cy="76"/>
                </a:xfrm>
                <a:prstGeom prst="ellipse">
                  <a:avLst/>
                </a:prstGeom>
                <a:solidFill>
                  <a:srgbClr val="00279F"/>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ctr">
                    <a:lnSpc>
                      <a:spcPct val="90000"/>
                    </a:lnSpc>
                    <a:defRPr sz="2400" b="1">
                      <a:solidFill>
                        <a:schemeClr val="tx1"/>
                      </a:solidFill>
                      <a:latin typeface="Arial" panose="020B0604020202020204" pitchFamily="34" charset="0"/>
                    </a:defRPr>
                  </a:lvl1pPr>
                  <a:lvl2pPr marL="742950" indent="-285750" algn="ctr">
                    <a:lnSpc>
                      <a:spcPct val="90000"/>
                    </a:lnSpc>
                    <a:defRPr sz="2400" b="1">
                      <a:solidFill>
                        <a:schemeClr val="tx1"/>
                      </a:solidFill>
                      <a:latin typeface="Arial" panose="020B0604020202020204" pitchFamily="34" charset="0"/>
                    </a:defRPr>
                  </a:lvl2pPr>
                  <a:lvl3pPr marL="1143000" indent="-228600" algn="ctr">
                    <a:lnSpc>
                      <a:spcPct val="90000"/>
                    </a:lnSpc>
                    <a:defRPr sz="2400" b="1">
                      <a:solidFill>
                        <a:schemeClr val="tx1"/>
                      </a:solidFill>
                      <a:latin typeface="Arial" panose="020B0604020202020204" pitchFamily="34" charset="0"/>
                    </a:defRPr>
                  </a:lvl3pPr>
                  <a:lvl4pPr marL="1600200" indent="-228600" algn="ctr">
                    <a:lnSpc>
                      <a:spcPct val="90000"/>
                    </a:lnSpc>
                    <a:defRPr sz="2400" b="1">
                      <a:solidFill>
                        <a:schemeClr val="tx1"/>
                      </a:solidFill>
                      <a:latin typeface="Arial" panose="020B0604020202020204" pitchFamily="34" charset="0"/>
                    </a:defRPr>
                  </a:lvl4pPr>
                  <a:lvl5pPr marL="2057400" indent="-228600" algn="ctr">
                    <a:lnSpc>
                      <a:spcPct val="90000"/>
                    </a:lnSpc>
                    <a:defRPr sz="2400" b="1">
                      <a:solidFill>
                        <a:schemeClr val="tx1"/>
                      </a:solidFill>
                      <a:latin typeface="Arial" panose="020B0604020202020204" pitchFamily="34" charset="0"/>
                    </a:defRPr>
                  </a:lvl5pPr>
                  <a:lvl6pPr marL="25146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6pPr>
                  <a:lvl7pPr marL="29718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7pPr>
                  <a:lvl8pPr marL="34290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8pPr>
                  <a:lvl9pPr marL="38862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9pPr>
                </a:lstStyle>
                <a:p>
                  <a:endParaRPr lang="en-US" altLang="en-US"/>
                </a:p>
              </p:txBody>
            </p:sp>
            <p:sp>
              <p:nvSpPr>
                <p:cNvPr id="60471" name="Oval 279"/>
                <p:cNvSpPr>
                  <a:spLocks noChangeArrowheads="1"/>
                </p:cNvSpPr>
                <p:nvPr/>
              </p:nvSpPr>
              <p:spPr bwMode="auto">
                <a:xfrm>
                  <a:off x="3427" y="1210"/>
                  <a:ext cx="95" cy="76"/>
                </a:xfrm>
                <a:prstGeom prst="ellipse">
                  <a:avLst/>
                </a:prstGeom>
                <a:solidFill>
                  <a:srgbClr val="00279F"/>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ctr">
                    <a:lnSpc>
                      <a:spcPct val="90000"/>
                    </a:lnSpc>
                    <a:defRPr sz="2400" b="1">
                      <a:solidFill>
                        <a:schemeClr val="tx1"/>
                      </a:solidFill>
                      <a:latin typeface="Arial" panose="020B0604020202020204" pitchFamily="34" charset="0"/>
                    </a:defRPr>
                  </a:lvl1pPr>
                  <a:lvl2pPr marL="742950" indent="-285750" algn="ctr">
                    <a:lnSpc>
                      <a:spcPct val="90000"/>
                    </a:lnSpc>
                    <a:defRPr sz="2400" b="1">
                      <a:solidFill>
                        <a:schemeClr val="tx1"/>
                      </a:solidFill>
                      <a:latin typeface="Arial" panose="020B0604020202020204" pitchFamily="34" charset="0"/>
                    </a:defRPr>
                  </a:lvl2pPr>
                  <a:lvl3pPr marL="1143000" indent="-228600" algn="ctr">
                    <a:lnSpc>
                      <a:spcPct val="90000"/>
                    </a:lnSpc>
                    <a:defRPr sz="2400" b="1">
                      <a:solidFill>
                        <a:schemeClr val="tx1"/>
                      </a:solidFill>
                      <a:latin typeface="Arial" panose="020B0604020202020204" pitchFamily="34" charset="0"/>
                    </a:defRPr>
                  </a:lvl3pPr>
                  <a:lvl4pPr marL="1600200" indent="-228600" algn="ctr">
                    <a:lnSpc>
                      <a:spcPct val="90000"/>
                    </a:lnSpc>
                    <a:defRPr sz="2400" b="1">
                      <a:solidFill>
                        <a:schemeClr val="tx1"/>
                      </a:solidFill>
                      <a:latin typeface="Arial" panose="020B0604020202020204" pitchFamily="34" charset="0"/>
                    </a:defRPr>
                  </a:lvl4pPr>
                  <a:lvl5pPr marL="2057400" indent="-228600" algn="ctr">
                    <a:lnSpc>
                      <a:spcPct val="90000"/>
                    </a:lnSpc>
                    <a:defRPr sz="2400" b="1">
                      <a:solidFill>
                        <a:schemeClr val="tx1"/>
                      </a:solidFill>
                      <a:latin typeface="Arial" panose="020B0604020202020204" pitchFamily="34" charset="0"/>
                    </a:defRPr>
                  </a:lvl5pPr>
                  <a:lvl6pPr marL="25146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6pPr>
                  <a:lvl7pPr marL="29718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7pPr>
                  <a:lvl8pPr marL="34290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8pPr>
                  <a:lvl9pPr marL="38862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9pPr>
                </a:lstStyle>
                <a:p>
                  <a:endParaRPr lang="en-US" altLang="en-US"/>
                </a:p>
              </p:txBody>
            </p:sp>
            <p:sp>
              <p:nvSpPr>
                <p:cNvPr id="60472" name="AutoShape 280"/>
                <p:cNvSpPr>
                  <a:spLocks noChangeArrowheads="1"/>
                </p:cNvSpPr>
                <p:nvPr/>
              </p:nvSpPr>
              <p:spPr bwMode="auto">
                <a:xfrm>
                  <a:off x="3310" y="1173"/>
                  <a:ext cx="121" cy="19"/>
                </a:xfrm>
                <a:prstGeom prst="roundRect">
                  <a:avLst>
                    <a:gd name="adj" fmla="val 12495"/>
                  </a:avLst>
                </a:prstGeom>
                <a:solidFill>
                  <a:srgbClr val="00279F"/>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ctr">
                    <a:lnSpc>
                      <a:spcPct val="90000"/>
                    </a:lnSpc>
                    <a:defRPr sz="2400" b="1">
                      <a:solidFill>
                        <a:schemeClr val="tx1"/>
                      </a:solidFill>
                      <a:latin typeface="Arial" panose="020B0604020202020204" pitchFamily="34" charset="0"/>
                    </a:defRPr>
                  </a:lvl1pPr>
                  <a:lvl2pPr marL="742950" indent="-285750" algn="ctr">
                    <a:lnSpc>
                      <a:spcPct val="90000"/>
                    </a:lnSpc>
                    <a:defRPr sz="2400" b="1">
                      <a:solidFill>
                        <a:schemeClr val="tx1"/>
                      </a:solidFill>
                      <a:latin typeface="Arial" panose="020B0604020202020204" pitchFamily="34" charset="0"/>
                    </a:defRPr>
                  </a:lvl2pPr>
                  <a:lvl3pPr marL="1143000" indent="-228600" algn="ctr">
                    <a:lnSpc>
                      <a:spcPct val="90000"/>
                    </a:lnSpc>
                    <a:defRPr sz="2400" b="1">
                      <a:solidFill>
                        <a:schemeClr val="tx1"/>
                      </a:solidFill>
                      <a:latin typeface="Arial" panose="020B0604020202020204" pitchFamily="34" charset="0"/>
                    </a:defRPr>
                  </a:lvl3pPr>
                  <a:lvl4pPr marL="1600200" indent="-228600" algn="ctr">
                    <a:lnSpc>
                      <a:spcPct val="90000"/>
                    </a:lnSpc>
                    <a:defRPr sz="2400" b="1">
                      <a:solidFill>
                        <a:schemeClr val="tx1"/>
                      </a:solidFill>
                      <a:latin typeface="Arial" panose="020B0604020202020204" pitchFamily="34" charset="0"/>
                    </a:defRPr>
                  </a:lvl4pPr>
                  <a:lvl5pPr marL="2057400" indent="-228600" algn="ctr">
                    <a:lnSpc>
                      <a:spcPct val="90000"/>
                    </a:lnSpc>
                    <a:defRPr sz="2400" b="1">
                      <a:solidFill>
                        <a:schemeClr val="tx1"/>
                      </a:solidFill>
                      <a:latin typeface="Arial" panose="020B0604020202020204" pitchFamily="34" charset="0"/>
                    </a:defRPr>
                  </a:lvl5pPr>
                  <a:lvl6pPr marL="25146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6pPr>
                  <a:lvl7pPr marL="29718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7pPr>
                  <a:lvl8pPr marL="34290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8pPr>
                  <a:lvl9pPr marL="38862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9pPr>
                </a:lstStyle>
                <a:p>
                  <a:endParaRPr lang="en-US" altLang="en-US"/>
                </a:p>
              </p:txBody>
            </p:sp>
            <p:sp>
              <p:nvSpPr>
                <p:cNvPr id="60473" name="Rectangle 281"/>
                <p:cNvSpPr>
                  <a:spLocks noChangeArrowheads="1"/>
                </p:cNvSpPr>
                <p:nvPr/>
              </p:nvSpPr>
              <p:spPr bwMode="auto">
                <a:xfrm>
                  <a:off x="3697" y="1119"/>
                  <a:ext cx="408" cy="748"/>
                </a:xfrm>
                <a:prstGeom prst="rect">
                  <a:avLst/>
                </a:prstGeom>
                <a:solidFill>
                  <a:srgbClr val="FFA27C"/>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ctr">
                    <a:lnSpc>
                      <a:spcPct val="90000"/>
                    </a:lnSpc>
                    <a:defRPr sz="2400" b="1">
                      <a:solidFill>
                        <a:schemeClr val="tx1"/>
                      </a:solidFill>
                      <a:latin typeface="Arial" panose="020B0604020202020204" pitchFamily="34" charset="0"/>
                    </a:defRPr>
                  </a:lvl1pPr>
                  <a:lvl2pPr marL="742950" indent="-285750" algn="ctr">
                    <a:lnSpc>
                      <a:spcPct val="90000"/>
                    </a:lnSpc>
                    <a:defRPr sz="2400" b="1">
                      <a:solidFill>
                        <a:schemeClr val="tx1"/>
                      </a:solidFill>
                      <a:latin typeface="Arial" panose="020B0604020202020204" pitchFamily="34" charset="0"/>
                    </a:defRPr>
                  </a:lvl2pPr>
                  <a:lvl3pPr marL="1143000" indent="-228600" algn="ctr">
                    <a:lnSpc>
                      <a:spcPct val="90000"/>
                    </a:lnSpc>
                    <a:defRPr sz="2400" b="1">
                      <a:solidFill>
                        <a:schemeClr val="tx1"/>
                      </a:solidFill>
                      <a:latin typeface="Arial" panose="020B0604020202020204" pitchFamily="34" charset="0"/>
                    </a:defRPr>
                  </a:lvl3pPr>
                  <a:lvl4pPr marL="1600200" indent="-228600" algn="ctr">
                    <a:lnSpc>
                      <a:spcPct val="90000"/>
                    </a:lnSpc>
                    <a:defRPr sz="2400" b="1">
                      <a:solidFill>
                        <a:schemeClr val="tx1"/>
                      </a:solidFill>
                      <a:latin typeface="Arial" panose="020B0604020202020204" pitchFamily="34" charset="0"/>
                    </a:defRPr>
                  </a:lvl4pPr>
                  <a:lvl5pPr marL="2057400" indent="-228600" algn="ctr">
                    <a:lnSpc>
                      <a:spcPct val="90000"/>
                    </a:lnSpc>
                    <a:defRPr sz="2400" b="1">
                      <a:solidFill>
                        <a:schemeClr val="tx1"/>
                      </a:solidFill>
                      <a:latin typeface="Arial" panose="020B0604020202020204" pitchFamily="34" charset="0"/>
                    </a:defRPr>
                  </a:lvl5pPr>
                  <a:lvl6pPr marL="25146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6pPr>
                  <a:lvl7pPr marL="29718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7pPr>
                  <a:lvl8pPr marL="34290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8pPr>
                  <a:lvl9pPr marL="38862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9pPr>
                </a:lstStyle>
                <a:p>
                  <a:endParaRPr lang="en-US" altLang="en-US"/>
                </a:p>
              </p:txBody>
            </p:sp>
            <p:sp>
              <p:nvSpPr>
                <p:cNvPr id="60474" name="AutoShape 282"/>
                <p:cNvSpPr>
                  <a:spLocks noChangeArrowheads="1"/>
                </p:cNvSpPr>
                <p:nvPr/>
              </p:nvSpPr>
              <p:spPr bwMode="auto">
                <a:xfrm>
                  <a:off x="3957" y="1791"/>
                  <a:ext cx="96" cy="34"/>
                </a:xfrm>
                <a:prstGeom prst="roundRect">
                  <a:avLst>
                    <a:gd name="adj" fmla="val 12495"/>
                  </a:avLst>
                </a:prstGeom>
                <a:solidFill>
                  <a:srgbClr val="00279F"/>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ctr">
                    <a:lnSpc>
                      <a:spcPct val="90000"/>
                    </a:lnSpc>
                    <a:defRPr sz="2400" b="1">
                      <a:solidFill>
                        <a:schemeClr val="tx1"/>
                      </a:solidFill>
                      <a:latin typeface="Arial" panose="020B0604020202020204" pitchFamily="34" charset="0"/>
                    </a:defRPr>
                  </a:lvl1pPr>
                  <a:lvl2pPr marL="742950" indent="-285750" algn="ctr">
                    <a:lnSpc>
                      <a:spcPct val="90000"/>
                    </a:lnSpc>
                    <a:defRPr sz="2400" b="1">
                      <a:solidFill>
                        <a:schemeClr val="tx1"/>
                      </a:solidFill>
                      <a:latin typeface="Arial" panose="020B0604020202020204" pitchFamily="34" charset="0"/>
                    </a:defRPr>
                  </a:lvl2pPr>
                  <a:lvl3pPr marL="1143000" indent="-228600" algn="ctr">
                    <a:lnSpc>
                      <a:spcPct val="90000"/>
                    </a:lnSpc>
                    <a:defRPr sz="2400" b="1">
                      <a:solidFill>
                        <a:schemeClr val="tx1"/>
                      </a:solidFill>
                      <a:latin typeface="Arial" panose="020B0604020202020204" pitchFamily="34" charset="0"/>
                    </a:defRPr>
                  </a:lvl3pPr>
                  <a:lvl4pPr marL="1600200" indent="-228600" algn="ctr">
                    <a:lnSpc>
                      <a:spcPct val="90000"/>
                    </a:lnSpc>
                    <a:defRPr sz="2400" b="1">
                      <a:solidFill>
                        <a:schemeClr val="tx1"/>
                      </a:solidFill>
                      <a:latin typeface="Arial" panose="020B0604020202020204" pitchFamily="34" charset="0"/>
                    </a:defRPr>
                  </a:lvl4pPr>
                  <a:lvl5pPr marL="2057400" indent="-228600" algn="ctr">
                    <a:lnSpc>
                      <a:spcPct val="90000"/>
                    </a:lnSpc>
                    <a:defRPr sz="2400" b="1">
                      <a:solidFill>
                        <a:schemeClr val="tx1"/>
                      </a:solidFill>
                      <a:latin typeface="Arial" panose="020B0604020202020204" pitchFamily="34" charset="0"/>
                    </a:defRPr>
                  </a:lvl5pPr>
                  <a:lvl6pPr marL="25146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6pPr>
                  <a:lvl7pPr marL="29718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7pPr>
                  <a:lvl8pPr marL="34290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8pPr>
                  <a:lvl9pPr marL="38862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9pPr>
                </a:lstStyle>
                <a:p>
                  <a:endParaRPr lang="en-US" altLang="en-US"/>
                </a:p>
              </p:txBody>
            </p:sp>
            <p:sp>
              <p:nvSpPr>
                <p:cNvPr id="60475" name="Rectangle 283"/>
                <p:cNvSpPr>
                  <a:spLocks noChangeArrowheads="1"/>
                </p:cNvSpPr>
                <p:nvPr/>
              </p:nvSpPr>
              <p:spPr bwMode="auto">
                <a:xfrm>
                  <a:off x="3726" y="1142"/>
                  <a:ext cx="350" cy="194"/>
                </a:xfrm>
                <a:prstGeom prst="rect">
                  <a:avLst/>
                </a:prstGeom>
                <a:solidFill>
                  <a:srgbClr val="AD6900"/>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ctr">
                    <a:lnSpc>
                      <a:spcPct val="90000"/>
                    </a:lnSpc>
                    <a:defRPr sz="2400" b="1">
                      <a:solidFill>
                        <a:schemeClr val="tx1"/>
                      </a:solidFill>
                      <a:latin typeface="Arial" panose="020B0604020202020204" pitchFamily="34" charset="0"/>
                    </a:defRPr>
                  </a:lvl1pPr>
                  <a:lvl2pPr marL="742950" indent="-285750" algn="ctr">
                    <a:lnSpc>
                      <a:spcPct val="90000"/>
                    </a:lnSpc>
                    <a:defRPr sz="2400" b="1">
                      <a:solidFill>
                        <a:schemeClr val="tx1"/>
                      </a:solidFill>
                      <a:latin typeface="Arial" panose="020B0604020202020204" pitchFamily="34" charset="0"/>
                    </a:defRPr>
                  </a:lvl2pPr>
                  <a:lvl3pPr marL="1143000" indent="-228600" algn="ctr">
                    <a:lnSpc>
                      <a:spcPct val="90000"/>
                    </a:lnSpc>
                    <a:defRPr sz="2400" b="1">
                      <a:solidFill>
                        <a:schemeClr val="tx1"/>
                      </a:solidFill>
                      <a:latin typeface="Arial" panose="020B0604020202020204" pitchFamily="34" charset="0"/>
                    </a:defRPr>
                  </a:lvl3pPr>
                  <a:lvl4pPr marL="1600200" indent="-228600" algn="ctr">
                    <a:lnSpc>
                      <a:spcPct val="90000"/>
                    </a:lnSpc>
                    <a:defRPr sz="2400" b="1">
                      <a:solidFill>
                        <a:schemeClr val="tx1"/>
                      </a:solidFill>
                      <a:latin typeface="Arial" panose="020B0604020202020204" pitchFamily="34" charset="0"/>
                    </a:defRPr>
                  </a:lvl4pPr>
                  <a:lvl5pPr marL="2057400" indent="-228600" algn="ctr">
                    <a:lnSpc>
                      <a:spcPct val="90000"/>
                    </a:lnSpc>
                    <a:defRPr sz="2400" b="1">
                      <a:solidFill>
                        <a:schemeClr val="tx1"/>
                      </a:solidFill>
                      <a:latin typeface="Arial" panose="020B0604020202020204" pitchFamily="34" charset="0"/>
                    </a:defRPr>
                  </a:lvl5pPr>
                  <a:lvl6pPr marL="25146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6pPr>
                  <a:lvl7pPr marL="29718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7pPr>
                  <a:lvl8pPr marL="34290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8pPr>
                  <a:lvl9pPr marL="38862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9pPr>
                </a:lstStyle>
                <a:p>
                  <a:endParaRPr lang="en-US" altLang="en-US"/>
                </a:p>
              </p:txBody>
            </p:sp>
            <p:sp>
              <p:nvSpPr>
                <p:cNvPr id="60476" name="Oval 284"/>
                <p:cNvSpPr>
                  <a:spLocks noChangeArrowheads="1"/>
                </p:cNvSpPr>
                <p:nvPr/>
              </p:nvSpPr>
              <p:spPr bwMode="auto">
                <a:xfrm>
                  <a:off x="3749" y="1203"/>
                  <a:ext cx="96" cy="76"/>
                </a:xfrm>
                <a:prstGeom prst="ellipse">
                  <a:avLst/>
                </a:prstGeom>
                <a:solidFill>
                  <a:srgbClr val="00279F"/>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ctr">
                    <a:lnSpc>
                      <a:spcPct val="90000"/>
                    </a:lnSpc>
                    <a:defRPr sz="2400" b="1">
                      <a:solidFill>
                        <a:schemeClr val="tx1"/>
                      </a:solidFill>
                      <a:latin typeface="Arial" panose="020B0604020202020204" pitchFamily="34" charset="0"/>
                    </a:defRPr>
                  </a:lvl1pPr>
                  <a:lvl2pPr marL="742950" indent="-285750" algn="ctr">
                    <a:lnSpc>
                      <a:spcPct val="90000"/>
                    </a:lnSpc>
                    <a:defRPr sz="2400" b="1">
                      <a:solidFill>
                        <a:schemeClr val="tx1"/>
                      </a:solidFill>
                      <a:latin typeface="Arial" panose="020B0604020202020204" pitchFamily="34" charset="0"/>
                    </a:defRPr>
                  </a:lvl2pPr>
                  <a:lvl3pPr marL="1143000" indent="-228600" algn="ctr">
                    <a:lnSpc>
                      <a:spcPct val="90000"/>
                    </a:lnSpc>
                    <a:defRPr sz="2400" b="1">
                      <a:solidFill>
                        <a:schemeClr val="tx1"/>
                      </a:solidFill>
                      <a:latin typeface="Arial" panose="020B0604020202020204" pitchFamily="34" charset="0"/>
                    </a:defRPr>
                  </a:lvl3pPr>
                  <a:lvl4pPr marL="1600200" indent="-228600" algn="ctr">
                    <a:lnSpc>
                      <a:spcPct val="90000"/>
                    </a:lnSpc>
                    <a:defRPr sz="2400" b="1">
                      <a:solidFill>
                        <a:schemeClr val="tx1"/>
                      </a:solidFill>
                      <a:latin typeface="Arial" panose="020B0604020202020204" pitchFamily="34" charset="0"/>
                    </a:defRPr>
                  </a:lvl4pPr>
                  <a:lvl5pPr marL="2057400" indent="-228600" algn="ctr">
                    <a:lnSpc>
                      <a:spcPct val="90000"/>
                    </a:lnSpc>
                    <a:defRPr sz="2400" b="1">
                      <a:solidFill>
                        <a:schemeClr val="tx1"/>
                      </a:solidFill>
                      <a:latin typeface="Arial" panose="020B0604020202020204" pitchFamily="34" charset="0"/>
                    </a:defRPr>
                  </a:lvl5pPr>
                  <a:lvl6pPr marL="25146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6pPr>
                  <a:lvl7pPr marL="29718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7pPr>
                  <a:lvl8pPr marL="34290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8pPr>
                  <a:lvl9pPr marL="38862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9pPr>
                </a:lstStyle>
                <a:p>
                  <a:endParaRPr lang="en-US" altLang="en-US"/>
                </a:p>
              </p:txBody>
            </p:sp>
            <p:sp>
              <p:nvSpPr>
                <p:cNvPr id="60477" name="Oval 285"/>
                <p:cNvSpPr>
                  <a:spLocks noChangeArrowheads="1"/>
                </p:cNvSpPr>
                <p:nvPr/>
              </p:nvSpPr>
              <p:spPr bwMode="auto">
                <a:xfrm>
                  <a:off x="3957" y="1203"/>
                  <a:ext cx="96" cy="76"/>
                </a:xfrm>
                <a:prstGeom prst="ellipse">
                  <a:avLst/>
                </a:prstGeom>
                <a:solidFill>
                  <a:srgbClr val="00279F"/>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ctr">
                    <a:lnSpc>
                      <a:spcPct val="90000"/>
                    </a:lnSpc>
                    <a:defRPr sz="2400" b="1">
                      <a:solidFill>
                        <a:schemeClr val="tx1"/>
                      </a:solidFill>
                      <a:latin typeface="Arial" panose="020B0604020202020204" pitchFamily="34" charset="0"/>
                    </a:defRPr>
                  </a:lvl1pPr>
                  <a:lvl2pPr marL="742950" indent="-285750" algn="ctr">
                    <a:lnSpc>
                      <a:spcPct val="90000"/>
                    </a:lnSpc>
                    <a:defRPr sz="2400" b="1">
                      <a:solidFill>
                        <a:schemeClr val="tx1"/>
                      </a:solidFill>
                      <a:latin typeface="Arial" panose="020B0604020202020204" pitchFamily="34" charset="0"/>
                    </a:defRPr>
                  </a:lvl2pPr>
                  <a:lvl3pPr marL="1143000" indent="-228600" algn="ctr">
                    <a:lnSpc>
                      <a:spcPct val="90000"/>
                    </a:lnSpc>
                    <a:defRPr sz="2400" b="1">
                      <a:solidFill>
                        <a:schemeClr val="tx1"/>
                      </a:solidFill>
                      <a:latin typeface="Arial" panose="020B0604020202020204" pitchFamily="34" charset="0"/>
                    </a:defRPr>
                  </a:lvl3pPr>
                  <a:lvl4pPr marL="1600200" indent="-228600" algn="ctr">
                    <a:lnSpc>
                      <a:spcPct val="90000"/>
                    </a:lnSpc>
                    <a:defRPr sz="2400" b="1">
                      <a:solidFill>
                        <a:schemeClr val="tx1"/>
                      </a:solidFill>
                      <a:latin typeface="Arial" panose="020B0604020202020204" pitchFamily="34" charset="0"/>
                    </a:defRPr>
                  </a:lvl4pPr>
                  <a:lvl5pPr marL="2057400" indent="-228600" algn="ctr">
                    <a:lnSpc>
                      <a:spcPct val="90000"/>
                    </a:lnSpc>
                    <a:defRPr sz="2400" b="1">
                      <a:solidFill>
                        <a:schemeClr val="tx1"/>
                      </a:solidFill>
                      <a:latin typeface="Arial" panose="020B0604020202020204" pitchFamily="34" charset="0"/>
                    </a:defRPr>
                  </a:lvl5pPr>
                  <a:lvl6pPr marL="25146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6pPr>
                  <a:lvl7pPr marL="29718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7pPr>
                  <a:lvl8pPr marL="34290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8pPr>
                  <a:lvl9pPr marL="38862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9pPr>
                </a:lstStyle>
                <a:p>
                  <a:endParaRPr lang="en-US" altLang="en-US"/>
                </a:p>
              </p:txBody>
            </p:sp>
            <p:sp>
              <p:nvSpPr>
                <p:cNvPr id="60478" name="AutoShape 286"/>
                <p:cNvSpPr>
                  <a:spLocks noChangeArrowheads="1"/>
                </p:cNvSpPr>
                <p:nvPr/>
              </p:nvSpPr>
              <p:spPr bwMode="auto">
                <a:xfrm>
                  <a:off x="3840" y="1166"/>
                  <a:ext cx="122" cy="19"/>
                </a:xfrm>
                <a:prstGeom prst="roundRect">
                  <a:avLst>
                    <a:gd name="adj" fmla="val 12495"/>
                  </a:avLst>
                </a:prstGeom>
                <a:solidFill>
                  <a:srgbClr val="00279F"/>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ctr">
                    <a:lnSpc>
                      <a:spcPct val="90000"/>
                    </a:lnSpc>
                    <a:defRPr sz="2400" b="1">
                      <a:solidFill>
                        <a:schemeClr val="tx1"/>
                      </a:solidFill>
                      <a:latin typeface="Arial" panose="020B0604020202020204" pitchFamily="34" charset="0"/>
                    </a:defRPr>
                  </a:lvl1pPr>
                  <a:lvl2pPr marL="742950" indent="-285750" algn="ctr">
                    <a:lnSpc>
                      <a:spcPct val="90000"/>
                    </a:lnSpc>
                    <a:defRPr sz="2400" b="1">
                      <a:solidFill>
                        <a:schemeClr val="tx1"/>
                      </a:solidFill>
                      <a:latin typeface="Arial" panose="020B0604020202020204" pitchFamily="34" charset="0"/>
                    </a:defRPr>
                  </a:lvl2pPr>
                  <a:lvl3pPr marL="1143000" indent="-228600" algn="ctr">
                    <a:lnSpc>
                      <a:spcPct val="90000"/>
                    </a:lnSpc>
                    <a:defRPr sz="2400" b="1">
                      <a:solidFill>
                        <a:schemeClr val="tx1"/>
                      </a:solidFill>
                      <a:latin typeface="Arial" panose="020B0604020202020204" pitchFamily="34" charset="0"/>
                    </a:defRPr>
                  </a:lvl3pPr>
                  <a:lvl4pPr marL="1600200" indent="-228600" algn="ctr">
                    <a:lnSpc>
                      <a:spcPct val="90000"/>
                    </a:lnSpc>
                    <a:defRPr sz="2400" b="1">
                      <a:solidFill>
                        <a:schemeClr val="tx1"/>
                      </a:solidFill>
                      <a:latin typeface="Arial" panose="020B0604020202020204" pitchFamily="34" charset="0"/>
                    </a:defRPr>
                  </a:lvl4pPr>
                  <a:lvl5pPr marL="2057400" indent="-228600" algn="ctr">
                    <a:lnSpc>
                      <a:spcPct val="90000"/>
                    </a:lnSpc>
                    <a:defRPr sz="2400" b="1">
                      <a:solidFill>
                        <a:schemeClr val="tx1"/>
                      </a:solidFill>
                      <a:latin typeface="Arial" panose="020B0604020202020204" pitchFamily="34" charset="0"/>
                    </a:defRPr>
                  </a:lvl5pPr>
                  <a:lvl6pPr marL="25146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6pPr>
                  <a:lvl7pPr marL="29718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7pPr>
                  <a:lvl8pPr marL="34290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8pPr>
                  <a:lvl9pPr marL="38862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9pPr>
                </a:lstStyle>
                <a:p>
                  <a:endParaRPr lang="en-US" altLang="en-US"/>
                </a:p>
              </p:txBody>
            </p:sp>
          </p:grpSp>
        </p:grpSp>
        <p:grpSp>
          <p:nvGrpSpPr>
            <p:cNvPr id="60442" name="Group 456"/>
            <p:cNvGrpSpPr>
              <a:grpSpLocks/>
            </p:cNvGrpSpPr>
            <p:nvPr/>
          </p:nvGrpSpPr>
          <p:grpSpPr bwMode="auto">
            <a:xfrm>
              <a:off x="5176" y="2323"/>
              <a:ext cx="563" cy="479"/>
              <a:chOff x="4712" y="811"/>
              <a:chExt cx="1115" cy="1015"/>
            </a:xfrm>
          </p:grpSpPr>
          <p:sp>
            <p:nvSpPr>
              <p:cNvPr id="60443" name="AutoShape 444"/>
              <p:cNvSpPr>
                <a:spLocks noChangeArrowheads="1"/>
              </p:cNvSpPr>
              <p:nvPr/>
            </p:nvSpPr>
            <p:spPr bwMode="auto">
              <a:xfrm>
                <a:off x="4712" y="811"/>
                <a:ext cx="1115" cy="1015"/>
              </a:xfrm>
              <a:prstGeom prst="roundRect">
                <a:avLst>
                  <a:gd name="adj" fmla="val 12495"/>
                </a:avLst>
              </a:prstGeom>
              <a:solidFill>
                <a:srgbClr val="F95AB7"/>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ctr">
                  <a:lnSpc>
                    <a:spcPct val="90000"/>
                  </a:lnSpc>
                  <a:defRPr sz="2400" b="1">
                    <a:solidFill>
                      <a:schemeClr val="tx1"/>
                    </a:solidFill>
                    <a:latin typeface="Arial" panose="020B0604020202020204" pitchFamily="34" charset="0"/>
                  </a:defRPr>
                </a:lvl1pPr>
                <a:lvl2pPr marL="742950" indent="-285750" algn="ctr">
                  <a:lnSpc>
                    <a:spcPct val="90000"/>
                  </a:lnSpc>
                  <a:defRPr sz="2400" b="1">
                    <a:solidFill>
                      <a:schemeClr val="tx1"/>
                    </a:solidFill>
                    <a:latin typeface="Arial" panose="020B0604020202020204" pitchFamily="34" charset="0"/>
                  </a:defRPr>
                </a:lvl2pPr>
                <a:lvl3pPr marL="1143000" indent="-228600" algn="ctr">
                  <a:lnSpc>
                    <a:spcPct val="90000"/>
                  </a:lnSpc>
                  <a:defRPr sz="2400" b="1">
                    <a:solidFill>
                      <a:schemeClr val="tx1"/>
                    </a:solidFill>
                    <a:latin typeface="Arial" panose="020B0604020202020204" pitchFamily="34" charset="0"/>
                  </a:defRPr>
                </a:lvl3pPr>
                <a:lvl4pPr marL="1600200" indent="-228600" algn="ctr">
                  <a:lnSpc>
                    <a:spcPct val="90000"/>
                  </a:lnSpc>
                  <a:defRPr sz="2400" b="1">
                    <a:solidFill>
                      <a:schemeClr val="tx1"/>
                    </a:solidFill>
                    <a:latin typeface="Arial" panose="020B0604020202020204" pitchFamily="34" charset="0"/>
                  </a:defRPr>
                </a:lvl4pPr>
                <a:lvl5pPr marL="2057400" indent="-228600" algn="ctr">
                  <a:lnSpc>
                    <a:spcPct val="90000"/>
                  </a:lnSpc>
                  <a:defRPr sz="2400" b="1">
                    <a:solidFill>
                      <a:schemeClr val="tx1"/>
                    </a:solidFill>
                    <a:latin typeface="Arial" panose="020B0604020202020204" pitchFamily="34" charset="0"/>
                  </a:defRPr>
                </a:lvl5pPr>
                <a:lvl6pPr marL="25146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6pPr>
                <a:lvl7pPr marL="29718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7pPr>
                <a:lvl8pPr marL="34290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8pPr>
                <a:lvl9pPr marL="38862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9pPr>
              </a:lstStyle>
              <a:p>
                <a:endParaRPr lang="en-US" altLang="en-US"/>
              </a:p>
            </p:txBody>
          </p:sp>
          <p:grpSp>
            <p:nvGrpSpPr>
              <p:cNvPr id="60444" name="Group 445"/>
              <p:cNvGrpSpPr>
                <a:grpSpLocks/>
              </p:cNvGrpSpPr>
              <p:nvPr/>
            </p:nvGrpSpPr>
            <p:grpSpPr bwMode="auto">
              <a:xfrm>
                <a:off x="4799" y="898"/>
                <a:ext cx="407" cy="856"/>
                <a:chOff x="486" y="986"/>
                <a:chExt cx="376" cy="856"/>
              </a:xfrm>
            </p:grpSpPr>
            <p:sp>
              <p:nvSpPr>
                <p:cNvPr id="60451" name="Rectangle 446"/>
                <p:cNvSpPr>
                  <a:spLocks noChangeArrowheads="1"/>
                </p:cNvSpPr>
                <p:nvPr/>
              </p:nvSpPr>
              <p:spPr bwMode="auto">
                <a:xfrm>
                  <a:off x="486" y="986"/>
                  <a:ext cx="376" cy="856"/>
                </a:xfrm>
                <a:prstGeom prst="rect">
                  <a:avLst/>
                </a:prstGeom>
                <a:solidFill>
                  <a:srgbClr val="618FFD"/>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ctr">
                    <a:lnSpc>
                      <a:spcPct val="90000"/>
                    </a:lnSpc>
                    <a:defRPr sz="2400" b="1">
                      <a:solidFill>
                        <a:schemeClr val="tx1"/>
                      </a:solidFill>
                      <a:latin typeface="Arial" panose="020B0604020202020204" pitchFamily="34" charset="0"/>
                    </a:defRPr>
                  </a:lvl1pPr>
                  <a:lvl2pPr marL="742950" indent="-285750" algn="ctr">
                    <a:lnSpc>
                      <a:spcPct val="90000"/>
                    </a:lnSpc>
                    <a:defRPr sz="2400" b="1">
                      <a:solidFill>
                        <a:schemeClr val="tx1"/>
                      </a:solidFill>
                      <a:latin typeface="Arial" panose="020B0604020202020204" pitchFamily="34" charset="0"/>
                    </a:defRPr>
                  </a:lvl2pPr>
                  <a:lvl3pPr marL="1143000" indent="-228600" algn="ctr">
                    <a:lnSpc>
                      <a:spcPct val="90000"/>
                    </a:lnSpc>
                    <a:defRPr sz="2400" b="1">
                      <a:solidFill>
                        <a:schemeClr val="tx1"/>
                      </a:solidFill>
                      <a:latin typeface="Arial" panose="020B0604020202020204" pitchFamily="34" charset="0"/>
                    </a:defRPr>
                  </a:lvl3pPr>
                  <a:lvl4pPr marL="1600200" indent="-228600" algn="ctr">
                    <a:lnSpc>
                      <a:spcPct val="90000"/>
                    </a:lnSpc>
                    <a:defRPr sz="2400" b="1">
                      <a:solidFill>
                        <a:schemeClr val="tx1"/>
                      </a:solidFill>
                      <a:latin typeface="Arial" panose="020B0604020202020204" pitchFamily="34" charset="0"/>
                    </a:defRPr>
                  </a:lvl4pPr>
                  <a:lvl5pPr marL="2057400" indent="-228600" algn="ctr">
                    <a:lnSpc>
                      <a:spcPct val="90000"/>
                    </a:lnSpc>
                    <a:defRPr sz="2400" b="1">
                      <a:solidFill>
                        <a:schemeClr val="tx1"/>
                      </a:solidFill>
                      <a:latin typeface="Arial" panose="020B0604020202020204" pitchFamily="34" charset="0"/>
                    </a:defRPr>
                  </a:lvl5pPr>
                  <a:lvl6pPr marL="25146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6pPr>
                  <a:lvl7pPr marL="29718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7pPr>
                  <a:lvl8pPr marL="34290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8pPr>
                  <a:lvl9pPr marL="38862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9pPr>
                </a:lstStyle>
                <a:p>
                  <a:endParaRPr lang="en-US" altLang="en-US"/>
                </a:p>
              </p:txBody>
            </p:sp>
            <p:sp>
              <p:nvSpPr>
                <p:cNvPr id="60452" name="AutoShape 447"/>
                <p:cNvSpPr>
                  <a:spLocks noChangeArrowheads="1"/>
                </p:cNvSpPr>
                <p:nvPr/>
              </p:nvSpPr>
              <p:spPr bwMode="auto">
                <a:xfrm>
                  <a:off x="542" y="1330"/>
                  <a:ext cx="264" cy="168"/>
                </a:xfrm>
                <a:prstGeom prst="roundRect">
                  <a:avLst>
                    <a:gd name="adj" fmla="val 12495"/>
                  </a:avLst>
                </a:prstGeom>
                <a:solidFill>
                  <a:schemeClr val="accent2"/>
                </a:solidFill>
                <a:ln w="38100" cmpd="dbl">
                  <a:solidFill>
                    <a:schemeClr val="accent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ctr">
                    <a:lnSpc>
                      <a:spcPct val="90000"/>
                    </a:lnSpc>
                    <a:defRPr sz="2400" b="1">
                      <a:solidFill>
                        <a:schemeClr val="tx1"/>
                      </a:solidFill>
                      <a:latin typeface="Arial" panose="020B0604020202020204" pitchFamily="34" charset="0"/>
                    </a:defRPr>
                  </a:lvl1pPr>
                  <a:lvl2pPr marL="742950" indent="-285750" algn="ctr">
                    <a:lnSpc>
                      <a:spcPct val="90000"/>
                    </a:lnSpc>
                    <a:defRPr sz="2400" b="1">
                      <a:solidFill>
                        <a:schemeClr val="tx1"/>
                      </a:solidFill>
                      <a:latin typeface="Arial" panose="020B0604020202020204" pitchFamily="34" charset="0"/>
                    </a:defRPr>
                  </a:lvl2pPr>
                  <a:lvl3pPr marL="1143000" indent="-228600" algn="ctr">
                    <a:lnSpc>
                      <a:spcPct val="90000"/>
                    </a:lnSpc>
                    <a:defRPr sz="2400" b="1">
                      <a:solidFill>
                        <a:schemeClr val="tx1"/>
                      </a:solidFill>
                      <a:latin typeface="Arial" panose="020B0604020202020204" pitchFamily="34" charset="0"/>
                    </a:defRPr>
                  </a:lvl3pPr>
                  <a:lvl4pPr marL="1600200" indent="-228600" algn="ctr">
                    <a:lnSpc>
                      <a:spcPct val="90000"/>
                    </a:lnSpc>
                    <a:defRPr sz="2400" b="1">
                      <a:solidFill>
                        <a:schemeClr val="tx1"/>
                      </a:solidFill>
                      <a:latin typeface="Arial" panose="020B0604020202020204" pitchFamily="34" charset="0"/>
                    </a:defRPr>
                  </a:lvl4pPr>
                  <a:lvl5pPr marL="2057400" indent="-228600" algn="ctr">
                    <a:lnSpc>
                      <a:spcPct val="90000"/>
                    </a:lnSpc>
                    <a:defRPr sz="2400" b="1">
                      <a:solidFill>
                        <a:schemeClr val="tx1"/>
                      </a:solidFill>
                      <a:latin typeface="Arial" panose="020B0604020202020204" pitchFamily="34" charset="0"/>
                    </a:defRPr>
                  </a:lvl5pPr>
                  <a:lvl6pPr marL="25146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6pPr>
                  <a:lvl7pPr marL="29718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7pPr>
                  <a:lvl8pPr marL="34290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8pPr>
                  <a:lvl9pPr marL="38862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9pPr>
                </a:lstStyle>
                <a:p>
                  <a:endParaRPr lang="en-US" altLang="en-US"/>
                </a:p>
              </p:txBody>
            </p:sp>
            <p:sp>
              <p:nvSpPr>
                <p:cNvPr id="60453" name="AutoShape 448"/>
                <p:cNvSpPr>
                  <a:spLocks noChangeArrowheads="1"/>
                </p:cNvSpPr>
                <p:nvPr/>
              </p:nvSpPr>
              <p:spPr bwMode="auto">
                <a:xfrm>
                  <a:off x="726" y="1754"/>
                  <a:ext cx="88" cy="40"/>
                </a:xfrm>
                <a:prstGeom prst="roundRect">
                  <a:avLst>
                    <a:gd name="adj" fmla="val 12495"/>
                  </a:avLst>
                </a:prstGeom>
                <a:solidFill>
                  <a:srgbClr val="00279F"/>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ctr">
                    <a:lnSpc>
                      <a:spcPct val="90000"/>
                    </a:lnSpc>
                    <a:defRPr sz="2400" b="1">
                      <a:solidFill>
                        <a:schemeClr val="tx1"/>
                      </a:solidFill>
                      <a:latin typeface="Arial" panose="020B0604020202020204" pitchFamily="34" charset="0"/>
                    </a:defRPr>
                  </a:lvl1pPr>
                  <a:lvl2pPr marL="742950" indent="-285750" algn="ctr">
                    <a:lnSpc>
                      <a:spcPct val="90000"/>
                    </a:lnSpc>
                    <a:defRPr sz="2400" b="1">
                      <a:solidFill>
                        <a:schemeClr val="tx1"/>
                      </a:solidFill>
                      <a:latin typeface="Arial" panose="020B0604020202020204" pitchFamily="34" charset="0"/>
                    </a:defRPr>
                  </a:lvl2pPr>
                  <a:lvl3pPr marL="1143000" indent="-228600" algn="ctr">
                    <a:lnSpc>
                      <a:spcPct val="90000"/>
                    </a:lnSpc>
                    <a:defRPr sz="2400" b="1">
                      <a:solidFill>
                        <a:schemeClr val="tx1"/>
                      </a:solidFill>
                      <a:latin typeface="Arial" panose="020B0604020202020204" pitchFamily="34" charset="0"/>
                    </a:defRPr>
                  </a:lvl3pPr>
                  <a:lvl4pPr marL="1600200" indent="-228600" algn="ctr">
                    <a:lnSpc>
                      <a:spcPct val="90000"/>
                    </a:lnSpc>
                    <a:defRPr sz="2400" b="1">
                      <a:solidFill>
                        <a:schemeClr val="tx1"/>
                      </a:solidFill>
                      <a:latin typeface="Arial" panose="020B0604020202020204" pitchFamily="34" charset="0"/>
                    </a:defRPr>
                  </a:lvl4pPr>
                  <a:lvl5pPr marL="2057400" indent="-228600" algn="ctr">
                    <a:lnSpc>
                      <a:spcPct val="90000"/>
                    </a:lnSpc>
                    <a:defRPr sz="2400" b="1">
                      <a:solidFill>
                        <a:schemeClr val="tx1"/>
                      </a:solidFill>
                      <a:latin typeface="Arial" panose="020B0604020202020204" pitchFamily="34" charset="0"/>
                    </a:defRPr>
                  </a:lvl5pPr>
                  <a:lvl6pPr marL="25146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6pPr>
                  <a:lvl7pPr marL="29718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7pPr>
                  <a:lvl8pPr marL="34290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8pPr>
                  <a:lvl9pPr marL="38862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9pPr>
                </a:lstStyle>
                <a:p>
                  <a:endParaRPr lang="en-US" altLang="en-US"/>
                </a:p>
              </p:txBody>
            </p:sp>
            <p:sp>
              <p:nvSpPr>
                <p:cNvPr id="60454" name="Oval 449"/>
                <p:cNvSpPr>
                  <a:spLocks noChangeArrowheads="1"/>
                </p:cNvSpPr>
                <p:nvPr/>
              </p:nvSpPr>
              <p:spPr bwMode="auto">
                <a:xfrm>
                  <a:off x="774" y="1034"/>
                  <a:ext cx="40" cy="40"/>
                </a:xfrm>
                <a:prstGeom prst="ellipse">
                  <a:avLst/>
                </a:prstGeom>
                <a:solidFill>
                  <a:srgbClr val="00279F"/>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ctr">
                    <a:lnSpc>
                      <a:spcPct val="90000"/>
                    </a:lnSpc>
                    <a:defRPr sz="2400" b="1">
                      <a:solidFill>
                        <a:schemeClr val="tx1"/>
                      </a:solidFill>
                      <a:latin typeface="Arial" panose="020B0604020202020204" pitchFamily="34" charset="0"/>
                    </a:defRPr>
                  </a:lvl1pPr>
                  <a:lvl2pPr marL="742950" indent="-285750" algn="ctr">
                    <a:lnSpc>
                      <a:spcPct val="90000"/>
                    </a:lnSpc>
                    <a:defRPr sz="2400" b="1">
                      <a:solidFill>
                        <a:schemeClr val="tx1"/>
                      </a:solidFill>
                      <a:latin typeface="Arial" panose="020B0604020202020204" pitchFamily="34" charset="0"/>
                    </a:defRPr>
                  </a:lvl2pPr>
                  <a:lvl3pPr marL="1143000" indent="-228600" algn="ctr">
                    <a:lnSpc>
                      <a:spcPct val="90000"/>
                    </a:lnSpc>
                    <a:defRPr sz="2400" b="1">
                      <a:solidFill>
                        <a:schemeClr val="tx1"/>
                      </a:solidFill>
                      <a:latin typeface="Arial" panose="020B0604020202020204" pitchFamily="34" charset="0"/>
                    </a:defRPr>
                  </a:lvl3pPr>
                  <a:lvl4pPr marL="1600200" indent="-228600" algn="ctr">
                    <a:lnSpc>
                      <a:spcPct val="90000"/>
                    </a:lnSpc>
                    <a:defRPr sz="2400" b="1">
                      <a:solidFill>
                        <a:schemeClr val="tx1"/>
                      </a:solidFill>
                      <a:latin typeface="Arial" panose="020B0604020202020204" pitchFamily="34" charset="0"/>
                    </a:defRPr>
                  </a:lvl4pPr>
                  <a:lvl5pPr marL="2057400" indent="-228600" algn="ctr">
                    <a:lnSpc>
                      <a:spcPct val="90000"/>
                    </a:lnSpc>
                    <a:defRPr sz="2400" b="1">
                      <a:solidFill>
                        <a:schemeClr val="tx1"/>
                      </a:solidFill>
                      <a:latin typeface="Arial" panose="020B0604020202020204" pitchFamily="34" charset="0"/>
                    </a:defRPr>
                  </a:lvl5pPr>
                  <a:lvl6pPr marL="25146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6pPr>
                  <a:lvl7pPr marL="29718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7pPr>
                  <a:lvl8pPr marL="34290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8pPr>
                  <a:lvl9pPr marL="38862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9pPr>
                </a:lstStyle>
                <a:p>
                  <a:endParaRPr lang="en-US" altLang="en-US"/>
                </a:p>
              </p:txBody>
            </p:sp>
          </p:grpSp>
          <p:sp>
            <p:nvSpPr>
              <p:cNvPr id="60445" name="Rectangle 450"/>
              <p:cNvSpPr>
                <a:spLocks noChangeArrowheads="1"/>
              </p:cNvSpPr>
              <p:nvPr/>
            </p:nvSpPr>
            <p:spPr bwMode="auto">
              <a:xfrm>
                <a:off x="5319" y="898"/>
                <a:ext cx="407" cy="856"/>
              </a:xfrm>
              <a:prstGeom prst="rect">
                <a:avLst/>
              </a:prstGeom>
              <a:solidFill>
                <a:srgbClr val="618FFD"/>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ctr">
                  <a:lnSpc>
                    <a:spcPct val="90000"/>
                  </a:lnSpc>
                  <a:defRPr sz="2400" b="1">
                    <a:solidFill>
                      <a:schemeClr val="tx1"/>
                    </a:solidFill>
                    <a:latin typeface="Arial" panose="020B0604020202020204" pitchFamily="34" charset="0"/>
                  </a:defRPr>
                </a:lvl1pPr>
                <a:lvl2pPr marL="742950" indent="-285750" algn="ctr">
                  <a:lnSpc>
                    <a:spcPct val="90000"/>
                  </a:lnSpc>
                  <a:defRPr sz="2400" b="1">
                    <a:solidFill>
                      <a:schemeClr val="tx1"/>
                    </a:solidFill>
                    <a:latin typeface="Arial" panose="020B0604020202020204" pitchFamily="34" charset="0"/>
                  </a:defRPr>
                </a:lvl2pPr>
                <a:lvl3pPr marL="1143000" indent="-228600" algn="ctr">
                  <a:lnSpc>
                    <a:spcPct val="90000"/>
                  </a:lnSpc>
                  <a:defRPr sz="2400" b="1">
                    <a:solidFill>
                      <a:schemeClr val="tx1"/>
                    </a:solidFill>
                    <a:latin typeface="Arial" panose="020B0604020202020204" pitchFamily="34" charset="0"/>
                  </a:defRPr>
                </a:lvl3pPr>
                <a:lvl4pPr marL="1600200" indent="-228600" algn="ctr">
                  <a:lnSpc>
                    <a:spcPct val="90000"/>
                  </a:lnSpc>
                  <a:defRPr sz="2400" b="1">
                    <a:solidFill>
                      <a:schemeClr val="tx1"/>
                    </a:solidFill>
                    <a:latin typeface="Arial" panose="020B0604020202020204" pitchFamily="34" charset="0"/>
                  </a:defRPr>
                </a:lvl4pPr>
                <a:lvl5pPr marL="2057400" indent="-228600" algn="ctr">
                  <a:lnSpc>
                    <a:spcPct val="90000"/>
                  </a:lnSpc>
                  <a:defRPr sz="2400" b="1">
                    <a:solidFill>
                      <a:schemeClr val="tx1"/>
                    </a:solidFill>
                    <a:latin typeface="Arial" panose="020B0604020202020204" pitchFamily="34" charset="0"/>
                  </a:defRPr>
                </a:lvl5pPr>
                <a:lvl6pPr marL="25146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6pPr>
                <a:lvl7pPr marL="29718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7pPr>
                <a:lvl8pPr marL="34290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8pPr>
                <a:lvl9pPr marL="38862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9pPr>
              </a:lstStyle>
              <a:p>
                <a:endParaRPr lang="en-US" altLang="en-US"/>
              </a:p>
            </p:txBody>
          </p:sp>
          <p:sp>
            <p:nvSpPr>
              <p:cNvPr id="60446" name="AutoShape 451"/>
              <p:cNvSpPr>
                <a:spLocks noChangeArrowheads="1"/>
              </p:cNvSpPr>
              <p:nvPr/>
            </p:nvSpPr>
            <p:spPr bwMode="auto">
              <a:xfrm>
                <a:off x="5579" y="1666"/>
                <a:ext cx="95" cy="40"/>
              </a:xfrm>
              <a:prstGeom prst="roundRect">
                <a:avLst>
                  <a:gd name="adj" fmla="val 12495"/>
                </a:avLst>
              </a:prstGeom>
              <a:solidFill>
                <a:srgbClr val="00279F"/>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ctr">
                  <a:lnSpc>
                    <a:spcPct val="90000"/>
                  </a:lnSpc>
                  <a:defRPr sz="2400" b="1">
                    <a:solidFill>
                      <a:schemeClr val="tx1"/>
                    </a:solidFill>
                    <a:latin typeface="Arial" panose="020B0604020202020204" pitchFamily="34" charset="0"/>
                  </a:defRPr>
                </a:lvl1pPr>
                <a:lvl2pPr marL="742950" indent="-285750" algn="ctr">
                  <a:lnSpc>
                    <a:spcPct val="90000"/>
                  </a:lnSpc>
                  <a:defRPr sz="2400" b="1">
                    <a:solidFill>
                      <a:schemeClr val="tx1"/>
                    </a:solidFill>
                    <a:latin typeface="Arial" panose="020B0604020202020204" pitchFamily="34" charset="0"/>
                  </a:defRPr>
                </a:lvl2pPr>
                <a:lvl3pPr marL="1143000" indent="-228600" algn="ctr">
                  <a:lnSpc>
                    <a:spcPct val="90000"/>
                  </a:lnSpc>
                  <a:defRPr sz="2400" b="1">
                    <a:solidFill>
                      <a:schemeClr val="tx1"/>
                    </a:solidFill>
                    <a:latin typeface="Arial" panose="020B0604020202020204" pitchFamily="34" charset="0"/>
                  </a:defRPr>
                </a:lvl3pPr>
                <a:lvl4pPr marL="1600200" indent="-228600" algn="ctr">
                  <a:lnSpc>
                    <a:spcPct val="90000"/>
                  </a:lnSpc>
                  <a:defRPr sz="2400" b="1">
                    <a:solidFill>
                      <a:schemeClr val="tx1"/>
                    </a:solidFill>
                    <a:latin typeface="Arial" panose="020B0604020202020204" pitchFamily="34" charset="0"/>
                  </a:defRPr>
                </a:lvl4pPr>
                <a:lvl5pPr marL="2057400" indent="-228600" algn="ctr">
                  <a:lnSpc>
                    <a:spcPct val="90000"/>
                  </a:lnSpc>
                  <a:defRPr sz="2400" b="1">
                    <a:solidFill>
                      <a:schemeClr val="tx1"/>
                    </a:solidFill>
                    <a:latin typeface="Arial" panose="020B0604020202020204" pitchFamily="34" charset="0"/>
                  </a:defRPr>
                </a:lvl5pPr>
                <a:lvl6pPr marL="25146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6pPr>
                <a:lvl7pPr marL="29718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7pPr>
                <a:lvl8pPr marL="34290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8pPr>
                <a:lvl9pPr marL="38862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9pPr>
              </a:lstStyle>
              <a:p>
                <a:endParaRPr lang="en-US" altLang="en-US"/>
              </a:p>
            </p:txBody>
          </p:sp>
          <p:sp>
            <p:nvSpPr>
              <p:cNvPr id="60447" name="Rectangle 452"/>
              <p:cNvSpPr>
                <a:spLocks noChangeArrowheads="1"/>
              </p:cNvSpPr>
              <p:nvPr/>
            </p:nvSpPr>
            <p:spPr bwMode="auto">
              <a:xfrm>
                <a:off x="5347" y="924"/>
                <a:ext cx="350" cy="223"/>
              </a:xfrm>
              <a:prstGeom prst="rect">
                <a:avLst/>
              </a:prstGeom>
              <a:solidFill>
                <a:schemeClr val="accent2"/>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ctr">
                  <a:lnSpc>
                    <a:spcPct val="90000"/>
                  </a:lnSpc>
                  <a:defRPr sz="2400" b="1">
                    <a:solidFill>
                      <a:schemeClr val="tx1"/>
                    </a:solidFill>
                    <a:latin typeface="Arial" panose="020B0604020202020204" pitchFamily="34" charset="0"/>
                  </a:defRPr>
                </a:lvl1pPr>
                <a:lvl2pPr marL="742950" indent="-285750" algn="ctr">
                  <a:lnSpc>
                    <a:spcPct val="90000"/>
                  </a:lnSpc>
                  <a:defRPr sz="2400" b="1">
                    <a:solidFill>
                      <a:schemeClr val="tx1"/>
                    </a:solidFill>
                    <a:latin typeface="Arial" panose="020B0604020202020204" pitchFamily="34" charset="0"/>
                  </a:defRPr>
                </a:lvl2pPr>
                <a:lvl3pPr marL="1143000" indent="-228600" algn="ctr">
                  <a:lnSpc>
                    <a:spcPct val="90000"/>
                  </a:lnSpc>
                  <a:defRPr sz="2400" b="1">
                    <a:solidFill>
                      <a:schemeClr val="tx1"/>
                    </a:solidFill>
                    <a:latin typeface="Arial" panose="020B0604020202020204" pitchFamily="34" charset="0"/>
                  </a:defRPr>
                </a:lvl3pPr>
                <a:lvl4pPr marL="1600200" indent="-228600" algn="ctr">
                  <a:lnSpc>
                    <a:spcPct val="90000"/>
                  </a:lnSpc>
                  <a:defRPr sz="2400" b="1">
                    <a:solidFill>
                      <a:schemeClr val="tx1"/>
                    </a:solidFill>
                    <a:latin typeface="Arial" panose="020B0604020202020204" pitchFamily="34" charset="0"/>
                  </a:defRPr>
                </a:lvl4pPr>
                <a:lvl5pPr marL="2057400" indent="-228600" algn="ctr">
                  <a:lnSpc>
                    <a:spcPct val="90000"/>
                  </a:lnSpc>
                  <a:defRPr sz="2400" b="1">
                    <a:solidFill>
                      <a:schemeClr val="tx1"/>
                    </a:solidFill>
                    <a:latin typeface="Arial" panose="020B0604020202020204" pitchFamily="34" charset="0"/>
                  </a:defRPr>
                </a:lvl5pPr>
                <a:lvl6pPr marL="25146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6pPr>
                <a:lvl7pPr marL="29718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7pPr>
                <a:lvl8pPr marL="34290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8pPr>
                <a:lvl9pPr marL="38862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9pPr>
              </a:lstStyle>
              <a:p>
                <a:endParaRPr lang="en-US" altLang="en-US"/>
              </a:p>
            </p:txBody>
          </p:sp>
          <p:sp>
            <p:nvSpPr>
              <p:cNvPr id="60448" name="Oval 453"/>
              <p:cNvSpPr>
                <a:spLocks noChangeArrowheads="1"/>
              </p:cNvSpPr>
              <p:nvPr/>
            </p:nvSpPr>
            <p:spPr bwMode="auto">
              <a:xfrm>
                <a:off x="5371" y="994"/>
                <a:ext cx="95" cy="88"/>
              </a:xfrm>
              <a:prstGeom prst="ellipse">
                <a:avLst/>
              </a:prstGeom>
              <a:solidFill>
                <a:srgbClr val="00279F"/>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ctr">
                  <a:lnSpc>
                    <a:spcPct val="90000"/>
                  </a:lnSpc>
                  <a:defRPr sz="2400" b="1">
                    <a:solidFill>
                      <a:schemeClr val="tx1"/>
                    </a:solidFill>
                    <a:latin typeface="Arial" panose="020B0604020202020204" pitchFamily="34" charset="0"/>
                  </a:defRPr>
                </a:lvl1pPr>
                <a:lvl2pPr marL="742950" indent="-285750" algn="ctr">
                  <a:lnSpc>
                    <a:spcPct val="90000"/>
                  </a:lnSpc>
                  <a:defRPr sz="2400" b="1">
                    <a:solidFill>
                      <a:schemeClr val="tx1"/>
                    </a:solidFill>
                    <a:latin typeface="Arial" panose="020B0604020202020204" pitchFamily="34" charset="0"/>
                  </a:defRPr>
                </a:lvl2pPr>
                <a:lvl3pPr marL="1143000" indent="-228600" algn="ctr">
                  <a:lnSpc>
                    <a:spcPct val="90000"/>
                  </a:lnSpc>
                  <a:defRPr sz="2400" b="1">
                    <a:solidFill>
                      <a:schemeClr val="tx1"/>
                    </a:solidFill>
                    <a:latin typeface="Arial" panose="020B0604020202020204" pitchFamily="34" charset="0"/>
                  </a:defRPr>
                </a:lvl3pPr>
                <a:lvl4pPr marL="1600200" indent="-228600" algn="ctr">
                  <a:lnSpc>
                    <a:spcPct val="90000"/>
                  </a:lnSpc>
                  <a:defRPr sz="2400" b="1">
                    <a:solidFill>
                      <a:schemeClr val="tx1"/>
                    </a:solidFill>
                    <a:latin typeface="Arial" panose="020B0604020202020204" pitchFamily="34" charset="0"/>
                  </a:defRPr>
                </a:lvl4pPr>
                <a:lvl5pPr marL="2057400" indent="-228600" algn="ctr">
                  <a:lnSpc>
                    <a:spcPct val="90000"/>
                  </a:lnSpc>
                  <a:defRPr sz="2400" b="1">
                    <a:solidFill>
                      <a:schemeClr val="tx1"/>
                    </a:solidFill>
                    <a:latin typeface="Arial" panose="020B0604020202020204" pitchFamily="34" charset="0"/>
                  </a:defRPr>
                </a:lvl5pPr>
                <a:lvl6pPr marL="25146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6pPr>
                <a:lvl7pPr marL="29718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7pPr>
                <a:lvl8pPr marL="34290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8pPr>
                <a:lvl9pPr marL="38862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9pPr>
              </a:lstStyle>
              <a:p>
                <a:endParaRPr lang="en-US" altLang="en-US"/>
              </a:p>
            </p:txBody>
          </p:sp>
          <p:sp>
            <p:nvSpPr>
              <p:cNvPr id="60449" name="Oval 454"/>
              <p:cNvSpPr>
                <a:spLocks noChangeArrowheads="1"/>
              </p:cNvSpPr>
              <p:nvPr/>
            </p:nvSpPr>
            <p:spPr bwMode="auto">
              <a:xfrm>
                <a:off x="5579" y="994"/>
                <a:ext cx="95" cy="88"/>
              </a:xfrm>
              <a:prstGeom prst="ellipse">
                <a:avLst/>
              </a:prstGeom>
              <a:solidFill>
                <a:srgbClr val="00279F"/>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ctr">
                  <a:lnSpc>
                    <a:spcPct val="90000"/>
                  </a:lnSpc>
                  <a:defRPr sz="2400" b="1">
                    <a:solidFill>
                      <a:schemeClr val="tx1"/>
                    </a:solidFill>
                    <a:latin typeface="Arial" panose="020B0604020202020204" pitchFamily="34" charset="0"/>
                  </a:defRPr>
                </a:lvl1pPr>
                <a:lvl2pPr marL="742950" indent="-285750" algn="ctr">
                  <a:lnSpc>
                    <a:spcPct val="90000"/>
                  </a:lnSpc>
                  <a:defRPr sz="2400" b="1">
                    <a:solidFill>
                      <a:schemeClr val="tx1"/>
                    </a:solidFill>
                    <a:latin typeface="Arial" panose="020B0604020202020204" pitchFamily="34" charset="0"/>
                  </a:defRPr>
                </a:lvl2pPr>
                <a:lvl3pPr marL="1143000" indent="-228600" algn="ctr">
                  <a:lnSpc>
                    <a:spcPct val="90000"/>
                  </a:lnSpc>
                  <a:defRPr sz="2400" b="1">
                    <a:solidFill>
                      <a:schemeClr val="tx1"/>
                    </a:solidFill>
                    <a:latin typeface="Arial" panose="020B0604020202020204" pitchFamily="34" charset="0"/>
                  </a:defRPr>
                </a:lvl3pPr>
                <a:lvl4pPr marL="1600200" indent="-228600" algn="ctr">
                  <a:lnSpc>
                    <a:spcPct val="90000"/>
                  </a:lnSpc>
                  <a:defRPr sz="2400" b="1">
                    <a:solidFill>
                      <a:schemeClr val="tx1"/>
                    </a:solidFill>
                    <a:latin typeface="Arial" panose="020B0604020202020204" pitchFamily="34" charset="0"/>
                  </a:defRPr>
                </a:lvl4pPr>
                <a:lvl5pPr marL="2057400" indent="-228600" algn="ctr">
                  <a:lnSpc>
                    <a:spcPct val="90000"/>
                  </a:lnSpc>
                  <a:defRPr sz="2400" b="1">
                    <a:solidFill>
                      <a:schemeClr val="tx1"/>
                    </a:solidFill>
                    <a:latin typeface="Arial" panose="020B0604020202020204" pitchFamily="34" charset="0"/>
                  </a:defRPr>
                </a:lvl5pPr>
                <a:lvl6pPr marL="25146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6pPr>
                <a:lvl7pPr marL="29718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7pPr>
                <a:lvl8pPr marL="34290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8pPr>
                <a:lvl9pPr marL="38862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9pPr>
              </a:lstStyle>
              <a:p>
                <a:endParaRPr lang="en-US" altLang="en-US"/>
              </a:p>
            </p:txBody>
          </p:sp>
          <p:sp>
            <p:nvSpPr>
              <p:cNvPr id="60450" name="AutoShape 455"/>
              <p:cNvSpPr>
                <a:spLocks noChangeArrowheads="1"/>
              </p:cNvSpPr>
              <p:nvPr/>
            </p:nvSpPr>
            <p:spPr bwMode="auto">
              <a:xfrm>
                <a:off x="5462" y="951"/>
                <a:ext cx="121" cy="23"/>
              </a:xfrm>
              <a:prstGeom prst="roundRect">
                <a:avLst>
                  <a:gd name="adj" fmla="val 12495"/>
                </a:avLst>
              </a:prstGeom>
              <a:solidFill>
                <a:srgbClr val="00279F"/>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ctr">
                  <a:lnSpc>
                    <a:spcPct val="90000"/>
                  </a:lnSpc>
                  <a:defRPr sz="2400" b="1">
                    <a:solidFill>
                      <a:schemeClr val="tx1"/>
                    </a:solidFill>
                    <a:latin typeface="Arial" panose="020B0604020202020204" pitchFamily="34" charset="0"/>
                  </a:defRPr>
                </a:lvl1pPr>
                <a:lvl2pPr marL="742950" indent="-285750" algn="ctr">
                  <a:lnSpc>
                    <a:spcPct val="90000"/>
                  </a:lnSpc>
                  <a:defRPr sz="2400" b="1">
                    <a:solidFill>
                      <a:schemeClr val="tx1"/>
                    </a:solidFill>
                    <a:latin typeface="Arial" panose="020B0604020202020204" pitchFamily="34" charset="0"/>
                  </a:defRPr>
                </a:lvl2pPr>
                <a:lvl3pPr marL="1143000" indent="-228600" algn="ctr">
                  <a:lnSpc>
                    <a:spcPct val="90000"/>
                  </a:lnSpc>
                  <a:defRPr sz="2400" b="1">
                    <a:solidFill>
                      <a:schemeClr val="tx1"/>
                    </a:solidFill>
                    <a:latin typeface="Arial" panose="020B0604020202020204" pitchFamily="34" charset="0"/>
                  </a:defRPr>
                </a:lvl3pPr>
                <a:lvl4pPr marL="1600200" indent="-228600" algn="ctr">
                  <a:lnSpc>
                    <a:spcPct val="90000"/>
                  </a:lnSpc>
                  <a:defRPr sz="2400" b="1">
                    <a:solidFill>
                      <a:schemeClr val="tx1"/>
                    </a:solidFill>
                    <a:latin typeface="Arial" panose="020B0604020202020204" pitchFamily="34" charset="0"/>
                  </a:defRPr>
                </a:lvl4pPr>
                <a:lvl5pPr marL="2057400" indent="-228600" algn="ctr">
                  <a:lnSpc>
                    <a:spcPct val="90000"/>
                  </a:lnSpc>
                  <a:defRPr sz="2400" b="1">
                    <a:solidFill>
                      <a:schemeClr val="tx1"/>
                    </a:solidFill>
                    <a:latin typeface="Arial" panose="020B0604020202020204" pitchFamily="34" charset="0"/>
                  </a:defRPr>
                </a:lvl5pPr>
                <a:lvl6pPr marL="25146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6pPr>
                <a:lvl7pPr marL="29718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7pPr>
                <a:lvl8pPr marL="34290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8pPr>
                <a:lvl9pPr marL="38862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9pPr>
              </a:lstStyle>
              <a:p>
                <a:endParaRPr lang="en-US" altLang="en-US"/>
              </a:p>
            </p:txBody>
          </p:sp>
        </p:grpSp>
      </p:gr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Slide Number Placeholder 2"/>
          <p:cNvSpPr>
            <a:spLocks noGrp="1"/>
          </p:cNvSpPr>
          <p:nvPr>
            <p:ph type="sldNum" sz="quarter" idx="10"/>
          </p:nvPr>
        </p:nvSpPr>
        <p:spPr>
          <a:noFill/>
        </p:spPr>
        <p:txBody>
          <a:bodyPr/>
          <a:lstStyle>
            <a:lvl1pPr algn="ctr">
              <a:lnSpc>
                <a:spcPct val="90000"/>
              </a:lnSpc>
              <a:defRPr sz="2400" b="1">
                <a:solidFill>
                  <a:schemeClr val="tx1"/>
                </a:solidFill>
                <a:latin typeface="Arial" panose="020B0604020202020204" pitchFamily="34" charset="0"/>
              </a:defRPr>
            </a:lvl1pPr>
            <a:lvl2pPr marL="742950" indent="-285750" algn="ctr">
              <a:lnSpc>
                <a:spcPct val="90000"/>
              </a:lnSpc>
              <a:defRPr sz="2400" b="1">
                <a:solidFill>
                  <a:schemeClr val="tx1"/>
                </a:solidFill>
                <a:latin typeface="Arial" panose="020B0604020202020204" pitchFamily="34" charset="0"/>
              </a:defRPr>
            </a:lvl2pPr>
            <a:lvl3pPr marL="1143000" indent="-228600" algn="ctr">
              <a:lnSpc>
                <a:spcPct val="90000"/>
              </a:lnSpc>
              <a:defRPr sz="2400" b="1">
                <a:solidFill>
                  <a:schemeClr val="tx1"/>
                </a:solidFill>
                <a:latin typeface="Arial" panose="020B0604020202020204" pitchFamily="34" charset="0"/>
              </a:defRPr>
            </a:lvl3pPr>
            <a:lvl4pPr marL="1600200" indent="-228600" algn="ctr">
              <a:lnSpc>
                <a:spcPct val="90000"/>
              </a:lnSpc>
              <a:defRPr sz="2400" b="1">
                <a:solidFill>
                  <a:schemeClr val="tx1"/>
                </a:solidFill>
                <a:latin typeface="Arial" panose="020B0604020202020204" pitchFamily="34" charset="0"/>
              </a:defRPr>
            </a:lvl4pPr>
            <a:lvl5pPr marL="2057400" indent="-228600" algn="ctr">
              <a:lnSpc>
                <a:spcPct val="90000"/>
              </a:lnSpc>
              <a:defRPr sz="2400" b="1">
                <a:solidFill>
                  <a:schemeClr val="tx1"/>
                </a:solidFill>
                <a:latin typeface="Arial" panose="020B0604020202020204" pitchFamily="34" charset="0"/>
              </a:defRPr>
            </a:lvl5pPr>
            <a:lvl6pPr marL="25146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6pPr>
            <a:lvl7pPr marL="29718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7pPr>
            <a:lvl8pPr marL="34290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8pPr>
            <a:lvl9pPr marL="38862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9pPr>
          </a:lstStyle>
          <a:p>
            <a:pPr algn="r"/>
            <a:fld id="{AB730597-C765-4BDB-9BA7-1046C5DC1427}" type="slidenum">
              <a:rPr lang="en-US" altLang="en-US" sz="1400">
                <a:solidFill>
                  <a:schemeClr val="tx2"/>
                </a:solidFill>
              </a:rPr>
              <a:pPr algn="r"/>
              <a:t>7</a:t>
            </a:fld>
            <a:endParaRPr lang="en-US" altLang="en-US" sz="1400">
              <a:solidFill>
                <a:schemeClr val="tx2"/>
              </a:solidFill>
            </a:endParaRPr>
          </a:p>
        </p:txBody>
      </p:sp>
      <p:sp>
        <p:nvSpPr>
          <p:cNvPr id="62467" name="Rectangle 2"/>
          <p:cNvSpPr>
            <a:spLocks noGrp="1" noChangeArrowheads="1"/>
          </p:cNvSpPr>
          <p:nvPr>
            <p:ph type="title"/>
          </p:nvPr>
        </p:nvSpPr>
        <p:spPr>
          <a:xfrm>
            <a:off x="1801813" y="211138"/>
            <a:ext cx="6342062" cy="708025"/>
          </a:xfrm>
          <a:noFill/>
        </p:spPr>
        <p:txBody>
          <a:bodyPr/>
          <a:lstStyle/>
          <a:p>
            <a:r>
              <a:rPr lang="en-US" altLang="en-US" sz="4400" smtClean="0"/>
              <a:t>Client - Server Systems</a:t>
            </a:r>
          </a:p>
        </p:txBody>
      </p:sp>
      <p:grpSp>
        <p:nvGrpSpPr>
          <p:cNvPr id="62468" name="Group 3"/>
          <p:cNvGrpSpPr>
            <a:grpSpLocks/>
          </p:cNvGrpSpPr>
          <p:nvPr/>
        </p:nvGrpSpPr>
        <p:grpSpPr bwMode="auto">
          <a:xfrm>
            <a:off x="588963" y="4806950"/>
            <a:ext cx="4010025" cy="1325563"/>
            <a:chOff x="342" y="3028"/>
            <a:chExt cx="2332" cy="835"/>
          </a:xfrm>
        </p:grpSpPr>
        <p:sp>
          <p:nvSpPr>
            <p:cNvPr id="62531" name="AutoShape 4"/>
            <p:cNvSpPr>
              <a:spLocks noChangeArrowheads="1"/>
            </p:cNvSpPr>
            <p:nvPr/>
          </p:nvSpPr>
          <p:spPr bwMode="auto">
            <a:xfrm>
              <a:off x="1588" y="3043"/>
              <a:ext cx="1086" cy="820"/>
            </a:xfrm>
            <a:prstGeom prst="roundRect">
              <a:avLst>
                <a:gd name="adj" fmla="val 12495"/>
              </a:avLst>
            </a:prstGeom>
            <a:solidFill>
              <a:schemeClr val="tx2"/>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ctr">
                <a:lnSpc>
                  <a:spcPct val="90000"/>
                </a:lnSpc>
                <a:defRPr sz="2400" b="1">
                  <a:solidFill>
                    <a:schemeClr val="tx1"/>
                  </a:solidFill>
                  <a:latin typeface="Arial" panose="020B0604020202020204" pitchFamily="34" charset="0"/>
                </a:defRPr>
              </a:lvl1pPr>
              <a:lvl2pPr marL="742950" indent="-285750" algn="ctr">
                <a:lnSpc>
                  <a:spcPct val="90000"/>
                </a:lnSpc>
                <a:defRPr sz="2400" b="1">
                  <a:solidFill>
                    <a:schemeClr val="tx1"/>
                  </a:solidFill>
                  <a:latin typeface="Arial" panose="020B0604020202020204" pitchFamily="34" charset="0"/>
                </a:defRPr>
              </a:lvl2pPr>
              <a:lvl3pPr marL="1143000" indent="-228600" algn="ctr">
                <a:lnSpc>
                  <a:spcPct val="90000"/>
                </a:lnSpc>
                <a:defRPr sz="2400" b="1">
                  <a:solidFill>
                    <a:schemeClr val="tx1"/>
                  </a:solidFill>
                  <a:latin typeface="Arial" panose="020B0604020202020204" pitchFamily="34" charset="0"/>
                </a:defRPr>
              </a:lvl3pPr>
              <a:lvl4pPr marL="1600200" indent="-228600" algn="ctr">
                <a:lnSpc>
                  <a:spcPct val="90000"/>
                </a:lnSpc>
                <a:defRPr sz="2400" b="1">
                  <a:solidFill>
                    <a:schemeClr val="tx1"/>
                  </a:solidFill>
                  <a:latin typeface="Arial" panose="020B0604020202020204" pitchFamily="34" charset="0"/>
                </a:defRPr>
              </a:lvl4pPr>
              <a:lvl5pPr marL="2057400" indent="-228600" algn="ctr">
                <a:lnSpc>
                  <a:spcPct val="90000"/>
                </a:lnSpc>
                <a:defRPr sz="2400" b="1">
                  <a:solidFill>
                    <a:schemeClr val="tx1"/>
                  </a:solidFill>
                  <a:latin typeface="Arial" panose="020B0604020202020204" pitchFamily="34" charset="0"/>
                </a:defRPr>
              </a:lvl5pPr>
              <a:lvl6pPr marL="25146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6pPr>
              <a:lvl7pPr marL="29718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7pPr>
              <a:lvl8pPr marL="34290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8pPr>
              <a:lvl9pPr marL="38862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9pPr>
            </a:lstStyle>
            <a:p>
              <a:endParaRPr lang="en-US" altLang="en-US"/>
            </a:p>
          </p:txBody>
        </p:sp>
        <p:sp>
          <p:nvSpPr>
            <p:cNvPr id="62532" name="AutoShape 5"/>
            <p:cNvSpPr>
              <a:spLocks noChangeArrowheads="1"/>
            </p:cNvSpPr>
            <p:nvPr/>
          </p:nvSpPr>
          <p:spPr bwMode="auto">
            <a:xfrm>
              <a:off x="342" y="3028"/>
              <a:ext cx="993" cy="827"/>
            </a:xfrm>
            <a:prstGeom prst="roundRect">
              <a:avLst>
                <a:gd name="adj" fmla="val 12495"/>
              </a:avLst>
            </a:prstGeom>
            <a:solidFill>
              <a:schemeClr val="tx2"/>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ctr">
                <a:lnSpc>
                  <a:spcPct val="90000"/>
                </a:lnSpc>
                <a:defRPr sz="2400" b="1">
                  <a:solidFill>
                    <a:schemeClr val="tx1"/>
                  </a:solidFill>
                  <a:latin typeface="Arial" panose="020B0604020202020204" pitchFamily="34" charset="0"/>
                </a:defRPr>
              </a:lvl1pPr>
              <a:lvl2pPr marL="742950" indent="-285750" algn="ctr">
                <a:lnSpc>
                  <a:spcPct val="90000"/>
                </a:lnSpc>
                <a:defRPr sz="2400" b="1">
                  <a:solidFill>
                    <a:schemeClr val="tx1"/>
                  </a:solidFill>
                  <a:latin typeface="Arial" panose="020B0604020202020204" pitchFamily="34" charset="0"/>
                </a:defRPr>
              </a:lvl2pPr>
              <a:lvl3pPr marL="1143000" indent="-228600" algn="ctr">
                <a:lnSpc>
                  <a:spcPct val="90000"/>
                </a:lnSpc>
                <a:defRPr sz="2400" b="1">
                  <a:solidFill>
                    <a:schemeClr val="tx1"/>
                  </a:solidFill>
                  <a:latin typeface="Arial" panose="020B0604020202020204" pitchFamily="34" charset="0"/>
                </a:defRPr>
              </a:lvl3pPr>
              <a:lvl4pPr marL="1600200" indent="-228600" algn="ctr">
                <a:lnSpc>
                  <a:spcPct val="90000"/>
                </a:lnSpc>
                <a:defRPr sz="2400" b="1">
                  <a:solidFill>
                    <a:schemeClr val="tx1"/>
                  </a:solidFill>
                  <a:latin typeface="Arial" panose="020B0604020202020204" pitchFamily="34" charset="0"/>
                </a:defRPr>
              </a:lvl4pPr>
              <a:lvl5pPr marL="2057400" indent="-228600" algn="ctr">
                <a:lnSpc>
                  <a:spcPct val="90000"/>
                </a:lnSpc>
                <a:defRPr sz="2400" b="1">
                  <a:solidFill>
                    <a:schemeClr val="tx1"/>
                  </a:solidFill>
                  <a:latin typeface="Arial" panose="020B0604020202020204" pitchFamily="34" charset="0"/>
                </a:defRPr>
              </a:lvl5pPr>
              <a:lvl6pPr marL="25146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6pPr>
              <a:lvl7pPr marL="29718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7pPr>
              <a:lvl8pPr marL="34290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8pPr>
              <a:lvl9pPr marL="38862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9pPr>
            </a:lstStyle>
            <a:p>
              <a:endParaRPr lang="en-US" altLang="en-US"/>
            </a:p>
          </p:txBody>
        </p:sp>
        <p:graphicFrame>
          <p:nvGraphicFramePr>
            <p:cNvPr id="62533" name="Object 6">
              <a:hlinkClick r:id="" action="ppaction://ole?verb=0"/>
            </p:cNvPr>
            <p:cNvGraphicFramePr>
              <a:graphicFrameLocks/>
            </p:cNvGraphicFramePr>
            <p:nvPr/>
          </p:nvGraphicFramePr>
          <p:xfrm>
            <a:off x="1772" y="3161"/>
            <a:ext cx="714" cy="594"/>
          </p:xfrm>
          <a:graphic>
            <a:graphicData uri="http://schemas.openxmlformats.org/presentationml/2006/ole">
              <mc:AlternateContent xmlns:mc="http://schemas.openxmlformats.org/markup-compatibility/2006">
                <mc:Choice xmlns:v="urn:schemas-microsoft-com:vml" Requires="v">
                  <p:oleObj spid="_x0000_s62663" name="Clip" r:id="rId4" imgW="6148388" imgH="5129213" progId="MS_ClipArt_Gallery.2">
                    <p:embed/>
                  </p:oleObj>
                </mc:Choice>
                <mc:Fallback>
                  <p:oleObj name="Clip" r:id="rId4" imgW="6148388" imgH="5129213" progId="MS_ClipArt_Gallery.2">
                    <p:embed/>
                    <p:pic>
                      <p:nvPicPr>
                        <p:cNvPr id="0" name="Object 6"/>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772" y="3161"/>
                          <a:ext cx="714" cy="594"/>
                        </a:xfrm>
                        <a:prstGeom prst="rect">
                          <a:avLst/>
                        </a:prstGeom>
                        <a:noFill/>
                        <a:ln>
                          <a:noFill/>
                        </a:ln>
                        <a:effectLst/>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62534" name="Object 7">
              <a:hlinkClick r:id="" action="ppaction://ole?verb=0"/>
            </p:cNvPr>
            <p:cNvGraphicFramePr>
              <a:graphicFrameLocks/>
            </p:cNvGraphicFramePr>
            <p:nvPr/>
          </p:nvGraphicFramePr>
          <p:xfrm>
            <a:off x="433" y="3132"/>
            <a:ext cx="806" cy="623"/>
          </p:xfrm>
          <a:graphic>
            <a:graphicData uri="http://schemas.openxmlformats.org/presentationml/2006/ole">
              <mc:AlternateContent xmlns:mc="http://schemas.openxmlformats.org/markup-compatibility/2006">
                <mc:Choice xmlns:v="urn:schemas-microsoft-com:vml" Requires="v">
                  <p:oleObj spid="_x0000_s62664" name="Clip" r:id="rId6" imgW="6080125" imgH="4716463" progId="MS_ClipArt_Gallery.2">
                    <p:embed/>
                  </p:oleObj>
                </mc:Choice>
                <mc:Fallback>
                  <p:oleObj name="Clip" r:id="rId6" imgW="6080125" imgH="4716463" progId="MS_ClipArt_Gallery.2">
                    <p:embed/>
                    <p:pic>
                      <p:nvPicPr>
                        <p:cNvPr id="0" name="Object 7"/>
                        <p:cNvPicPr>
                          <a:picLocks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33" y="3132"/>
                          <a:ext cx="806" cy="623"/>
                        </a:xfrm>
                        <a:prstGeom prst="rect">
                          <a:avLst/>
                        </a:prstGeom>
                        <a:noFill/>
                        <a:ln>
                          <a:noFill/>
                        </a:ln>
                        <a:effectLst/>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pSp>
      <p:sp>
        <p:nvSpPr>
          <p:cNvPr id="62469" name="Oval 8"/>
          <p:cNvSpPr>
            <a:spLocks noChangeArrowheads="1"/>
          </p:cNvSpPr>
          <p:nvPr/>
        </p:nvSpPr>
        <p:spPr bwMode="auto">
          <a:xfrm>
            <a:off x="909638" y="3400425"/>
            <a:ext cx="8093075" cy="936625"/>
          </a:xfrm>
          <a:prstGeom prst="ellipse">
            <a:avLst/>
          </a:prstGeom>
          <a:solidFill>
            <a:srgbClr val="F57B49"/>
          </a:solidFill>
          <a:ln w="12700">
            <a:solidFill>
              <a:srgbClr val="F57B49"/>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ctr">
              <a:lnSpc>
                <a:spcPct val="90000"/>
              </a:lnSpc>
              <a:defRPr sz="2400" b="1">
                <a:solidFill>
                  <a:schemeClr val="tx1"/>
                </a:solidFill>
                <a:latin typeface="Arial" panose="020B0604020202020204" pitchFamily="34" charset="0"/>
              </a:defRPr>
            </a:lvl1pPr>
            <a:lvl2pPr marL="742950" indent="-285750" algn="ctr">
              <a:lnSpc>
                <a:spcPct val="90000"/>
              </a:lnSpc>
              <a:defRPr sz="2400" b="1">
                <a:solidFill>
                  <a:schemeClr val="tx1"/>
                </a:solidFill>
                <a:latin typeface="Arial" panose="020B0604020202020204" pitchFamily="34" charset="0"/>
              </a:defRPr>
            </a:lvl2pPr>
            <a:lvl3pPr marL="1143000" indent="-228600" algn="ctr">
              <a:lnSpc>
                <a:spcPct val="90000"/>
              </a:lnSpc>
              <a:defRPr sz="2400" b="1">
                <a:solidFill>
                  <a:schemeClr val="tx1"/>
                </a:solidFill>
                <a:latin typeface="Arial" panose="020B0604020202020204" pitchFamily="34" charset="0"/>
              </a:defRPr>
            </a:lvl3pPr>
            <a:lvl4pPr marL="1600200" indent="-228600" algn="ctr">
              <a:lnSpc>
                <a:spcPct val="90000"/>
              </a:lnSpc>
              <a:defRPr sz="2400" b="1">
                <a:solidFill>
                  <a:schemeClr val="tx1"/>
                </a:solidFill>
                <a:latin typeface="Arial" panose="020B0604020202020204" pitchFamily="34" charset="0"/>
              </a:defRPr>
            </a:lvl4pPr>
            <a:lvl5pPr marL="2057400" indent="-228600" algn="ctr">
              <a:lnSpc>
                <a:spcPct val="90000"/>
              </a:lnSpc>
              <a:defRPr sz="2400" b="1">
                <a:solidFill>
                  <a:schemeClr val="tx1"/>
                </a:solidFill>
                <a:latin typeface="Arial" panose="020B0604020202020204" pitchFamily="34" charset="0"/>
              </a:defRPr>
            </a:lvl5pPr>
            <a:lvl6pPr marL="25146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6pPr>
            <a:lvl7pPr marL="29718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7pPr>
            <a:lvl8pPr marL="34290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8pPr>
            <a:lvl9pPr marL="38862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9pPr>
          </a:lstStyle>
          <a:p>
            <a:endParaRPr lang="en-US" altLang="en-US"/>
          </a:p>
        </p:txBody>
      </p:sp>
      <p:sp>
        <p:nvSpPr>
          <p:cNvPr id="62470" name="AutoShape 9"/>
          <p:cNvSpPr>
            <a:spLocks noChangeArrowheads="1"/>
          </p:cNvSpPr>
          <p:nvPr/>
        </p:nvSpPr>
        <p:spPr bwMode="auto">
          <a:xfrm>
            <a:off x="698500" y="1427163"/>
            <a:ext cx="1770063" cy="1611312"/>
          </a:xfrm>
          <a:prstGeom prst="roundRect">
            <a:avLst>
              <a:gd name="adj" fmla="val 12495"/>
            </a:avLst>
          </a:prstGeom>
          <a:solidFill>
            <a:srgbClr val="F95AB7"/>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ctr">
              <a:lnSpc>
                <a:spcPct val="90000"/>
              </a:lnSpc>
              <a:defRPr sz="2400" b="1">
                <a:solidFill>
                  <a:schemeClr val="tx1"/>
                </a:solidFill>
                <a:latin typeface="Arial" panose="020B0604020202020204" pitchFamily="34" charset="0"/>
              </a:defRPr>
            </a:lvl1pPr>
            <a:lvl2pPr marL="742950" indent="-285750" algn="ctr">
              <a:lnSpc>
                <a:spcPct val="90000"/>
              </a:lnSpc>
              <a:defRPr sz="2400" b="1">
                <a:solidFill>
                  <a:schemeClr val="tx1"/>
                </a:solidFill>
                <a:latin typeface="Arial" panose="020B0604020202020204" pitchFamily="34" charset="0"/>
              </a:defRPr>
            </a:lvl2pPr>
            <a:lvl3pPr marL="1143000" indent="-228600" algn="ctr">
              <a:lnSpc>
                <a:spcPct val="90000"/>
              </a:lnSpc>
              <a:defRPr sz="2400" b="1">
                <a:solidFill>
                  <a:schemeClr val="tx1"/>
                </a:solidFill>
                <a:latin typeface="Arial" panose="020B0604020202020204" pitchFamily="34" charset="0"/>
              </a:defRPr>
            </a:lvl3pPr>
            <a:lvl4pPr marL="1600200" indent="-228600" algn="ctr">
              <a:lnSpc>
                <a:spcPct val="90000"/>
              </a:lnSpc>
              <a:defRPr sz="2400" b="1">
                <a:solidFill>
                  <a:schemeClr val="tx1"/>
                </a:solidFill>
                <a:latin typeface="Arial" panose="020B0604020202020204" pitchFamily="34" charset="0"/>
              </a:defRPr>
            </a:lvl4pPr>
            <a:lvl5pPr marL="2057400" indent="-228600" algn="ctr">
              <a:lnSpc>
                <a:spcPct val="90000"/>
              </a:lnSpc>
              <a:defRPr sz="2400" b="1">
                <a:solidFill>
                  <a:schemeClr val="tx1"/>
                </a:solidFill>
                <a:latin typeface="Arial" panose="020B0604020202020204" pitchFamily="34" charset="0"/>
              </a:defRPr>
            </a:lvl5pPr>
            <a:lvl6pPr marL="25146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6pPr>
            <a:lvl7pPr marL="29718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7pPr>
            <a:lvl8pPr marL="34290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8pPr>
            <a:lvl9pPr marL="38862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9pPr>
          </a:lstStyle>
          <a:p>
            <a:endParaRPr lang="en-US" altLang="en-US"/>
          </a:p>
        </p:txBody>
      </p:sp>
      <p:grpSp>
        <p:nvGrpSpPr>
          <p:cNvPr id="62471" name="Group 10"/>
          <p:cNvGrpSpPr>
            <a:grpSpLocks/>
          </p:cNvGrpSpPr>
          <p:nvPr/>
        </p:nvGrpSpPr>
        <p:grpSpPr bwMode="auto">
          <a:xfrm>
            <a:off x="836613" y="1565275"/>
            <a:ext cx="646112" cy="1358900"/>
            <a:chOff x="486" y="986"/>
            <a:chExt cx="376" cy="856"/>
          </a:xfrm>
        </p:grpSpPr>
        <p:sp>
          <p:nvSpPr>
            <p:cNvPr id="62527" name="Rectangle 11"/>
            <p:cNvSpPr>
              <a:spLocks noChangeArrowheads="1"/>
            </p:cNvSpPr>
            <p:nvPr/>
          </p:nvSpPr>
          <p:spPr bwMode="auto">
            <a:xfrm>
              <a:off x="486" y="986"/>
              <a:ext cx="376" cy="856"/>
            </a:xfrm>
            <a:prstGeom prst="rect">
              <a:avLst/>
            </a:prstGeom>
            <a:solidFill>
              <a:srgbClr val="618FFD"/>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ctr">
                <a:lnSpc>
                  <a:spcPct val="90000"/>
                </a:lnSpc>
                <a:defRPr sz="2400" b="1">
                  <a:solidFill>
                    <a:schemeClr val="tx1"/>
                  </a:solidFill>
                  <a:latin typeface="Arial" panose="020B0604020202020204" pitchFamily="34" charset="0"/>
                </a:defRPr>
              </a:lvl1pPr>
              <a:lvl2pPr marL="742950" indent="-285750" algn="ctr">
                <a:lnSpc>
                  <a:spcPct val="90000"/>
                </a:lnSpc>
                <a:defRPr sz="2400" b="1">
                  <a:solidFill>
                    <a:schemeClr val="tx1"/>
                  </a:solidFill>
                  <a:latin typeface="Arial" panose="020B0604020202020204" pitchFamily="34" charset="0"/>
                </a:defRPr>
              </a:lvl2pPr>
              <a:lvl3pPr marL="1143000" indent="-228600" algn="ctr">
                <a:lnSpc>
                  <a:spcPct val="90000"/>
                </a:lnSpc>
                <a:defRPr sz="2400" b="1">
                  <a:solidFill>
                    <a:schemeClr val="tx1"/>
                  </a:solidFill>
                  <a:latin typeface="Arial" panose="020B0604020202020204" pitchFamily="34" charset="0"/>
                </a:defRPr>
              </a:lvl3pPr>
              <a:lvl4pPr marL="1600200" indent="-228600" algn="ctr">
                <a:lnSpc>
                  <a:spcPct val="90000"/>
                </a:lnSpc>
                <a:defRPr sz="2400" b="1">
                  <a:solidFill>
                    <a:schemeClr val="tx1"/>
                  </a:solidFill>
                  <a:latin typeface="Arial" panose="020B0604020202020204" pitchFamily="34" charset="0"/>
                </a:defRPr>
              </a:lvl4pPr>
              <a:lvl5pPr marL="2057400" indent="-228600" algn="ctr">
                <a:lnSpc>
                  <a:spcPct val="90000"/>
                </a:lnSpc>
                <a:defRPr sz="2400" b="1">
                  <a:solidFill>
                    <a:schemeClr val="tx1"/>
                  </a:solidFill>
                  <a:latin typeface="Arial" panose="020B0604020202020204" pitchFamily="34" charset="0"/>
                </a:defRPr>
              </a:lvl5pPr>
              <a:lvl6pPr marL="25146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6pPr>
              <a:lvl7pPr marL="29718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7pPr>
              <a:lvl8pPr marL="34290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8pPr>
              <a:lvl9pPr marL="38862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9pPr>
            </a:lstStyle>
            <a:p>
              <a:endParaRPr lang="en-US" altLang="en-US"/>
            </a:p>
          </p:txBody>
        </p:sp>
        <p:sp>
          <p:nvSpPr>
            <p:cNvPr id="62528" name="AutoShape 12"/>
            <p:cNvSpPr>
              <a:spLocks noChangeArrowheads="1"/>
            </p:cNvSpPr>
            <p:nvPr/>
          </p:nvSpPr>
          <p:spPr bwMode="auto">
            <a:xfrm>
              <a:off x="542" y="1330"/>
              <a:ext cx="264" cy="168"/>
            </a:xfrm>
            <a:prstGeom prst="roundRect">
              <a:avLst>
                <a:gd name="adj" fmla="val 12495"/>
              </a:avLst>
            </a:prstGeom>
            <a:solidFill>
              <a:schemeClr val="accent2"/>
            </a:solidFill>
            <a:ln w="38100" cmpd="dbl">
              <a:solidFill>
                <a:schemeClr val="accent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ctr">
                <a:lnSpc>
                  <a:spcPct val="90000"/>
                </a:lnSpc>
                <a:defRPr sz="2400" b="1">
                  <a:solidFill>
                    <a:schemeClr val="tx1"/>
                  </a:solidFill>
                  <a:latin typeface="Arial" panose="020B0604020202020204" pitchFamily="34" charset="0"/>
                </a:defRPr>
              </a:lvl1pPr>
              <a:lvl2pPr marL="742950" indent="-285750" algn="ctr">
                <a:lnSpc>
                  <a:spcPct val="90000"/>
                </a:lnSpc>
                <a:defRPr sz="2400" b="1">
                  <a:solidFill>
                    <a:schemeClr val="tx1"/>
                  </a:solidFill>
                  <a:latin typeface="Arial" panose="020B0604020202020204" pitchFamily="34" charset="0"/>
                </a:defRPr>
              </a:lvl2pPr>
              <a:lvl3pPr marL="1143000" indent="-228600" algn="ctr">
                <a:lnSpc>
                  <a:spcPct val="90000"/>
                </a:lnSpc>
                <a:defRPr sz="2400" b="1">
                  <a:solidFill>
                    <a:schemeClr val="tx1"/>
                  </a:solidFill>
                  <a:latin typeface="Arial" panose="020B0604020202020204" pitchFamily="34" charset="0"/>
                </a:defRPr>
              </a:lvl3pPr>
              <a:lvl4pPr marL="1600200" indent="-228600" algn="ctr">
                <a:lnSpc>
                  <a:spcPct val="90000"/>
                </a:lnSpc>
                <a:defRPr sz="2400" b="1">
                  <a:solidFill>
                    <a:schemeClr val="tx1"/>
                  </a:solidFill>
                  <a:latin typeface="Arial" panose="020B0604020202020204" pitchFamily="34" charset="0"/>
                </a:defRPr>
              </a:lvl4pPr>
              <a:lvl5pPr marL="2057400" indent="-228600" algn="ctr">
                <a:lnSpc>
                  <a:spcPct val="90000"/>
                </a:lnSpc>
                <a:defRPr sz="2400" b="1">
                  <a:solidFill>
                    <a:schemeClr val="tx1"/>
                  </a:solidFill>
                  <a:latin typeface="Arial" panose="020B0604020202020204" pitchFamily="34" charset="0"/>
                </a:defRPr>
              </a:lvl5pPr>
              <a:lvl6pPr marL="25146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6pPr>
              <a:lvl7pPr marL="29718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7pPr>
              <a:lvl8pPr marL="34290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8pPr>
              <a:lvl9pPr marL="38862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9pPr>
            </a:lstStyle>
            <a:p>
              <a:endParaRPr lang="en-US" altLang="en-US"/>
            </a:p>
          </p:txBody>
        </p:sp>
        <p:sp>
          <p:nvSpPr>
            <p:cNvPr id="62529" name="AutoShape 13"/>
            <p:cNvSpPr>
              <a:spLocks noChangeArrowheads="1"/>
            </p:cNvSpPr>
            <p:nvPr/>
          </p:nvSpPr>
          <p:spPr bwMode="auto">
            <a:xfrm>
              <a:off x="726" y="1754"/>
              <a:ext cx="88" cy="40"/>
            </a:xfrm>
            <a:prstGeom prst="roundRect">
              <a:avLst>
                <a:gd name="adj" fmla="val 12495"/>
              </a:avLst>
            </a:prstGeom>
            <a:solidFill>
              <a:srgbClr val="00279F"/>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ctr">
                <a:lnSpc>
                  <a:spcPct val="90000"/>
                </a:lnSpc>
                <a:defRPr sz="2400" b="1">
                  <a:solidFill>
                    <a:schemeClr val="tx1"/>
                  </a:solidFill>
                  <a:latin typeface="Arial" panose="020B0604020202020204" pitchFamily="34" charset="0"/>
                </a:defRPr>
              </a:lvl1pPr>
              <a:lvl2pPr marL="742950" indent="-285750" algn="ctr">
                <a:lnSpc>
                  <a:spcPct val="90000"/>
                </a:lnSpc>
                <a:defRPr sz="2400" b="1">
                  <a:solidFill>
                    <a:schemeClr val="tx1"/>
                  </a:solidFill>
                  <a:latin typeface="Arial" panose="020B0604020202020204" pitchFamily="34" charset="0"/>
                </a:defRPr>
              </a:lvl2pPr>
              <a:lvl3pPr marL="1143000" indent="-228600" algn="ctr">
                <a:lnSpc>
                  <a:spcPct val="90000"/>
                </a:lnSpc>
                <a:defRPr sz="2400" b="1">
                  <a:solidFill>
                    <a:schemeClr val="tx1"/>
                  </a:solidFill>
                  <a:latin typeface="Arial" panose="020B0604020202020204" pitchFamily="34" charset="0"/>
                </a:defRPr>
              </a:lvl3pPr>
              <a:lvl4pPr marL="1600200" indent="-228600" algn="ctr">
                <a:lnSpc>
                  <a:spcPct val="90000"/>
                </a:lnSpc>
                <a:defRPr sz="2400" b="1">
                  <a:solidFill>
                    <a:schemeClr val="tx1"/>
                  </a:solidFill>
                  <a:latin typeface="Arial" panose="020B0604020202020204" pitchFamily="34" charset="0"/>
                </a:defRPr>
              </a:lvl4pPr>
              <a:lvl5pPr marL="2057400" indent="-228600" algn="ctr">
                <a:lnSpc>
                  <a:spcPct val="90000"/>
                </a:lnSpc>
                <a:defRPr sz="2400" b="1">
                  <a:solidFill>
                    <a:schemeClr val="tx1"/>
                  </a:solidFill>
                  <a:latin typeface="Arial" panose="020B0604020202020204" pitchFamily="34" charset="0"/>
                </a:defRPr>
              </a:lvl5pPr>
              <a:lvl6pPr marL="25146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6pPr>
              <a:lvl7pPr marL="29718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7pPr>
              <a:lvl8pPr marL="34290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8pPr>
              <a:lvl9pPr marL="38862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9pPr>
            </a:lstStyle>
            <a:p>
              <a:endParaRPr lang="en-US" altLang="en-US"/>
            </a:p>
          </p:txBody>
        </p:sp>
        <p:sp>
          <p:nvSpPr>
            <p:cNvPr id="62530" name="Oval 14"/>
            <p:cNvSpPr>
              <a:spLocks noChangeArrowheads="1"/>
            </p:cNvSpPr>
            <p:nvPr/>
          </p:nvSpPr>
          <p:spPr bwMode="auto">
            <a:xfrm>
              <a:off x="774" y="1034"/>
              <a:ext cx="40" cy="40"/>
            </a:xfrm>
            <a:prstGeom prst="ellipse">
              <a:avLst/>
            </a:prstGeom>
            <a:solidFill>
              <a:srgbClr val="00279F"/>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ctr">
                <a:lnSpc>
                  <a:spcPct val="90000"/>
                </a:lnSpc>
                <a:defRPr sz="2400" b="1">
                  <a:solidFill>
                    <a:schemeClr val="tx1"/>
                  </a:solidFill>
                  <a:latin typeface="Arial" panose="020B0604020202020204" pitchFamily="34" charset="0"/>
                </a:defRPr>
              </a:lvl1pPr>
              <a:lvl2pPr marL="742950" indent="-285750" algn="ctr">
                <a:lnSpc>
                  <a:spcPct val="90000"/>
                </a:lnSpc>
                <a:defRPr sz="2400" b="1">
                  <a:solidFill>
                    <a:schemeClr val="tx1"/>
                  </a:solidFill>
                  <a:latin typeface="Arial" panose="020B0604020202020204" pitchFamily="34" charset="0"/>
                </a:defRPr>
              </a:lvl2pPr>
              <a:lvl3pPr marL="1143000" indent="-228600" algn="ctr">
                <a:lnSpc>
                  <a:spcPct val="90000"/>
                </a:lnSpc>
                <a:defRPr sz="2400" b="1">
                  <a:solidFill>
                    <a:schemeClr val="tx1"/>
                  </a:solidFill>
                  <a:latin typeface="Arial" panose="020B0604020202020204" pitchFamily="34" charset="0"/>
                </a:defRPr>
              </a:lvl3pPr>
              <a:lvl4pPr marL="1600200" indent="-228600" algn="ctr">
                <a:lnSpc>
                  <a:spcPct val="90000"/>
                </a:lnSpc>
                <a:defRPr sz="2400" b="1">
                  <a:solidFill>
                    <a:schemeClr val="tx1"/>
                  </a:solidFill>
                  <a:latin typeface="Arial" panose="020B0604020202020204" pitchFamily="34" charset="0"/>
                </a:defRPr>
              </a:lvl4pPr>
              <a:lvl5pPr marL="2057400" indent="-228600" algn="ctr">
                <a:lnSpc>
                  <a:spcPct val="90000"/>
                </a:lnSpc>
                <a:defRPr sz="2400" b="1">
                  <a:solidFill>
                    <a:schemeClr val="tx1"/>
                  </a:solidFill>
                  <a:latin typeface="Arial" panose="020B0604020202020204" pitchFamily="34" charset="0"/>
                </a:defRPr>
              </a:lvl5pPr>
              <a:lvl6pPr marL="25146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6pPr>
              <a:lvl7pPr marL="29718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7pPr>
              <a:lvl8pPr marL="34290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8pPr>
              <a:lvl9pPr marL="38862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9pPr>
            </a:lstStyle>
            <a:p>
              <a:endParaRPr lang="en-US" altLang="en-US"/>
            </a:p>
          </p:txBody>
        </p:sp>
      </p:grpSp>
      <p:sp>
        <p:nvSpPr>
          <p:cNvPr id="62472" name="Rectangle 15"/>
          <p:cNvSpPr>
            <a:spLocks noChangeArrowheads="1"/>
          </p:cNvSpPr>
          <p:nvPr/>
        </p:nvSpPr>
        <p:spPr bwMode="auto">
          <a:xfrm>
            <a:off x="1662113" y="1565275"/>
            <a:ext cx="646112" cy="1358900"/>
          </a:xfrm>
          <a:prstGeom prst="rect">
            <a:avLst/>
          </a:prstGeom>
          <a:solidFill>
            <a:srgbClr val="618FFD"/>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ctr">
              <a:lnSpc>
                <a:spcPct val="90000"/>
              </a:lnSpc>
              <a:defRPr sz="2400" b="1">
                <a:solidFill>
                  <a:schemeClr val="tx1"/>
                </a:solidFill>
                <a:latin typeface="Arial" panose="020B0604020202020204" pitchFamily="34" charset="0"/>
              </a:defRPr>
            </a:lvl1pPr>
            <a:lvl2pPr marL="742950" indent="-285750" algn="ctr">
              <a:lnSpc>
                <a:spcPct val="90000"/>
              </a:lnSpc>
              <a:defRPr sz="2400" b="1">
                <a:solidFill>
                  <a:schemeClr val="tx1"/>
                </a:solidFill>
                <a:latin typeface="Arial" panose="020B0604020202020204" pitchFamily="34" charset="0"/>
              </a:defRPr>
            </a:lvl2pPr>
            <a:lvl3pPr marL="1143000" indent="-228600" algn="ctr">
              <a:lnSpc>
                <a:spcPct val="90000"/>
              </a:lnSpc>
              <a:defRPr sz="2400" b="1">
                <a:solidFill>
                  <a:schemeClr val="tx1"/>
                </a:solidFill>
                <a:latin typeface="Arial" panose="020B0604020202020204" pitchFamily="34" charset="0"/>
              </a:defRPr>
            </a:lvl3pPr>
            <a:lvl4pPr marL="1600200" indent="-228600" algn="ctr">
              <a:lnSpc>
                <a:spcPct val="90000"/>
              </a:lnSpc>
              <a:defRPr sz="2400" b="1">
                <a:solidFill>
                  <a:schemeClr val="tx1"/>
                </a:solidFill>
                <a:latin typeface="Arial" panose="020B0604020202020204" pitchFamily="34" charset="0"/>
              </a:defRPr>
            </a:lvl4pPr>
            <a:lvl5pPr marL="2057400" indent="-228600" algn="ctr">
              <a:lnSpc>
                <a:spcPct val="90000"/>
              </a:lnSpc>
              <a:defRPr sz="2400" b="1">
                <a:solidFill>
                  <a:schemeClr val="tx1"/>
                </a:solidFill>
                <a:latin typeface="Arial" panose="020B0604020202020204" pitchFamily="34" charset="0"/>
              </a:defRPr>
            </a:lvl5pPr>
            <a:lvl6pPr marL="25146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6pPr>
            <a:lvl7pPr marL="29718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7pPr>
            <a:lvl8pPr marL="34290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8pPr>
            <a:lvl9pPr marL="38862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9pPr>
          </a:lstStyle>
          <a:p>
            <a:endParaRPr lang="en-US" altLang="en-US"/>
          </a:p>
        </p:txBody>
      </p:sp>
      <p:sp>
        <p:nvSpPr>
          <p:cNvPr id="62473" name="AutoShape 16"/>
          <p:cNvSpPr>
            <a:spLocks noChangeArrowheads="1"/>
          </p:cNvSpPr>
          <p:nvPr/>
        </p:nvSpPr>
        <p:spPr bwMode="auto">
          <a:xfrm>
            <a:off x="2074863" y="2784475"/>
            <a:ext cx="150812" cy="63500"/>
          </a:xfrm>
          <a:prstGeom prst="roundRect">
            <a:avLst>
              <a:gd name="adj" fmla="val 12495"/>
            </a:avLst>
          </a:prstGeom>
          <a:solidFill>
            <a:srgbClr val="00279F"/>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ctr">
              <a:lnSpc>
                <a:spcPct val="90000"/>
              </a:lnSpc>
              <a:defRPr sz="2400" b="1">
                <a:solidFill>
                  <a:schemeClr val="tx1"/>
                </a:solidFill>
                <a:latin typeface="Arial" panose="020B0604020202020204" pitchFamily="34" charset="0"/>
              </a:defRPr>
            </a:lvl1pPr>
            <a:lvl2pPr marL="742950" indent="-285750" algn="ctr">
              <a:lnSpc>
                <a:spcPct val="90000"/>
              </a:lnSpc>
              <a:defRPr sz="2400" b="1">
                <a:solidFill>
                  <a:schemeClr val="tx1"/>
                </a:solidFill>
                <a:latin typeface="Arial" panose="020B0604020202020204" pitchFamily="34" charset="0"/>
              </a:defRPr>
            </a:lvl2pPr>
            <a:lvl3pPr marL="1143000" indent="-228600" algn="ctr">
              <a:lnSpc>
                <a:spcPct val="90000"/>
              </a:lnSpc>
              <a:defRPr sz="2400" b="1">
                <a:solidFill>
                  <a:schemeClr val="tx1"/>
                </a:solidFill>
                <a:latin typeface="Arial" panose="020B0604020202020204" pitchFamily="34" charset="0"/>
              </a:defRPr>
            </a:lvl3pPr>
            <a:lvl4pPr marL="1600200" indent="-228600" algn="ctr">
              <a:lnSpc>
                <a:spcPct val="90000"/>
              </a:lnSpc>
              <a:defRPr sz="2400" b="1">
                <a:solidFill>
                  <a:schemeClr val="tx1"/>
                </a:solidFill>
                <a:latin typeface="Arial" panose="020B0604020202020204" pitchFamily="34" charset="0"/>
              </a:defRPr>
            </a:lvl4pPr>
            <a:lvl5pPr marL="2057400" indent="-228600" algn="ctr">
              <a:lnSpc>
                <a:spcPct val="90000"/>
              </a:lnSpc>
              <a:defRPr sz="2400" b="1">
                <a:solidFill>
                  <a:schemeClr val="tx1"/>
                </a:solidFill>
                <a:latin typeface="Arial" panose="020B0604020202020204" pitchFamily="34" charset="0"/>
              </a:defRPr>
            </a:lvl5pPr>
            <a:lvl6pPr marL="25146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6pPr>
            <a:lvl7pPr marL="29718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7pPr>
            <a:lvl8pPr marL="34290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8pPr>
            <a:lvl9pPr marL="38862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9pPr>
          </a:lstStyle>
          <a:p>
            <a:endParaRPr lang="en-US" altLang="en-US"/>
          </a:p>
        </p:txBody>
      </p:sp>
      <p:sp>
        <p:nvSpPr>
          <p:cNvPr id="62474" name="Rectangle 17"/>
          <p:cNvSpPr>
            <a:spLocks noChangeArrowheads="1"/>
          </p:cNvSpPr>
          <p:nvPr/>
        </p:nvSpPr>
        <p:spPr bwMode="auto">
          <a:xfrm>
            <a:off x="1706563" y="1606550"/>
            <a:ext cx="555625" cy="354013"/>
          </a:xfrm>
          <a:prstGeom prst="rect">
            <a:avLst/>
          </a:prstGeom>
          <a:solidFill>
            <a:schemeClr val="accent2"/>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ctr">
              <a:lnSpc>
                <a:spcPct val="90000"/>
              </a:lnSpc>
              <a:defRPr sz="2400" b="1">
                <a:solidFill>
                  <a:schemeClr val="tx1"/>
                </a:solidFill>
                <a:latin typeface="Arial" panose="020B0604020202020204" pitchFamily="34" charset="0"/>
              </a:defRPr>
            </a:lvl1pPr>
            <a:lvl2pPr marL="742950" indent="-285750" algn="ctr">
              <a:lnSpc>
                <a:spcPct val="90000"/>
              </a:lnSpc>
              <a:defRPr sz="2400" b="1">
                <a:solidFill>
                  <a:schemeClr val="tx1"/>
                </a:solidFill>
                <a:latin typeface="Arial" panose="020B0604020202020204" pitchFamily="34" charset="0"/>
              </a:defRPr>
            </a:lvl2pPr>
            <a:lvl3pPr marL="1143000" indent="-228600" algn="ctr">
              <a:lnSpc>
                <a:spcPct val="90000"/>
              </a:lnSpc>
              <a:defRPr sz="2400" b="1">
                <a:solidFill>
                  <a:schemeClr val="tx1"/>
                </a:solidFill>
                <a:latin typeface="Arial" panose="020B0604020202020204" pitchFamily="34" charset="0"/>
              </a:defRPr>
            </a:lvl3pPr>
            <a:lvl4pPr marL="1600200" indent="-228600" algn="ctr">
              <a:lnSpc>
                <a:spcPct val="90000"/>
              </a:lnSpc>
              <a:defRPr sz="2400" b="1">
                <a:solidFill>
                  <a:schemeClr val="tx1"/>
                </a:solidFill>
                <a:latin typeface="Arial" panose="020B0604020202020204" pitchFamily="34" charset="0"/>
              </a:defRPr>
            </a:lvl4pPr>
            <a:lvl5pPr marL="2057400" indent="-228600" algn="ctr">
              <a:lnSpc>
                <a:spcPct val="90000"/>
              </a:lnSpc>
              <a:defRPr sz="2400" b="1">
                <a:solidFill>
                  <a:schemeClr val="tx1"/>
                </a:solidFill>
                <a:latin typeface="Arial" panose="020B0604020202020204" pitchFamily="34" charset="0"/>
              </a:defRPr>
            </a:lvl5pPr>
            <a:lvl6pPr marL="25146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6pPr>
            <a:lvl7pPr marL="29718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7pPr>
            <a:lvl8pPr marL="34290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8pPr>
            <a:lvl9pPr marL="38862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9pPr>
          </a:lstStyle>
          <a:p>
            <a:endParaRPr lang="en-US" altLang="en-US"/>
          </a:p>
        </p:txBody>
      </p:sp>
      <p:sp>
        <p:nvSpPr>
          <p:cNvPr id="62475" name="Oval 18"/>
          <p:cNvSpPr>
            <a:spLocks noChangeArrowheads="1"/>
          </p:cNvSpPr>
          <p:nvPr/>
        </p:nvSpPr>
        <p:spPr bwMode="auto">
          <a:xfrm>
            <a:off x="1744663" y="1717675"/>
            <a:ext cx="150812" cy="139700"/>
          </a:xfrm>
          <a:prstGeom prst="ellipse">
            <a:avLst/>
          </a:prstGeom>
          <a:solidFill>
            <a:srgbClr val="00279F"/>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ctr">
              <a:lnSpc>
                <a:spcPct val="90000"/>
              </a:lnSpc>
              <a:defRPr sz="2400" b="1">
                <a:solidFill>
                  <a:schemeClr val="tx1"/>
                </a:solidFill>
                <a:latin typeface="Arial" panose="020B0604020202020204" pitchFamily="34" charset="0"/>
              </a:defRPr>
            </a:lvl1pPr>
            <a:lvl2pPr marL="742950" indent="-285750" algn="ctr">
              <a:lnSpc>
                <a:spcPct val="90000"/>
              </a:lnSpc>
              <a:defRPr sz="2400" b="1">
                <a:solidFill>
                  <a:schemeClr val="tx1"/>
                </a:solidFill>
                <a:latin typeface="Arial" panose="020B0604020202020204" pitchFamily="34" charset="0"/>
              </a:defRPr>
            </a:lvl2pPr>
            <a:lvl3pPr marL="1143000" indent="-228600" algn="ctr">
              <a:lnSpc>
                <a:spcPct val="90000"/>
              </a:lnSpc>
              <a:defRPr sz="2400" b="1">
                <a:solidFill>
                  <a:schemeClr val="tx1"/>
                </a:solidFill>
                <a:latin typeface="Arial" panose="020B0604020202020204" pitchFamily="34" charset="0"/>
              </a:defRPr>
            </a:lvl3pPr>
            <a:lvl4pPr marL="1600200" indent="-228600" algn="ctr">
              <a:lnSpc>
                <a:spcPct val="90000"/>
              </a:lnSpc>
              <a:defRPr sz="2400" b="1">
                <a:solidFill>
                  <a:schemeClr val="tx1"/>
                </a:solidFill>
                <a:latin typeface="Arial" panose="020B0604020202020204" pitchFamily="34" charset="0"/>
              </a:defRPr>
            </a:lvl4pPr>
            <a:lvl5pPr marL="2057400" indent="-228600" algn="ctr">
              <a:lnSpc>
                <a:spcPct val="90000"/>
              </a:lnSpc>
              <a:defRPr sz="2400" b="1">
                <a:solidFill>
                  <a:schemeClr val="tx1"/>
                </a:solidFill>
                <a:latin typeface="Arial" panose="020B0604020202020204" pitchFamily="34" charset="0"/>
              </a:defRPr>
            </a:lvl5pPr>
            <a:lvl6pPr marL="25146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6pPr>
            <a:lvl7pPr marL="29718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7pPr>
            <a:lvl8pPr marL="34290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8pPr>
            <a:lvl9pPr marL="38862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9pPr>
          </a:lstStyle>
          <a:p>
            <a:endParaRPr lang="en-US" altLang="en-US"/>
          </a:p>
        </p:txBody>
      </p:sp>
      <p:sp>
        <p:nvSpPr>
          <p:cNvPr id="62476" name="Oval 19"/>
          <p:cNvSpPr>
            <a:spLocks noChangeArrowheads="1"/>
          </p:cNvSpPr>
          <p:nvPr/>
        </p:nvSpPr>
        <p:spPr bwMode="auto">
          <a:xfrm>
            <a:off x="2074863" y="1717675"/>
            <a:ext cx="150812" cy="139700"/>
          </a:xfrm>
          <a:prstGeom prst="ellipse">
            <a:avLst/>
          </a:prstGeom>
          <a:solidFill>
            <a:srgbClr val="00279F"/>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ctr">
              <a:lnSpc>
                <a:spcPct val="90000"/>
              </a:lnSpc>
              <a:defRPr sz="2400" b="1">
                <a:solidFill>
                  <a:schemeClr val="tx1"/>
                </a:solidFill>
                <a:latin typeface="Arial" panose="020B0604020202020204" pitchFamily="34" charset="0"/>
              </a:defRPr>
            </a:lvl1pPr>
            <a:lvl2pPr marL="742950" indent="-285750" algn="ctr">
              <a:lnSpc>
                <a:spcPct val="90000"/>
              </a:lnSpc>
              <a:defRPr sz="2400" b="1">
                <a:solidFill>
                  <a:schemeClr val="tx1"/>
                </a:solidFill>
                <a:latin typeface="Arial" panose="020B0604020202020204" pitchFamily="34" charset="0"/>
              </a:defRPr>
            </a:lvl2pPr>
            <a:lvl3pPr marL="1143000" indent="-228600" algn="ctr">
              <a:lnSpc>
                <a:spcPct val="90000"/>
              </a:lnSpc>
              <a:defRPr sz="2400" b="1">
                <a:solidFill>
                  <a:schemeClr val="tx1"/>
                </a:solidFill>
                <a:latin typeface="Arial" panose="020B0604020202020204" pitchFamily="34" charset="0"/>
              </a:defRPr>
            </a:lvl3pPr>
            <a:lvl4pPr marL="1600200" indent="-228600" algn="ctr">
              <a:lnSpc>
                <a:spcPct val="90000"/>
              </a:lnSpc>
              <a:defRPr sz="2400" b="1">
                <a:solidFill>
                  <a:schemeClr val="tx1"/>
                </a:solidFill>
                <a:latin typeface="Arial" panose="020B0604020202020204" pitchFamily="34" charset="0"/>
              </a:defRPr>
            </a:lvl4pPr>
            <a:lvl5pPr marL="2057400" indent="-228600" algn="ctr">
              <a:lnSpc>
                <a:spcPct val="90000"/>
              </a:lnSpc>
              <a:defRPr sz="2400" b="1">
                <a:solidFill>
                  <a:schemeClr val="tx1"/>
                </a:solidFill>
                <a:latin typeface="Arial" panose="020B0604020202020204" pitchFamily="34" charset="0"/>
              </a:defRPr>
            </a:lvl5pPr>
            <a:lvl6pPr marL="25146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6pPr>
            <a:lvl7pPr marL="29718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7pPr>
            <a:lvl8pPr marL="34290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8pPr>
            <a:lvl9pPr marL="38862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9pPr>
          </a:lstStyle>
          <a:p>
            <a:endParaRPr lang="en-US" altLang="en-US"/>
          </a:p>
        </p:txBody>
      </p:sp>
      <p:sp>
        <p:nvSpPr>
          <p:cNvPr id="62477" name="AutoShape 20"/>
          <p:cNvSpPr>
            <a:spLocks noChangeArrowheads="1"/>
          </p:cNvSpPr>
          <p:nvPr/>
        </p:nvSpPr>
        <p:spPr bwMode="auto">
          <a:xfrm>
            <a:off x="1889125" y="1649413"/>
            <a:ext cx="192088" cy="36512"/>
          </a:xfrm>
          <a:prstGeom prst="roundRect">
            <a:avLst>
              <a:gd name="adj" fmla="val 12495"/>
            </a:avLst>
          </a:prstGeom>
          <a:solidFill>
            <a:srgbClr val="00279F"/>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ctr">
              <a:lnSpc>
                <a:spcPct val="90000"/>
              </a:lnSpc>
              <a:defRPr sz="2400" b="1">
                <a:solidFill>
                  <a:schemeClr val="tx1"/>
                </a:solidFill>
                <a:latin typeface="Arial" panose="020B0604020202020204" pitchFamily="34" charset="0"/>
              </a:defRPr>
            </a:lvl1pPr>
            <a:lvl2pPr marL="742950" indent="-285750" algn="ctr">
              <a:lnSpc>
                <a:spcPct val="90000"/>
              </a:lnSpc>
              <a:defRPr sz="2400" b="1">
                <a:solidFill>
                  <a:schemeClr val="tx1"/>
                </a:solidFill>
                <a:latin typeface="Arial" panose="020B0604020202020204" pitchFamily="34" charset="0"/>
              </a:defRPr>
            </a:lvl2pPr>
            <a:lvl3pPr marL="1143000" indent="-228600" algn="ctr">
              <a:lnSpc>
                <a:spcPct val="90000"/>
              </a:lnSpc>
              <a:defRPr sz="2400" b="1">
                <a:solidFill>
                  <a:schemeClr val="tx1"/>
                </a:solidFill>
                <a:latin typeface="Arial" panose="020B0604020202020204" pitchFamily="34" charset="0"/>
              </a:defRPr>
            </a:lvl3pPr>
            <a:lvl4pPr marL="1600200" indent="-228600" algn="ctr">
              <a:lnSpc>
                <a:spcPct val="90000"/>
              </a:lnSpc>
              <a:defRPr sz="2400" b="1">
                <a:solidFill>
                  <a:schemeClr val="tx1"/>
                </a:solidFill>
                <a:latin typeface="Arial" panose="020B0604020202020204" pitchFamily="34" charset="0"/>
              </a:defRPr>
            </a:lvl4pPr>
            <a:lvl5pPr marL="2057400" indent="-228600" algn="ctr">
              <a:lnSpc>
                <a:spcPct val="90000"/>
              </a:lnSpc>
              <a:defRPr sz="2400" b="1">
                <a:solidFill>
                  <a:schemeClr val="tx1"/>
                </a:solidFill>
                <a:latin typeface="Arial" panose="020B0604020202020204" pitchFamily="34" charset="0"/>
              </a:defRPr>
            </a:lvl5pPr>
            <a:lvl6pPr marL="25146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6pPr>
            <a:lvl7pPr marL="29718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7pPr>
            <a:lvl8pPr marL="34290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8pPr>
            <a:lvl9pPr marL="38862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9pPr>
          </a:lstStyle>
          <a:p>
            <a:endParaRPr lang="en-US" altLang="en-US"/>
          </a:p>
        </p:txBody>
      </p:sp>
      <p:grpSp>
        <p:nvGrpSpPr>
          <p:cNvPr id="62478" name="Group 21"/>
          <p:cNvGrpSpPr>
            <a:grpSpLocks/>
          </p:cNvGrpSpPr>
          <p:nvPr/>
        </p:nvGrpSpPr>
        <p:grpSpPr bwMode="auto">
          <a:xfrm>
            <a:off x="3255963" y="1439863"/>
            <a:ext cx="3402012" cy="1611312"/>
            <a:chOff x="1893" y="907"/>
            <a:chExt cx="1978" cy="1015"/>
          </a:xfrm>
        </p:grpSpPr>
        <p:sp>
          <p:nvSpPr>
            <p:cNvPr id="62500" name="AutoShape 22"/>
            <p:cNvSpPr>
              <a:spLocks noChangeArrowheads="1"/>
            </p:cNvSpPr>
            <p:nvPr/>
          </p:nvSpPr>
          <p:spPr bwMode="auto">
            <a:xfrm>
              <a:off x="1893" y="907"/>
              <a:ext cx="1978" cy="1015"/>
            </a:xfrm>
            <a:prstGeom prst="roundRect">
              <a:avLst>
                <a:gd name="adj" fmla="val 12495"/>
              </a:avLst>
            </a:prstGeom>
            <a:solidFill>
              <a:schemeClr val="hlink"/>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ctr">
                <a:lnSpc>
                  <a:spcPct val="90000"/>
                </a:lnSpc>
                <a:defRPr sz="2400" b="1">
                  <a:solidFill>
                    <a:schemeClr val="tx1"/>
                  </a:solidFill>
                  <a:latin typeface="Arial" panose="020B0604020202020204" pitchFamily="34" charset="0"/>
                </a:defRPr>
              </a:lvl1pPr>
              <a:lvl2pPr marL="742950" indent="-285750" algn="ctr">
                <a:lnSpc>
                  <a:spcPct val="90000"/>
                </a:lnSpc>
                <a:defRPr sz="2400" b="1">
                  <a:solidFill>
                    <a:schemeClr val="tx1"/>
                  </a:solidFill>
                  <a:latin typeface="Arial" panose="020B0604020202020204" pitchFamily="34" charset="0"/>
                </a:defRPr>
              </a:lvl2pPr>
              <a:lvl3pPr marL="1143000" indent="-228600" algn="ctr">
                <a:lnSpc>
                  <a:spcPct val="90000"/>
                </a:lnSpc>
                <a:defRPr sz="2400" b="1">
                  <a:solidFill>
                    <a:schemeClr val="tx1"/>
                  </a:solidFill>
                  <a:latin typeface="Arial" panose="020B0604020202020204" pitchFamily="34" charset="0"/>
                </a:defRPr>
              </a:lvl3pPr>
              <a:lvl4pPr marL="1600200" indent="-228600" algn="ctr">
                <a:lnSpc>
                  <a:spcPct val="90000"/>
                </a:lnSpc>
                <a:defRPr sz="2400" b="1">
                  <a:solidFill>
                    <a:schemeClr val="tx1"/>
                  </a:solidFill>
                  <a:latin typeface="Arial" panose="020B0604020202020204" pitchFamily="34" charset="0"/>
                </a:defRPr>
              </a:lvl4pPr>
              <a:lvl5pPr marL="2057400" indent="-228600" algn="ctr">
                <a:lnSpc>
                  <a:spcPct val="90000"/>
                </a:lnSpc>
                <a:defRPr sz="2400" b="1">
                  <a:solidFill>
                    <a:schemeClr val="tx1"/>
                  </a:solidFill>
                  <a:latin typeface="Arial" panose="020B0604020202020204" pitchFamily="34" charset="0"/>
                </a:defRPr>
              </a:lvl5pPr>
              <a:lvl6pPr marL="25146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6pPr>
              <a:lvl7pPr marL="29718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7pPr>
              <a:lvl8pPr marL="34290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8pPr>
              <a:lvl9pPr marL="38862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9pPr>
            </a:lstStyle>
            <a:p>
              <a:endParaRPr lang="en-US" altLang="en-US"/>
            </a:p>
          </p:txBody>
        </p:sp>
        <p:grpSp>
          <p:nvGrpSpPr>
            <p:cNvPr id="62501" name="Group 23"/>
            <p:cNvGrpSpPr>
              <a:grpSpLocks/>
            </p:cNvGrpSpPr>
            <p:nvPr/>
          </p:nvGrpSpPr>
          <p:grpSpPr bwMode="auto">
            <a:xfrm>
              <a:off x="1973" y="994"/>
              <a:ext cx="376" cy="856"/>
              <a:chOff x="1973" y="994"/>
              <a:chExt cx="376" cy="856"/>
            </a:xfrm>
          </p:grpSpPr>
          <p:sp>
            <p:nvSpPr>
              <p:cNvPr id="62523" name="Rectangle 24"/>
              <p:cNvSpPr>
                <a:spLocks noChangeArrowheads="1"/>
              </p:cNvSpPr>
              <p:nvPr/>
            </p:nvSpPr>
            <p:spPr bwMode="auto">
              <a:xfrm>
                <a:off x="1973" y="994"/>
                <a:ext cx="376" cy="856"/>
              </a:xfrm>
              <a:prstGeom prst="rect">
                <a:avLst/>
              </a:prstGeom>
              <a:solidFill>
                <a:srgbClr val="618FFD"/>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ctr">
                  <a:lnSpc>
                    <a:spcPct val="90000"/>
                  </a:lnSpc>
                  <a:defRPr sz="2400" b="1">
                    <a:solidFill>
                      <a:schemeClr val="tx1"/>
                    </a:solidFill>
                    <a:latin typeface="Arial" panose="020B0604020202020204" pitchFamily="34" charset="0"/>
                  </a:defRPr>
                </a:lvl1pPr>
                <a:lvl2pPr marL="742950" indent="-285750" algn="ctr">
                  <a:lnSpc>
                    <a:spcPct val="90000"/>
                  </a:lnSpc>
                  <a:defRPr sz="2400" b="1">
                    <a:solidFill>
                      <a:schemeClr val="tx1"/>
                    </a:solidFill>
                    <a:latin typeface="Arial" panose="020B0604020202020204" pitchFamily="34" charset="0"/>
                  </a:defRPr>
                </a:lvl2pPr>
                <a:lvl3pPr marL="1143000" indent="-228600" algn="ctr">
                  <a:lnSpc>
                    <a:spcPct val="90000"/>
                  </a:lnSpc>
                  <a:defRPr sz="2400" b="1">
                    <a:solidFill>
                      <a:schemeClr val="tx1"/>
                    </a:solidFill>
                    <a:latin typeface="Arial" panose="020B0604020202020204" pitchFamily="34" charset="0"/>
                  </a:defRPr>
                </a:lvl3pPr>
                <a:lvl4pPr marL="1600200" indent="-228600" algn="ctr">
                  <a:lnSpc>
                    <a:spcPct val="90000"/>
                  </a:lnSpc>
                  <a:defRPr sz="2400" b="1">
                    <a:solidFill>
                      <a:schemeClr val="tx1"/>
                    </a:solidFill>
                    <a:latin typeface="Arial" panose="020B0604020202020204" pitchFamily="34" charset="0"/>
                  </a:defRPr>
                </a:lvl4pPr>
                <a:lvl5pPr marL="2057400" indent="-228600" algn="ctr">
                  <a:lnSpc>
                    <a:spcPct val="90000"/>
                  </a:lnSpc>
                  <a:defRPr sz="2400" b="1">
                    <a:solidFill>
                      <a:schemeClr val="tx1"/>
                    </a:solidFill>
                    <a:latin typeface="Arial" panose="020B0604020202020204" pitchFamily="34" charset="0"/>
                  </a:defRPr>
                </a:lvl5pPr>
                <a:lvl6pPr marL="25146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6pPr>
                <a:lvl7pPr marL="29718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7pPr>
                <a:lvl8pPr marL="34290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8pPr>
                <a:lvl9pPr marL="38862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9pPr>
              </a:lstStyle>
              <a:p>
                <a:endParaRPr lang="en-US" altLang="en-US"/>
              </a:p>
            </p:txBody>
          </p:sp>
          <p:sp>
            <p:nvSpPr>
              <p:cNvPr id="62524" name="AutoShape 25"/>
              <p:cNvSpPr>
                <a:spLocks noChangeArrowheads="1"/>
              </p:cNvSpPr>
              <p:nvPr/>
            </p:nvSpPr>
            <p:spPr bwMode="auto">
              <a:xfrm>
                <a:off x="2029" y="1338"/>
                <a:ext cx="264" cy="168"/>
              </a:xfrm>
              <a:prstGeom prst="roundRect">
                <a:avLst>
                  <a:gd name="adj" fmla="val 12495"/>
                </a:avLst>
              </a:prstGeom>
              <a:solidFill>
                <a:schemeClr val="accent2"/>
              </a:solidFill>
              <a:ln w="38100" cmpd="dbl">
                <a:solidFill>
                  <a:schemeClr val="accent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ctr">
                  <a:lnSpc>
                    <a:spcPct val="90000"/>
                  </a:lnSpc>
                  <a:defRPr sz="2400" b="1">
                    <a:solidFill>
                      <a:schemeClr val="tx1"/>
                    </a:solidFill>
                    <a:latin typeface="Arial" panose="020B0604020202020204" pitchFamily="34" charset="0"/>
                  </a:defRPr>
                </a:lvl1pPr>
                <a:lvl2pPr marL="742950" indent="-285750" algn="ctr">
                  <a:lnSpc>
                    <a:spcPct val="90000"/>
                  </a:lnSpc>
                  <a:defRPr sz="2400" b="1">
                    <a:solidFill>
                      <a:schemeClr val="tx1"/>
                    </a:solidFill>
                    <a:latin typeface="Arial" panose="020B0604020202020204" pitchFamily="34" charset="0"/>
                  </a:defRPr>
                </a:lvl2pPr>
                <a:lvl3pPr marL="1143000" indent="-228600" algn="ctr">
                  <a:lnSpc>
                    <a:spcPct val="90000"/>
                  </a:lnSpc>
                  <a:defRPr sz="2400" b="1">
                    <a:solidFill>
                      <a:schemeClr val="tx1"/>
                    </a:solidFill>
                    <a:latin typeface="Arial" panose="020B0604020202020204" pitchFamily="34" charset="0"/>
                  </a:defRPr>
                </a:lvl3pPr>
                <a:lvl4pPr marL="1600200" indent="-228600" algn="ctr">
                  <a:lnSpc>
                    <a:spcPct val="90000"/>
                  </a:lnSpc>
                  <a:defRPr sz="2400" b="1">
                    <a:solidFill>
                      <a:schemeClr val="tx1"/>
                    </a:solidFill>
                    <a:latin typeface="Arial" panose="020B0604020202020204" pitchFamily="34" charset="0"/>
                  </a:defRPr>
                </a:lvl4pPr>
                <a:lvl5pPr marL="2057400" indent="-228600" algn="ctr">
                  <a:lnSpc>
                    <a:spcPct val="90000"/>
                  </a:lnSpc>
                  <a:defRPr sz="2400" b="1">
                    <a:solidFill>
                      <a:schemeClr val="tx1"/>
                    </a:solidFill>
                    <a:latin typeface="Arial" panose="020B0604020202020204" pitchFamily="34" charset="0"/>
                  </a:defRPr>
                </a:lvl5pPr>
                <a:lvl6pPr marL="25146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6pPr>
                <a:lvl7pPr marL="29718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7pPr>
                <a:lvl8pPr marL="34290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8pPr>
                <a:lvl9pPr marL="38862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9pPr>
              </a:lstStyle>
              <a:p>
                <a:endParaRPr lang="en-US" altLang="en-US"/>
              </a:p>
            </p:txBody>
          </p:sp>
          <p:sp>
            <p:nvSpPr>
              <p:cNvPr id="62525" name="AutoShape 26"/>
              <p:cNvSpPr>
                <a:spLocks noChangeArrowheads="1"/>
              </p:cNvSpPr>
              <p:nvPr/>
            </p:nvSpPr>
            <p:spPr bwMode="auto">
              <a:xfrm>
                <a:off x="2213" y="1762"/>
                <a:ext cx="88" cy="40"/>
              </a:xfrm>
              <a:prstGeom prst="roundRect">
                <a:avLst>
                  <a:gd name="adj" fmla="val 12495"/>
                </a:avLst>
              </a:prstGeom>
              <a:solidFill>
                <a:srgbClr val="00279F"/>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ctr">
                  <a:lnSpc>
                    <a:spcPct val="90000"/>
                  </a:lnSpc>
                  <a:defRPr sz="2400" b="1">
                    <a:solidFill>
                      <a:schemeClr val="tx1"/>
                    </a:solidFill>
                    <a:latin typeface="Arial" panose="020B0604020202020204" pitchFamily="34" charset="0"/>
                  </a:defRPr>
                </a:lvl1pPr>
                <a:lvl2pPr marL="742950" indent="-285750" algn="ctr">
                  <a:lnSpc>
                    <a:spcPct val="90000"/>
                  </a:lnSpc>
                  <a:defRPr sz="2400" b="1">
                    <a:solidFill>
                      <a:schemeClr val="tx1"/>
                    </a:solidFill>
                    <a:latin typeface="Arial" panose="020B0604020202020204" pitchFamily="34" charset="0"/>
                  </a:defRPr>
                </a:lvl2pPr>
                <a:lvl3pPr marL="1143000" indent="-228600" algn="ctr">
                  <a:lnSpc>
                    <a:spcPct val="90000"/>
                  </a:lnSpc>
                  <a:defRPr sz="2400" b="1">
                    <a:solidFill>
                      <a:schemeClr val="tx1"/>
                    </a:solidFill>
                    <a:latin typeface="Arial" panose="020B0604020202020204" pitchFamily="34" charset="0"/>
                  </a:defRPr>
                </a:lvl3pPr>
                <a:lvl4pPr marL="1600200" indent="-228600" algn="ctr">
                  <a:lnSpc>
                    <a:spcPct val="90000"/>
                  </a:lnSpc>
                  <a:defRPr sz="2400" b="1">
                    <a:solidFill>
                      <a:schemeClr val="tx1"/>
                    </a:solidFill>
                    <a:latin typeface="Arial" panose="020B0604020202020204" pitchFamily="34" charset="0"/>
                  </a:defRPr>
                </a:lvl4pPr>
                <a:lvl5pPr marL="2057400" indent="-228600" algn="ctr">
                  <a:lnSpc>
                    <a:spcPct val="90000"/>
                  </a:lnSpc>
                  <a:defRPr sz="2400" b="1">
                    <a:solidFill>
                      <a:schemeClr val="tx1"/>
                    </a:solidFill>
                    <a:latin typeface="Arial" panose="020B0604020202020204" pitchFamily="34" charset="0"/>
                  </a:defRPr>
                </a:lvl5pPr>
                <a:lvl6pPr marL="25146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6pPr>
                <a:lvl7pPr marL="29718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7pPr>
                <a:lvl8pPr marL="34290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8pPr>
                <a:lvl9pPr marL="38862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9pPr>
              </a:lstStyle>
              <a:p>
                <a:endParaRPr lang="en-US" altLang="en-US"/>
              </a:p>
            </p:txBody>
          </p:sp>
          <p:sp>
            <p:nvSpPr>
              <p:cNvPr id="62526" name="Oval 27"/>
              <p:cNvSpPr>
                <a:spLocks noChangeArrowheads="1"/>
              </p:cNvSpPr>
              <p:nvPr/>
            </p:nvSpPr>
            <p:spPr bwMode="auto">
              <a:xfrm>
                <a:off x="2261" y="1042"/>
                <a:ext cx="40" cy="40"/>
              </a:xfrm>
              <a:prstGeom prst="ellipse">
                <a:avLst/>
              </a:prstGeom>
              <a:solidFill>
                <a:srgbClr val="00279F"/>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ctr">
                  <a:lnSpc>
                    <a:spcPct val="90000"/>
                  </a:lnSpc>
                  <a:defRPr sz="2400" b="1">
                    <a:solidFill>
                      <a:schemeClr val="tx1"/>
                    </a:solidFill>
                    <a:latin typeface="Arial" panose="020B0604020202020204" pitchFamily="34" charset="0"/>
                  </a:defRPr>
                </a:lvl1pPr>
                <a:lvl2pPr marL="742950" indent="-285750" algn="ctr">
                  <a:lnSpc>
                    <a:spcPct val="90000"/>
                  </a:lnSpc>
                  <a:defRPr sz="2400" b="1">
                    <a:solidFill>
                      <a:schemeClr val="tx1"/>
                    </a:solidFill>
                    <a:latin typeface="Arial" panose="020B0604020202020204" pitchFamily="34" charset="0"/>
                  </a:defRPr>
                </a:lvl2pPr>
                <a:lvl3pPr marL="1143000" indent="-228600" algn="ctr">
                  <a:lnSpc>
                    <a:spcPct val="90000"/>
                  </a:lnSpc>
                  <a:defRPr sz="2400" b="1">
                    <a:solidFill>
                      <a:schemeClr val="tx1"/>
                    </a:solidFill>
                    <a:latin typeface="Arial" panose="020B0604020202020204" pitchFamily="34" charset="0"/>
                  </a:defRPr>
                </a:lvl3pPr>
                <a:lvl4pPr marL="1600200" indent="-228600" algn="ctr">
                  <a:lnSpc>
                    <a:spcPct val="90000"/>
                  </a:lnSpc>
                  <a:defRPr sz="2400" b="1">
                    <a:solidFill>
                      <a:schemeClr val="tx1"/>
                    </a:solidFill>
                    <a:latin typeface="Arial" panose="020B0604020202020204" pitchFamily="34" charset="0"/>
                  </a:defRPr>
                </a:lvl4pPr>
                <a:lvl5pPr marL="2057400" indent="-228600" algn="ctr">
                  <a:lnSpc>
                    <a:spcPct val="90000"/>
                  </a:lnSpc>
                  <a:defRPr sz="2400" b="1">
                    <a:solidFill>
                      <a:schemeClr val="tx1"/>
                    </a:solidFill>
                    <a:latin typeface="Arial" panose="020B0604020202020204" pitchFamily="34" charset="0"/>
                  </a:defRPr>
                </a:lvl5pPr>
                <a:lvl6pPr marL="25146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6pPr>
                <a:lvl7pPr marL="29718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7pPr>
                <a:lvl8pPr marL="34290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8pPr>
                <a:lvl9pPr marL="38862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9pPr>
              </a:lstStyle>
              <a:p>
                <a:endParaRPr lang="en-US" altLang="en-US"/>
              </a:p>
            </p:txBody>
          </p:sp>
        </p:grpSp>
        <p:grpSp>
          <p:nvGrpSpPr>
            <p:cNvPr id="62502" name="Group 28"/>
            <p:cNvGrpSpPr>
              <a:grpSpLocks/>
            </p:cNvGrpSpPr>
            <p:nvPr/>
          </p:nvGrpSpPr>
          <p:grpSpPr bwMode="auto">
            <a:xfrm>
              <a:off x="2453" y="994"/>
              <a:ext cx="376" cy="856"/>
              <a:chOff x="2453" y="994"/>
              <a:chExt cx="376" cy="856"/>
            </a:xfrm>
          </p:grpSpPr>
          <p:sp>
            <p:nvSpPr>
              <p:cNvPr id="62517" name="Rectangle 29"/>
              <p:cNvSpPr>
                <a:spLocks noChangeArrowheads="1"/>
              </p:cNvSpPr>
              <p:nvPr/>
            </p:nvSpPr>
            <p:spPr bwMode="auto">
              <a:xfrm>
                <a:off x="2453" y="994"/>
                <a:ext cx="376" cy="856"/>
              </a:xfrm>
              <a:prstGeom prst="rect">
                <a:avLst/>
              </a:prstGeom>
              <a:solidFill>
                <a:srgbClr val="618FFD"/>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ctr">
                  <a:lnSpc>
                    <a:spcPct val="90000"/>
                  </a:lnSpc>
                  <a:defRPr sz="2400" b="1">
                    <a:solidFill>
                      <a:schemeClr val="tx1"/>
                    </a:solidFill>
                    <a:latin typeface="Arial" panose="020B0604020202020204" pitchFamily="34" charset="0"/>
                  </a:defRPr>
                </a:lvl1pPr>
                <a:lvl2pPr marL="742950" indent="-285750" algn="ctr">
                  <a:lnSpc>
                    <a:spcPct val="90000"/>
                  </a:lnSpc>
                  <a:defRPr sz="2400" b="1">
                    <a:solidFill>
                      <a:schemeClr val="tx1"/>
                    </a:solidFill>
                    <a:latin typeface="Arial" panose="020B0604020202020204" pitchFamily="34" charset="0"/>
                  </a:defRPr>
                </a:lvl2pPr>
                <a:lvl3pPr marL="1143000" indent="-228600" algn="ctr">
                  <a:lnSpc>
                    <a:spcPct val="90000"/>
                  </a:lnSpc>
                  <a:defRPr sz="2400" b="1">
                    <a:solidFill>
                      <a:schemeClr val="tx1"/>
                    </a:solidFill>
                    <a:latin typeface="Arial" panose="020B0604020202020204" pitchFamily="34" charset="0"/>
                  </a:defRPr>
                </a:lvl3pPr>
                <a:lvl4pPr marL="1600200" indent="-228600" algn="ctr">
                  <a:lnSpc>
                    <a:spcPct val="90000"/>
                  </a:lnSpc>
                  <a:defRPr sz="2400" b="1">
                    <a:solidFill>
                      <a:schemeClr val="tx1"/>
                    </a:solidFill>
                    <a:latin typeface="Arial" panose="020B0604020202020204" pitchFamily="34" charset="0"/>
                  </a:defRPr>
                </a:lvl4pPr>
                <a:lvl5pPr marL="2057400" indent="-228600" algn="ctr">
                  <a:lnSpc>
                    <a:spcPct val="90000"/>
                  </a:lnSpc>
                  <a:defRPr sz="2400" b="1">
                    <a:solidFill>
                      <a:schemeClr val="tx1"/>
                    </a:solidFill>
                    <a:latin typeface="Arial" panose="020B0604020202020204" pitchFamily="34" charset="0"/>
                  </a:defRPr>
                </a:lvl5pPr>
                <a:lvl6pPr marL="25146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6pPr>
                <a:lvl7pPr marL="29718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7pPr>
                <a:lvl8pPr marL="34290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8pPr>
                <a:lvl9pPr marL="38862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9pPr>
              </a:lstStyle>
              <a:p>
                <a:endParaRPr lang="en-US" altLang="en-US"/>
              </a:p>
            </p:txBody>
          </p:sp>
          <p:sp>
            <p:nvSpPr>
              <p:cNvPr id="62518" name="AutoShape 30"/>
              <p:cNvSpPr>
                <a:spLocks noChangeArrowheads="1"/>
              </p:cNvSpPr>
              <p:nvPr/>
            </p:nvSpPr>
            <p:spPr bwMode="auto">
              <a:xfrm>
                <a:off x="2693" y="1762"/>
                <a:ext cx="88" cy="40"/>
              </a:xfrm>
              <a:prstGeom prst="roundRect">
                <a:avLst>
                  <a:gd name="adj" fmla="val 12495"/>
                </a:avLst>
              </a:prstGeom>
              <a:solidFill>
                <a:srgbClr val="00279F"/>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ctr">
                  <a:lnSpc>
                    <a:spcPct val="90000"/>
                  </a:lnSpc>
                  <a:defRPr sz="2400" b="1">
                    <a:solidFill>
                      <a:schemeClr val="tx1"/>
                    </a:solidFill>
                    <a:latin typeface="Arial" panose="020B0604020202020204" pitchFamily="34" charset="0"/>
                  </a:defRPr>
                </a:lvl1pPr>
                <a:lvl2pPr marL="742950" indent="-285750" algn="ctr">
                  <a:lnSpc>
                    <a:spcPct val="90000"/>
                  </a:lnSpc>
                  <a:defRPr sz="2400" b="1">
                    <a:solidFill>
                      <a:schemeClr val="tx1"/>
                    </a:solidFill>
                    <a:latin typeface="Arial" panose="020B0604020202020204" pitchFamily="34" charset="0"/>
                  </a:defRPr>
                </a:lvl2pPr>
                <a:lvl3pPr marL="1143000" indent="-228600" algn="ctr">
                  <a:lnSpc>
                    <a:spcPct val="90000"/>
                  </a:lnSpc>
                  <a:defRPr sz="2400" b="1">
                    <a:solidFill>
                      <a:schemeClr val="tx1"/>
                    </a:solidFill>
                    <a:latin typeface="Arial" panose="020B0604020202020204" pitchFamily="34" charset="0"/>
                  </a:defRPr>
                </a:lvl3pPr>
                <a:lvl4pPr marL="1600200" indent="-228600" algn="ctr">
                  <a:lnSpc>
                    <a:spcPct val="90000"/>
                  </a:lnSpc>
                  <a:defRPr sz="2400" b="1">
                    <a:solidFill>
                      <a:schemeClr val="tx1"/>
                    </a:solidFill>
                    <a:latin typeface="Arial" panose="020B0604020202020204" pitchFamily="34" charset="0"/>
                  </a:defRPr>
                </a:lvl4pPr>
                <a:lvl5pPr marL="2057400" indent="-228600" algn="ctr">
                  <a:lnSpc>
                    <a:spcPct val="90000"/>
                  </a:lnSpc>
                  <a:defRPr sz="2400" b="1">
                    <a:solidFill>
                      <a:schemeClr val="tx1"/>
                    </a:solidFill>
                    <a:latin typeface="Arial" panose="020B0604020202020204" pitchFamily="34" charset="0"/>
                  </a:defRPr>
                </a:lvl5pPr>
                <a:lvl6pPr marL="25146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6pPr>
                <a:lvl7pPr marL="29718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7pPr>
                <a:lvl8pPr marL="34290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8pPr>
                <a:lvl9pPr marL="38862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9pPr>
              </a:lstStyle>
              <a:p>
                <a:endParaRPr lang="en-US" altLang="en-US"/>
              </a:p>
            </p:txBody>
          </p:sp>
          <p:sp>
            <p:nvSpPr>
              <p:cNvPr id="62519" name="Rectangle 31"/>
              <p:cNvSpPr>
                <a:spLocks noChangeArrowheads="1"/>
              </p:cNvSpPr>
              <p:nvPr/>
            </p:nvSpPr>
            <p:spPr bwMode="auto">
              <a:xfrm>
                <a:off x="2479" y="1020"/>
                <a:ext cx="323" cy="223"/>
              </a:xfrm>
              <a:prstGeom prst="rect">
                <a:avLst/>
              </a:prstGeom>
              <a:solidFill>
                <a:schemeClr val="accent2"/>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ctr">
                  <a:lnSpc>
                    <a:spcPct val="90000"/>
                  </a:lnSpc>
                  <a:defRPr sz="2400" b="1">
                    <a:solidFill>
                      <a:schemeClr val="tx1"/>
                    </a:solidFill>
                    <a:latin typeface="Arial" panose="020B0604020202020204" pitchFamily="34" charset="0"/>
                  </a:defRPr>
                </a:lvl1pPr>
                <a:lvl2pPr marL="742950" indent="-285750" algn="ctr">
                  <a:lnSpc>
                    <a:spcPct val="90000"/>
                  </a:lnSpc>
                  <a:defRPr sz="2400" b="1">
                    <a:solidFill>
                      <a:schemeClr val="tx1"/>
                    </a:solidFill>
                    <a:latin typeface="Arial" panose="020B0604020202020204" pitchFamily="34" charset="0"/>
                  </a:defRPr>
                </a:lvl2pPr>
                <a:lvl3pPr marL="1143000" indent="-228600" algn="ctr">
                  <a:lnSpc>
                    <a:spcPct val="90000"/>
                  </a:lnSpc>
                  <a:defRPr sz="2400" b="1">
                    <a:solidFill>
                      <a:schemeClr val="tx1"/>
                    </a:solidFill>
                    <a:latin typeface="Arial" panose="020B0604020202020204" pitchFamily="34" charset="0"/>
                  </a:defRPr>
                </a:lvl3pPr>
                <a:lvl4pPr marL="1600200" indent="-228600" algn="ctr">
                  <a:lnSpc>
                    <a:spcPct val="90000"/>
                  </a:lnSpc>
                  <a:defRPr sz="2400" b="1">
                    <a:solidFill>
                      <a:schemeClr val="tx1"/>
                    </a:solidFill>
                    <a:latin typeface="Arial" panose="020B0604020202020204" pitchFamily="34" charset="0"/>
                  </a:defRPr>
                </a:lvl4pPr>
                <a:lvl5pPr marL="2057400" indent="-228600" algn="ctr">
                  <a:lnSpc>
                    <a:spcPct val="90000"/>
                  </a:lnSpc>
                  <a:defRPr sz="2400" b="1">
                    <a:solidFill>
                      <a:schemeClr val="tx1"/>
                    </a:solidFill>
                    <a:latin typeface="Arial" panose="020B0604020202020204" pitchFamily="34" charset="0"/>
                  </a:defRPr>
                </a:lvl5pPr>
                <a:lvl6pPr marL="25146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6pPr>
                <a:lvl7pPr marL="29718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7pPr>
                <a:lvl8pPr marL="34290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8pPr>
                <a:lvl9pPr marL="38862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9pPr>
              </a:lstStyle>
              <a:p>
                <a:endParaRPr lang="en-US" altLang="en-US"/>
              </a:p>
            </p:txBody>
          </p:sp>
          <p:sp>
            <p:nvSpPr>
              <p:cNvPr id="62520" name="Oval 32"/>
              <p:cNvSpPr>
                <a:spLocks noChangeArrowheads="1"/>
              </p:cNvSpPr>
              <p:nvPr/>
            </p:nvSpPr>
            <p:spPr bwMode="auto">
              <a:xfrm>
                <a:off x="2501" y="1090"/>
                <a:ext cx="88" cy="88"/>
              </a:xfrm>
              <a:prstGeom prst="ellipse">
                <a:avLst/>
              </a:prstGeom>
              <a:solidFill>
                <a:srgbClr val="00279F"/>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ctr">
                  <a:lnSpc>
                    <a:spcPct val="90000"/>
                  </a:lnSpc>
                  <a:defRPr sz="2400" b="1">
                    <a:solidFill>
                      <a:schemeClr val="tx1"/>
                    </a:solidFill>
                    <a:latin typeface="Arial" panose="020B0604020202020204" pitchFamily="34" charset="0"/>
                  </a:defRPr>
                </a:lvl1pPr>
                <a:lvl2pPr marL="742950" indent="-285750" algn="ctr">
                  <a:lnSpc>
                    <a:spcPct val="90000"/>
                  </a:lnSpc>
                  <a:defRPr sz="2400" b="1">
                    <a:solidFill>
                      <a:schemeClr val="tx1"/>
                    </a:solidFill>
                    <a:latin typeface="Arial" panose="020B0604020202020204" pitchFamily="34" charset="0"/>
                  </a:defRPr>
                </a:lvl2pPr>
                <a:lvl3pPr marL="1143000" indent="-228600" algn="ctr">
                  <a:lnSpc>
                    <a:spcPct val="90000"/>
                  </a:lnSpc>
                  <a:defRPr sz="2400" b="1">
                    <a:solidFill>
                      <a:schemeClr val="tx1"/>
                    </a:solidFill>
                    <a:latin typeface="Arial" panose="020B0604020202020204" pitchFamily="34" charset="0"/>
                  </a:defRPr>
                </a:lvl3pPr>
                <a:lvl4pPr marL="1600200" indent="-228600" algn="ctr">
                  <a:lnSpc>
                    <a:spcPct val="90000"/>
                  </a:lnSpc>
                  <a:defRPr sz="2400" b="1">
                    <a:solidFill>
                      <a:schemeClr val="tx1"/>
                    </a:solidFill>
                    <a:latin typeface="Arial" panose="020B0604020202020204" pitchFamily="34" charset="0"/>
                  </a:defRPr>
                </a:lvl4pPr>
                <a:lvl5pPr marL="2057400" indent="-228600" algn="ctr">
                  <a:lnSpc>
                    <a:spcPct val="90000"/>
                  </a:lnSpc>
                  <a:defRPr sz="2400" b="1">
                    <a:solidFill>
                      <a:schemeClr val="tx1"/>
                    </a:solidFill>
                    <a:latin typeface="Arial" panose="020B0604020202020204" pitchFamily="34" charset="0"/>
                  </a:defRPr>
                </a:lvl5pPr>
                <a:lvl6pPr marL="25146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6pPr>
                <a:lvl7pPr marL="29718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7pPr>
                <a:lvl8pPr marL="34290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8pPr>
                <a:lvl9pPr marL="38862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9pPr>
              </a:lstStyle>
              <a:p>
                <a:endParaRPr lang="en-US" altLang="en-US"/>
              </a:p>
            </p:txBody>
          </p:sp>
          <p:sp>
            <p:nvSpPr>
              <p:cNvPr id="62521" name="Oval 33"/>
              <p:cNvSpPr>
                <a:spLocks noChangeArrowheads="1"/>
              </p:cNvSpPr>
              <p:nvPr/>
            </p:nvSpPr>
            <p:spPr bwMode="auto">
              <a:xfrm>
                <a:off x="2693" y="1090"/>
                <a:ext cx="88" cy="88"/>
              </a:xfrm>
              <a:prstGeom prst="ellipse">
                <a:avLst/>
              </a:prstGeom>
              <a:solidFill>
                <a:srgbClr val="00279F"/>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ctr">
                  <a:lnSpc>
                    <a:spcPct val="90000"/>
                  </a:lnSpc>
                  <a:defRPr sz="2400" b="1">
                    <a:solidFill>
                      <a:schemeClr val="tx1"/>
                    </a:solidFill>
                    <a:latin typeface="Arial" panose="020B0604020202020204" pitchFamily="34" charset="0"/>
                  </a:defRPr>
                </a:lvl1pPr>
                <a:lvl2pPr marL="742950" indent="-285750" algn="ctr">
                  <a:lnSpc>
                    <a:spcPct val="90000"/>
                  </a:lnSpc>
                  <a:defRPr sz="2400" b="1">
                    <a:solidFill>
                      <a:schemeClr val="tx1"/>
                    </a:solidFill>
                    <a:latin typeface="Arial" panose="020B0604020202020204" pitchFamily="34" charset="0"/>
                  </a:defRPr>
                </a:lvl2pPr>
                <a:lvl3pPr marL="1143000" indent="-228600" algn="ctr">
                  <a:lnSpc>
                    <a:spcPct val="90000"/>
                  </a:lnSpc>
                  <a:defRPr sz="2400" b="1">
                    <a:solidFill>
                      <a:schemeClr val="tx1"/>
                    </a:solidFill>
                    <a:latin typeface="Arial" panose="020B0604020202020204" pitchFamily="34" charset="0"/>
                  </a:defRPr>
                </a:lvl3pPr>
                <a:lvl4pPr marL="1600200" indent="-228600" algn="ctr">
                  <a:lnSpc>
                    <a:spcPct val="90000"/>
                  </a:lnSpc>
                  <a:defRPr sz="2400" b="1">
                    <a:solidFill>
                      <a:schemeClr val="tx1"/>
                    </a:solidFill>
                    <a:latin typeface="Arial" panose="020B0604020202020204" pitchFamily="34" charset="0"/>
                  </a:defRPr>
                </a:lvl4pPr>
                <a:lvl5pPr marL="2057400" indent="-228600" algn="ctr">
                  <a:lnSpc>
                    <a:spcPct val="90000"/>
                  </a:lnSpc>
                  <a:defRPr sz="2400" b="1">
                    <a:solidFill>
                      <a:schemeClr val="tx1"/>
                    </a:solidFill>
                    <a:latin typeface="Arial" panose="020B0604020202020204" pitchFamily="34" charset="0"/>
                  </a:defRPr>
                </a:lvl5pPr>
                <a:lvl6pPr marL="25146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6pPr>
                <a:lvl7pPr marL="29718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7pPr>
                <a:lvl8pPr marL="34290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8pPr>
                <a:lvl9pPr marL="38862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9pPr>
              </a:lstStyle>
              <a:p>
                <a:endParaRPr lang="en-US" altLang="en-US"/>
              </a:p>
            </p:txBody>
          </p:sp>
          <p:sp>
            <p:nvSpPr>
              <p:cNvPr id="62522" name="AutoShape 34"/>
              <p:cNvSpPr>
                <a:spLocks noChangeArrowheads="1"/>
              </p:cNvSpPr>
              <p:nvPr/>
            </p:nvSpPr>
            <p:spPr bwMode="auto">
              <a:xfrm>
                <a:off x="2585" y="1047"/>
                <a:ext cx="112" cy="23"/>
              </a:xfrm>
              <a:prstGeom prst="roundRect">
                <a:avLst>
                  <a:gd name="adj" fmla="val 12495"/>
                </a:avLst>
              </a:prstGeom>
              <a:solidFill>
                <a:srgbClr val="00279F"/>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ctr">
                  <a:lnSpc>
                    <a:spcPct val="90000"/>
                  </a:lnSpc>
                  <a:defRPr sz="2400" b="1">
                    <a:solidFill>
                      <a:schemeClr val="tx1"/>
                    </a:solidFill>
                    <a:latin typeface="Arial" panose="020B0604020202020204" pitchFamily="34" charset="0"/>
                  </a:defRPr>
                </a:lvl1pPr>
                <a:lvl2pPr marL="742950" indent="-285750" algn="ctr">
                  <a:lnSpc>
                    <a:spcPct val="90000"/>
                  </a:lnSpc>
                  <a:defRPr sz="2400" b="1">
                    <a:solidFill>
                      <a:schemeClr val="tx1"/>
                    </a:solidFill>
                    <a:latin typeface="Arial" panose="020B0604020202020204" pitchFamily="34" charset="0"/>
                  </a:defRPr>
                </a:lvl2pPr>
                <a:lvl3pPr marL="1143000" indent="-228600" algn="ctr">
                  <a:lnSpc>
                    <a:spcPct val="90000"/>
                  </a:lnSpc>
                  <a:defRPr sz="2400" b="1">
                    <a:solidFill>
                      <a:schemeClr val="tx1"/>
                    </a:solidFill>
                    <a:latin typeface="Arial" panose="020B0604020202020204" pitchFamily="34" charset="0"/>
                  </a:defRPr>
                </a:lvl3pPr>
                <a:lvl4pPr marL="1600200" indent="-228600" algn="ctr">
                  <a:lnSpc>
                    <a:spcPct val="90000"/>
                  </a:lnSpc>
                  <a:defRPr sz="2400" b="1">
                    <a:solidFill>
                      <a:schemeClr val="tx1"/>
                    </a:solidFill>
                    <a:latin typeface="Arial" panose="020B0604020202020204" pitchFamily="34" charset="0"/>
                  </a:defRPr>
                </a:lvl4pPr>
                <a:lvl5pPr marL="2057400" indent="-228600" algn="ctr">
                  <a:lnSpc>
                    <a:spcPct val="90000"/>
                  </a:lnSpc>
                  <a:defRPr sz="2400" b="1">
                    <a:solidFill>
                      <a:schemeClr val="tx1"/>
                    </a:solidFill>
                    <a:latin typeface="Arial" panose="020B0604020202020204" pitchFamily="34" charset="0"/>
                  </a:defRPr>
                </a:lvl5pPr>
                <a:lvl6pPr marL="25146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6pPr>
                <a:lvl7pPr marL="29718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7pPr>
                <a:lvl8pPr marL="34290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8pPr>
                <a:lvl9pPr marL="38862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9pPr>
              </a:lstStyle>
              <a:p>
                <a:endParaRPr lang="en-US" altLang="en-US"/>
              </a:p>
            </p:txBody>
          </p:sp>
        </p:grpSp>
        <p:grpSp>
          <p:nvGrpSpPr>
            <p:cNvPr id="62503" name="Group 35"/>
            <p:cNvGrpSpPr>
              <a:grpSpLocks/>
            </p:cNvGrpSpPr>
            <p:nvPr/>
          </p:nvGrpSpPr>
          <p:grpSpPr bwMode="auto">
            <a:xfrm>
              <a:off x="2924" y="990"/>
              <a:ext cx="376" cy="856"/>
              <a:chOff x="2924" y="990"/>
              <a:chExt cx="376" cy="856"/>
            </a:xfrm>
          </p:grpSpPr>
          <p:sp>
            <p:nvSpPr>
              <p:cNvPr id="62511" name="Rectangle 36"/>
              <p:cNvSpPr>
                <a:spLocks noChangeArrowheads="1"/>
              </p:cNvSpPr>
              <p:nvPr/>
            </p:nvSpPr>
            <p:spPr bwMode="auto">
              <a:xfrm>
                <a:off x="2924" y="990"/>
                <a:ext cx="376" cy="856"/>
              </a:xfrm>
              <a:prstGeom prst="rect">
                <a:avLst/>
              </a:prstGeom>
              <a:solidFill>
                <a:srgbClr val="618FFD"/>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ctr">
                  <a:lnSpc>
                    <a:spcPct val="90000"/>
                  </a:lnSpc>
                  <a:defRPr sz="2400" b="1">
                    <a:solidFill>
                      <a:schemeClr val="tx1"/>
                    </a:solidFill>
                    <a:latin typeface="Arial" panose="020B0604020202020204" pitchFamily="34" charset="0"/>
                  </a:defRPr>
                </a:lvl1pPr>
                <a:lvl2pPr marL="742950" indent="-285750" algn="ctr">
                  <a:lnSpc>
                    <a:spcPct val="90000"/>
                  </a:lnSpc>
                  <a:defRPr sz="2400" b="1">
                    <a:solidFill>
                      <a:schemeClr val="tx1"/>
                    </a:solidFill>
                    <a:latin typeface="Arial" panose="020B0604020202020204" pitchFamily="34" charset="0"/>
                  </a:defRPr>
                </a:lvl2pPr>
                <a:lvl3pPr marL="1143000" indent="-228600" algn="ctr">
                  <a:lnSpc>
                    <a:spcPct val="90000"/>
                  </a:lnSpc>
                  <a:defRPr sz="2400" b="1">
                    <a:solidFill>
                      <a:schemeClr val="tx1"/>
                    </a:solidFill>
                    <a:latin typeface="Arial" panose="020B0604020202020204" pitchFamily="34" charset="0"/>
                  </a:defRPr>
                </a:lvl3pPr>
                <a:lvl4pPr marL="1600200" indent="-228600" algn="ctr">
                  <a:lnSpc>
                    <a:spcPct val="90000"/>
                  </a:lnSpc>
                  <a:defRPr sz="2400" b="1">
                    <a:solidFill>
                      <a:schemeClr val="tx1"/>
                    </a:solidFill>
                    <a:latin typeface="Arial" panose="020B0604020202020204" pitchFamily="34" charset="0"/>
                  </a:defRPr>
                </a:lvl4pPr>
                <a:lvl5pPr marL="2057400" indent="-228600" algn="ctr">
                  <a:lnSpc>
                    <a:spcPct val="90000"/>
                  </a:lnSpc>
                  <a:defRPr sz="2400" b="1">
                    <a:solidFill>
                      <a:schemeClr val="tx1"/>
                    </a:solidFill>
                    <a:latin typeface="Arial" panose="020B0604020202020204" pitchFamily="34" charset="0"/>
                  </a:defRPr>
                </a:lvl5pPr>
                <a:lvl6pPr marL="25146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6pPr>
                <a:lvl7pPr marL="29718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7pPr>
                <a:lvl8pPr marL="34290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8pPr>
                <a:lvl9pPr marL="38862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9pPr>
              </a:lstStyle>
              <a:p>
                <a:endParaRPr lang="en-US" altLang="en-US"/>
              </a:p>
            </p:txBody>
          </p:sp>
          <p:sp>
            <p:nvSpPr>
              <p:cNvPr id="62512" name="AutoShape 37"/>
              <p:cNvSpPr>
                <a:spLocks noChangeArrowheads="1"/>
              </p:cNvSpPr>
              <p:nvPr/>
            </p:nvSpPr>
            <p:spPr bwMode="auto">
              <a:xfrm>
                <a:off x="3164" y="1758"/>
                <a:ext cx="88" cy="40"/>
              </a:xfrm>
              <a:prstGeom prst="roundRect">
                <a:avLst>
                  <a:gd name="adj" fmla="val 12495"/>
                </a:avLst>
              </a:prstGeom>
              <a:solidFill>
                <a:srgbClr val="00279F"/>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ctr">
                  <a:lnSpc>
                    <a:spcPct val="90000"/>
                  </a:lnSpc>
                  <a:defRPr sz="2400" b="1">
                    <a:solidFill>
                      <a:schemeClr val="tx1"/>
                    </a:solidFill>
                    <a:latin typeface="Arial" panose="020B0604020202020204" pitchFamily="34" charset="0"/>
                  </a:defRPr>
                </a:lvl1pPr>
                <a:lvl2pPr marL="742950" indent="-285750" algn="ctr">
                  <a:lnSpc>
                    <a:spcPct val="90000"/>
                  </a:lnSpc>
                  <a:defRPr sz="2400" b="1">
                    <a:solidFill>
                      <a:schemeClr val="tx1"/>
                    </a:solidFill>
                    <a:latin typeface="Arial" panose="020B0604020202020204" pitchFamily="34" charset="0"/>
                  </a:defRPr>
                </a:lvl2pPr>
                <a:lvl3pPr marL="1143000" indent="-228600" algn="ctr">
                  <a:lnSpc>
                    <a:spcPct val="90000"/>
                  </a:lnSpc>
                  <a:defRPr sz="2400" b="1">
                    <a:solidFill>
                      <a:schemeClr val="tx1"/>
                    </a:solidFill>
                    <a:latin typeface="Arial" panose="020B0604020202020204" pitchFamily="34" charset="0"/>
                  </a:defRPr>
                </a:lvl3pPr>
                <a:lvl4pPr marL="1600200" indent="-228600" algn="ctr">
                  <a:lnSpc>
                    <a:spcPct val="90000"/>
                  </a:lnSpc>
                  <a:defRPr sz="2400" b="1">
                    <a:solidFill>
                      <a:schemeClr val="tx1"/>
                    </a:solidFill>
                    <a:latin typeface="Arial" panose="020B0604020202020204" pitchFamily="34" charset="0"/>
                  </a:defRPr>
                </a:lvl4pPr>
                <a:lvl5pPr marL="2057400" indent="-228600" algn="ctr">
                  <a:lnSpc>
                    <a:spcPct val="90000"/>
                  </a:lnSpc>
                  <a:defRPr sz="2400" b="1">
                    <a:solidFill>
                      <a:schemeClr val="tx1"/>
                    </a:solidFill>
                    <a:latin typeface="Arial" panose="020B0604020202020204" pitchFamily="34" charset="0"/>
                  </a:defRPr>
                </a:lvl5pPr>
                <a:lvl6pPr marL="25146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6pPr>
                <a:lvl7pPr marL="29718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7pPr>
                <a:lvl8pPr marL="34290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8pPr>
                <a:lvl9pPr marL="38862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9pPr>
              </a:lstStyle>
              <a:p>
                <a:endParaRPr lang="en-US" altLang="en-US"/>
              </a:p>
            </p:txBody>
          </p:sp>
          <p:sp>
            <p:nvSpPr>
              <p:cNvPr id="62513" name="Rectangle 38"/>
              <p:cNvSpPr>
                <a:spLocks noChangeArrowheads="1"/>
              </p:cNvSpPr>
              <p:nvPr/>
            </p:nvSpPr>
            <p:spPr bwMode="auto">
              <a:xfrm>
                <a:off x="2950" y="1016"/>
                <a:ext cx="323" cy="223"/>
              </a:xfrm>
              <a:prstGeom prst="rect">
                <a:avLst/>
              </a:prstGeom>
              <a:solidFill>
                <a:schemeClr val="accent2"/>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ctr">
                  <a:lnSpc>
                    <a:spcPct val="90000"/>
                  </a:lnSpc>
                  <a:defRPr sz="2400" b="1">
                    <a:solidFill>
                      <a:schemeClr val="tx1"/>
                    </a:solidFill>
                    <a:latin typeface="Arial" panose="020B0604020202020204" pitchFamily="34" charset="0"/>
                  </a:defRPr>
                </a:lvl1pPr>
                <a:lvl2pPr marL="742950" indent="-285750" algn="ctr">
                  <a:lnSpc>
                    <a:spcPct val="90000"/>
                  </a:lnSpc>
                  <a:defRPr sz="2400" b="1">
                    <a:solidFill>
                      <a:schemeClr val="tx1"/>
                    </a:solidFill>
                    <a:latin typeface="Arial" panose="020B0604020202020204" pitchFamily="34" charset="0"/>
                  </a:defRPr>
                </a:lvl2pPr>
                <a:lvl3pPr marL="1143000" indent="-228600" algn="ctr">
                  <a:lnSpc>
                    <a:spcPct val="90000"/>
                  </a:lnSpc>
                  <a:defRPr sz="2400" b="1">
                    <a:solidFill>
                      <a:schemeClr val="tx1"/>
                    </a:solidFill>
                    <a:latin typeface="Arial" panose="020B0604020202020204" pitchFamily="34" charset="0"/>
                  </a:defRPr>
                </a:lvl3pPr>
                <a:lvl4pPr marL="1600200" indent="-228600" algn="ctr">
                  <a:lnSpc>
                    <a:spcPct val="90000"/>
                  </a:lnSpc>
                  <a:defRPr sz="2400" b="1">
                    <a:solidFill>
                      <a:schemeClr val="tx1"/>
                    </a:solidFill>
                    <a:latin typeface="Arial" panose="020B0604020202020204" pitchFamily="34" charset="0"/>
                  </a:defRPr>
                </a:lvl4pPr>
                <a:lvl5pPr marL="2057400" indent="-228600" algn="ctr">
                  <a:lnSpc>
                    <a:spcPct val="90000"/>
                  </a:lnSpc>
                  <a:defRPr sz="2400" b="1">
                    <a:solidFill>
                      <a:schemeClr val="tx1"/>
                    </a:solidFill>
                    <a:latin typeface="Arial" panose="020B0604020202020204" pitchFamily="34" charset="0"/>
                  </a:defRPr>
                </a:lvl5pPr>
                <a:lvl6pPr marL="25146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6pPr>
                <a:lvl7pPr marL="29718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7pPr>
                <a:lvl8pPr marL="34290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8pPr>
                <a:lvl9pPr marL="38862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9pPr>
              </a:lstStyle>
              <a:p>
                <a:endParaRPr lang="en-US" altLang="en-US"/>
              </a:p>
            </p:txBody>
          </p:sp>
          <p:sp>
            <p:nvSpPr>
              <p:cNvPr id="62514" name="Oval 39"/>
              <p:cNvSpPr>
                <a:spLocks noChangeArrowheads="1"/>
              </p:cNvSpPr>
              <p:nvPr/>
            </p:nvSpPr>
            <p:spPr bwMode="auto">
              <a:xfrm>
                <a:off x="2972" y="1086"/>
                <a:ext cx="88" cy="88"/>
              </a:xfrm>
              <a:prstGeom prst="ellipse">
                <a:avLst/>
              </a:prstGeom>
              <a:solidFill>
                <a:srgbClr val="00279F"/>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ctr">
                  <a:lnSpc>
                    <a:spcPct val="90000"/>
                  </a:lnSpc>
                  <a:defRPr sz="2400" b="1">
                    <a:solidFill>
                      <a:schemeClr val="tx1"/>
                    </a:solidFill>
                    <a:latin typeface="Arial" panose="020B0604020202020204" pitchFamily="34" charset="0"/>
                  </a:defRPr>
                </a:lvl1pPr>
                <a:lvl2pPr marL="742950" indent="-285750" algn="ctr">
                  <a:lnSpc>
                    <a:spcPct val="90000"/>
                  </a:lnSpc>
                  <a:defRPr sz="2400" b="1">
                    <a:solidFill>
                      <a:schemeClr val="tx1"/>
                    </a:solidFill>
                    <a:latin typeface="Arial" panose="020B0604020202020204" pitchFamily="34" charset="0"/>
                  </a:defRPr>
                </a:lvl2pPr>
                <a:lvl3pPr marL="1143000" indent="-228600" algn="ctr">
                  <a:lnSpc>
                    <a:spcPct val="90000"/>
                  </a:lnSpc>
                  <a:defRPr sz="2400" b="1">
                    <a:solidFill>
                      <a:schemeClr val="tx1"/>
                    </a:solidFill>
                    <a:latin typeface="Arial" panose="020B0604020202020204" pitchFamily="34" charset="0"/>
                  </a:defRPr>
                </a:lvl3pPr>
                <a:lvl4pPr marL="1600200" indent="-228600" algn="ctr">
                  <a:lnSpc>
                    <a:spcPct val="90000"/>
                  </a:lnSpc>
                  <a:defRPr sz="2400" b="1">
                    <a:solidFill>
                      <a:schemeClr val="tx1"/>
                    </a:solidFill>
                    <a:latin typeface="Arial" panose="020B0604020202020204" pitchFamily="34" charset="0"/>
                  </a:defRPr>
                </a:lvl4pPr>
                <a:lvl5pPr marL="2057400" indent="-228600" algn="ctr">
                  <a:lnSpc>
                    <a:spcPct val="90000"/>
                  </a:lnSpc>
                  <a:defRPr sz="2400" b="1">
                    <a:solidFill>
                      <a:schemeClr val="tx1"/>
                    </a:solidFill>
                    <a:latin typeface="Arial" panose="020B0604020202020204" pitchFamily="34" charset="0"/>
                  </a:defRPr>
                </a:lvl5pPr>
                <a:lvl6pPr marL="25146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6pPr>
                <a:lvl7pPr marL="29718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7pPr>
                <a:lvl8pPr marL="34290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8pPr>
                <a:lvl9pPr marL="38862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9pPr>
              </a:lstStyle>
              <a:p>
                <a:endParaRPr lang="en-US" altLang="en-US"/>
              </a:p>
            </p:txBody>
          </p:sp>
          <p:sp>
            <p:nvSpPr>
              <p:cNvPr id="62515" name="Oval 40"/>
              <p:cNvSpPr>
                <a:spLocks noChangeArrowheads="1"/>
              </p:cNvSpPr>
              <p:nvPr/>
            </p:nvSpPr>
            <p:spPr bwMode="auto">
              <a:xfrm>
                <a:off x="3164" y="1086"/>
                <a:ext cx="88" cy="88"/>
              </a:xfrm>
              <a:prstGeom prst="ellipse">
                <a:avLst/>
              </a:prstGeom>
              <a:solidFill>
                <a:srgbClr val="00279F"/>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ctr">
                  <a:lnSpc>
                    <a:spcPct val="90000"/>
                  </a:lnSpc>
                  <a:defRPr sz="2400" b="1">
                    <a:solidFill>
                      <a:schemeClr val="tx1"/>
                    </a:solidFill>
                    <a:latin typeface="Arial" panose="020B0604020202020204" pitchFamily="34" charset="0"/>
                  </a:defRPr>
                </a:lvl1pPr>
                <a:lvl2pPr marL="742950" indent="-285750" algn="ctr">
                  <a:lnSpc>
                    <a:spcPct val="90000"/>
                  </a:lnSpc>
                  <a:defRPr sz="2400" b="1">
                    <a:solidFill>
                      <a:schemeClr val="tx1"/>
                    </a:solidFill>
                    <a:latin typeface="Arial" panose="020B0604020202020204" pitchFamily="34" charset="0"/>
                  </a:defRPr>
                </a:lvl2pPr>
                <a:lvl3pPr marL="1143000" indent="-228600" algn="ctr">
                  <a:lnSpc>
                    <a:spcPct val="90000"/>
                  </a:lnSpc>
                  <a:defRPr sz="2400" b="1">
                    <a:solidFill>
                      <a:schemeClr val="tx1"/>
                    </a:solidFill>
                    <a:latin typeface="Arial" panose="020B0604020202020204" pitchFamily="34" charset="0"/>
                  </a:defRPr>
                </a:lvl3pPr>
                <a:lvl4pPr marL="1600200" indent="-228600" algn="ctr">
                  <a:lnSpc>
                    <a:spcPct val="90000"/>
                  </a:lnSpc>
                  <a:defRPr sz="2400" b="1">
                    <a:solidFill>
                      <a:schemeClr val="tx1"/>
                    </a:solidFill>
                    <a:latin typeface="Arial" panose="020B0604020202020204" pitchFamily="34" charset="0"/>
                  </a:defRPr>
                </a:lvl4pPr>
                <a:lvl5pPr marL="2057400" indent="-228600" algn="ctr">
                  <a:lnSpc>
                    <a:spcPct val="90000"/>
                  </a:lnSpc>
                  <a:defRPr sz="2400" b="1">
                    <a:solidFill>
                      <a:schemeClr val="tx1"/>
                    </a:solidFill>
                    <a:latin typeface="Arial" panose="020B0604020202020204" pitchFamily="34" charset="0"/>
                  </a:defRPr>
                </a:lvl5pPr>
                <a:lvl6pPr marL="25146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6pPr>
                <a:lvl7pPr marL="29718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7pPr>
                <a:lvl8pPr marL="34290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8pPr>
                <a:lvl9pPr marL="38862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9pPr>
              </a:lstStyle>
              <a:p>
                <a:endParaRPr lang="en-US" altLang="en-US"/>
              </a:p>
            </p:txBody>
          </p:sp>
          <p:sp>
            <p:nvSpPr>
              <p:cNvPr id="62516" name="AutoShape 41"/>
              <p:cNvSpPr>
                <a:spLocks noChangeArrowheads="1"/>
              </p:cNvSpPr>
              <p:nvPr/>
            </p:nvSpPr>
            <p:spPr bwMode="auto">
              <a:xfrm>
                <a:off x="3056" y="1043"/>
                <a:ext cx="112" cy="23"/>
              </a:xfrm>
              <a:prstGeom prst="roundRect">
                <a:avLst>
                  <a:gd name="adj" fmla="val 12495"/>
                </a:avLst>
              </a:prstGeom>
              <a:solidFill>
                <a:srgbClr val="00279F"/>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ctr">
                  <a:lnSpc>
                    <a:spcPct val="90000"/>
                  </a:lnSpc>
                  <a:defRPr sz="2400" b="1">
                    <a:solidFill>
                      <a:schemeClr val="tx1"/>
                    </a:solidFill>
                    <a:latin typeface="Arial" panose="020B0604020202020204" pitchFamily="34" charset="0"/>
                  </a:defRPr>
                </a:lvl1pPr>
                <a:lvl2pPr marL="742950" indent="-285750" algn="ctr">
                  <a:lnSpc>
                    <a:spcPct val="90000"/>
                  </a:lnSpc>
                  <a:defRPr sz="2400" b="1">
                    <a:solidFill>
                      <a:schemeClr val="tx1"/>
                    </a:solidFill>
                    <a:latin typeface="Arial" panose="020B0604020202020204" pitchFamily="34" charset="0"/>
                  </a:defRPr>
                </a:lvl2pPr>
                <a:lvl3pPr marL="1143000" indent="-228600" algn="ctr">
                  <a:lnSpc>
                    <a:spcPct val="90000"/>
                  </a:lnSpc>
                  <a:defRPr sz="2400" b="1">
                    <a:solidFill>
                      <a:schemeClr val="tx1"/>
                    </a:solidFill>
                    <a:latin typeface="Arial" panose="020B0604020202020204" pitchFamily="34" charset="0"/>
                  </a:defRPr>
                </a:lvl3pPr>
                <a:lvl4pPr marL="1600200" indent="-228600" algn="ctr">
                  <a:lnSpc>
                    <a:spcPct val="90000"/>
                  </a:lnSpc>
                  <a:defRPr sz="2400" b="1">
                    <a:solidFill>
                      <a:schemeClr val="tx1"/>
                    </a:solidFill>
                    <a:latin typeface="Arial" panose="020B0604020202020204" pitchFamily="34" charset="0"/>
                  </a:defRPr>
                </a:lvl4pPr>
                <a:lvl5pPr marL="2057400" indent="-228600" algn="ctr">
                  <a:lnSpc>
                    <a:spcPct val="90000"/>
                  </a:lnSpc>
                  <a:defRPr sz="2400" b="1">
                    <a:solidFill>
                      <a:schemeClr val="tx1"/>
                    </a:solidFill>
                    <a:latin typeface="Arial" panose="020B0604020202020204" pitchFamily="34" charset="0"/>
                  </a:defRPr>
                </a:lvl5pPr>
                <a:lvl6pPr marL="25146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6pPr>
                <a:lvl7pPr marL="29718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7pPr>
                <a:lvl8pPr marL="34290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8pPr>
                <a:lvl9pPr marL="38862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9pPr>
              </a:lstStyle>
              <a:p>
                <a:endParaRPr lang="en-US" altLang="en-US"/>
              </a:p>
            </p:txBody>
          </p:sp>
        </p:grpSp>
        <p:grpSp>
          <p:nvGrpSpPr>
            <p:cNvPr id="62504" name="Group 42"/>
            <p:cNvGrpSpPr>
              <a:grpSpLocks/>
            </p:cNvGrpSpPr>
            <p:nvPr/>
          </p:nvGrpSpPr>
          <p:grpSpPr bwMode="auto">
            <a:xfrm>
              <a:off x="3414" y="982"/>
              <a:ext cx="376" cy="856"/>
              <a:chOff x="3414" y="982"/>
              <a:chExt cx="376" cy="856"/>
            </a:xfrm>
          </p:grpSpPr>
          <p:sp>
            <p:nvSpPr>
              <p:cNvPr id="62505" name="Rectangle 43"/>
              <p:cNvSpPr>
                <a:spLocks noChangeArrowheads="1"/>
              </p:cNvSpPr>
              <p:nvPr/>
            </p:nvSpPr>
            <p:spPr bwMode="auto">
              <a:xfrm>
                <a:off x="3414" y="982"/>
                <a:ext cx="376" cy="856"/>
              </a:xfrm>
              <a:prstGeom prst="rect">
                <a:avLst/>
              </a:prstGeom>
              <a:solidFill>
                <a:srgbClr val="618FFD"/>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ctr">
                  <a:lnSpc>
                    <a:spcPct val="90000"/>
                  </a:lnSpc>
                  <a:defRPr sz="2400" b="1">
                    <a:solidFill>
                      <a:schemeClr val="tx1"/>
                    </a:solidFill>
                    <a:latin typeface="Arial" panose="020B0604020202020204" pitchFamily="34" charset="0"/>
                  </a:defRPr>
                </a:lvl1pPr>
                <a:lvl2pPr marL="742950" indent="-285750" algn="ctr">
                  <a:lnSpc>
                    <a:spcPct val="90000"/>
                  </a:lnSpc>
                  <a:defRPr sz="2400" b="1">
                    <a:solidFill>
                      <a:schemeClr val="tx1"/>
                    </a:solidFill>
                    <a:latin typeface="Arial" panose="020B0604020202020204" pitchFamily="34" charset="0"/>
                  </a:defRPr>
                </a:lvl2pPr>
                <a:lvl3pPr marL="1143000" indent="-228600" algn="ctr">
                  <a:lnSpc>
                    <a:spcPct val="90000"/>
                  </a:lnSpc>
                  <a:defRPr sz="2400" b="1">
                    <a:solidFill>
                      <a:schemeClr val="tx1"/>
                    </a:solidFill>
                    <a:latin typeface="Arial" panose="020B0604020202020204" pitchFamily="34" charset="0"/>
                  </a:defRPr>
                </a:lvl3pPr>
                <a:lvl4pPr marL="1600200" indent="-228600" algn="ctr">
                  <a:lnSpc>
                    <a:spcPct val="90000"/>
                  </a:lnSpc>
                  <a:defRPr sz="2400" b="1">
                    <a:solidFill>
                      <a:schemeClr val="tx1"/>
                    </a:solidFill>
                    <a:latin typeface="Arial" panose="020B0604020202020204" pitchFamily="34" charset="0"/>
                  </a:defRPr>
                </a:lvl4pPr>
                <a:lvl5pPr marL="2057400" indent="-228600" algn="ctr">
                  <a:lnSpc>
                    <a:spcPct val="90000"/>
                  </a:lnSpc>
                  <a:defRPr sz="2400" b="1">
                    <a:solidFill>
                      <a:schemeClr val="tx1"/>
                    </a:solidFill>
                    <a:latin typeface="Arial" panose="020B0604020202020204" pitchFamily="34" charset="0"/>
                  </a:defRPr>
                </a:lvl5pPr>
                <a:lvl6pPr marL="25146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6pPr>
                <a:lvl7pPr marL="29718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7pPr>
                <a:lvl8pPr marL="34290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8pPr>
                <a:lvl9pPr marL="38862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9pPr>
              </a:lstStyle>
              <a:p>
                <a:endParaRPr lang="en-US" altLang="en-US"/>
              </a:p>
            </p:txBody>
          </p:sp>
          <p:sp>
            <p:nvSpPr>
              <p:cNvPr id="62506" name="AutoShape 44"/>
              <p:cNvSpPr>
                <a:spLocks noChangeArrowheads="1"/>
              </p:cNvSpPr>
              <p:nvPr/>
            </p:nvSpPr>
            <p:spPr bwMode="auto">
              <a:xfrm>
                <a:off x="3654" y="1750"/>
                <a:ext cx="88" cy="40"/>
              </a:xfrm>
              <a:prstGeom prst="roundRect">
                <a:avLst>
                  <a:gd name="adj" fmla="val 12495"/>
                </a:avLst>
              </a:prstGeom>
              <a:solidFill>
                <a:srgbClr val="00279F"/>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ctr">
                  <a:lnSpc>
                    <a:spcPct val="90000"/>
                  </a:lnSpc>
                  <a:defRPr sz="2400" b="1">
                    <a:solidFill>
                      <a:schemeClr val="tx1"/>
                    </a:solidFill>
                    <a:latin typeface="Arial" panose="020B0604020202020204" pitchFamily="34" charset="0"/>
                  </a:defRPr>
                </a:lvl1pPr>
                <a:lvl2pPr marL="742950" indent="-285750" algn="ctr">
                  <a:lnSpc>
                    <a:spcPct val="90000"/>
                  </a:lnSpc>
                  <a:defRPr sz="2400" b="1">
                    <a:solidFill>
                      <a:schemeClr val="tx1"/>
                    </a:solidFill>
                    <a:latin typeface="Arial" panose="020B0604020202020204" pitchFamily="34" charset="0"/>
                  </a:defRPr>
                </a:lvl2pPr>
                <a:lvl3pPr marL="1143000" indent="-228600" algn="ctr">
                  <a:lnSpc>
                    <a:spcPct val="90000"/>
                  </a:lnSpc>
                  <a:defRPr sz="2400" b="1">
                    <a:solidFill>
                      <a:schemeClr val="tx1"/>
                    </a:solidFill>
                    <a:latin typeface="Arial" panose="020B0604020202020204" pitchFamily="34" charset="0"/>
                  </a:defRPr>
                </a:lvl3pPr>
                <a:lvl4pPr marL="1600200" indent="-228600" algn="ctr">
                  <a:lnSpc>
                    <a:spcPct val="90000"/>
                  </a:lnSpc>
                  <a:defRPr sz="2400" b="1">
                    <a:solidFill>
                      <a:schemeClr val="tx1"/>
                    </a:solidFill>
                    <a:latin typeface="Arial" panose="020B0604020202020204" pitchFamily="34" charset="0"/>
                  </a:defRPr>
                </a:lvl4pPr>
                <a:lvl5pPr marL="2057400" indent="-228600" algn="ctr">
                  <a:lnSpc>
                    <a:spcPct val="90000"/>
                  </a:lnSpc>
                  <a:defRPr sz="2400" b="1">
                    <a:solidFill>
                      <a:schemeClr val="tx1"/>
                    </a:solidFill>
                    <a:latin typeface="Arial" panose="020B0604020202020204" pitchFamily="34" charset="0"/>
                  </a:defRPr>
                </a:lvl5pPr>
                <a:lvl6pPr marL="25146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6pPr>
                <a:lvl7pPr marL="29718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7pPr>
                <a:lvl8pPr marL="34290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8pPr>
                <a:lvl9pPr marL="38862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9pPr>
              </a:lstStyle>
              <a:p>
                <a:endParaRPr lang="en-US" altLang="en-US"/>
              </a:p>
            </p:txBody>
          </p:sp>
          <p:sp>
            <p:nvSpPr>
              <p:cNvPr id="62507" name="Rectangle 45"/>
              <p:cNvSpPr>
                <a:spLocks noChangeArrowheads="1"/>
              </p:cNvSpPr>
              <p:nvPr/>
            </p:nvSpPr>
            <p:spPr bwMode="auto">
              <a:xfrm>
                <a:off x="3440" y="1008"/>
                <a:ext cx="323" cy="223"/>
              </a:xfrm>
              <a:prstGeom prst="rect">
                <a:avLst/>
              </a:prstGeom>
              <a:solidFill>
                <a:schemeClr val="accent2"/>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ctr">
                  <a:lnSpc>
                    <a:spcPct val="90000"/>
                  </a:lnSpc>
                  <a:defRPr sz="2400" b="1">
                    <a:solidFill>
                      <a:schemeClr val="tx1"/>
                    </a:solidFill>
                    <a:latin typeface="Arial" panose="020B0604020202020204" pitchFamily="34" charset="0"/>
                  </a:defRPr>
                </a:lvl1pPr>
                <a:lvl2pPr marL="742950" indent="-285750" algn="ctr">
                  <a:lnSpc>
                    <a:spcPct val="90000"/>
                  </a:lnSpc>
                  <a:defRPr sz="2400" b="1">
                    <a:solidFill>
                      <a:schemeClr val="tx1"/>
                    </a:solidFill>
                    <a:latin typeface="Arial" panose="020B0604020202020204" pitchFamily="34" charset="0"/>
                  </a:defRPr>
                </a:lvl2pPr>
                <a:lvl3pPr marL="1143000" indent="-228600" algn="ctr">
                  <a:lnSpc>
                    <a:spcPct val="90000"/>
                  </a:lnSpc>
                  <a:defRPr sz="2400" b="1">
                    <a:solidFill>
                      <a:schemeClr val="tx1"/>
                    </a:solidFill>
                    <a:latin typeface="Arial" panose="020B0604020202020204" pitchFamily="34" charset="0"/>
                  </a:defRPr>
                </a:lvl3pPr>
                <a:lvl4pPr marL="1600200" indent="-228600" algn="ctr">
                  <a:lnSpc>
                    <a:spcPct val="90000"/>
                  </a:lnSpc>
                  <a:defRPr sz="2400" b="1">
                    <a:solidFill>
                      <a:schemeClr val="tx1"/>
                    </a:solidFill>
                    <a:latin typeface="Arial" panose="020B0604020202020204" pitchFamily="34" charset="0"/>
                  </a:defRPr>
                </a:lvl4pPr>
                <a:lvl5pPr marL="2057400" indent="-228600" algn="ctr">
                  <a:lnSpc>
                    <a:spcPct val="90000"/>
                  </a:lnSpc>
                  <a:defRPr sz="2400" b="1">
                    <a:solidFill>
                      <a:schemeClr val="tx1"/>
                    </a:solidFill>
                    <a:latin typeface="Arial" panose="020B0604020202020204" pitchFamily="34" charset="0"/>
                  </a:defRPr>
                </a:lvl5pPr>
                <a:lvl6pPr marL="25146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6pPr>
                <a:lvl7pPr marL="29718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7pPr>
                <a:lvl8pPr marL="34290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8pPr>
                <a:lvl9pPr marL="38862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9pPr>
              </a:lstStyle>
              <a:p>
                <a:endParaRPr lang="en-US" altLang="en-US"/>
              </a:p>
            </p:txBody>
          </p:sp>
          <p:sp>
            <p:nvSpPr>
              <p:cNvPr id="62508" name="Oval 46"/>
              <p:cNvSpPr>
                <a:spLocks noChangeArrowheads="1"/>
              </p:cNvSpPr>
              <p:nvPr/>
            </p:nvSpPr>
            <p:spPr bwMode="auto">
              <a:xfrm>
                <a:off x="3462" y="1078"/>
                <a:ext cx="88" cy="88"/>
              </a:xfrm>
              <a:prstGeom prst="ellipse">
                <a:avLst/>
              </a:prstGeom>
              <a:solidFill>
                <a:srgbClr val="00279F"/>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ctr">
                  <a:lnSpc>
                    <a:spcPct val="90000"/>
                  </a:lnSpc>
                  <a:defRPr sz="2400" b="1">
                    <a:solidFill>
                      <a:schemeClr val="tx1"/>
                    </a:solidFill>
                    <a:latin typeface="Arial" panose="020B0604020202020204" pitchFamily="34" charset="0"/>
                  </a:defRPr>
                </a:lvl1pPr>
                <a:lvl2pPr marL="742950" indent="-285750" algn="ctr">
                  <a:lnSpc>
                    <a:spcPct val="90000"/>
                  </a:lnSpc>
                  <a:defRPr sz="2400" b="1">
                    <a:solidFill>
                      <a:schemeClr val="tx1"/>
                    </a:solidFill>
                    <a:latin typeface="Arial" panose="020B0604020202020204" pitchFamily="34" charset="0"/>
                  </a:defRPr>
                </a:lvl2pPr>
                <a:lvl3pPr marL="1143000" indent="-228600" algn="ctr">
                  <a:lnSpc>
                    <a:spcPct val="90000"/>
                  </a:lnSpc>
                  <a:defRPr sz="2400" b="1">
                    <a:solidFill>
                      <a:schemeClr val="tx1"/>
                    </a:solidFill>
                    <a:latin typeface="Arial" panose="020B0604020202020204" pitchFamily="34" charset="0"/>
                  </a:defRPr>
                </a:lvl3pPr>
                <a:lvl4pPr marL="1600200" indent="-228600" algn="ctr">
                  <a:lnSpc>
                    <a:spcPct val="90000"/>
                  </a:lnSpc>
                  <a:defRPr sz="2400" b="1">
                    <a:solidFill>
                      <a:schemeClr val="tx1"/>
                    </a:solidFill>
                    <a:latin typeface="Arial" panose="020B0604020202020204" pitchFamily="34" charset="0"/>
                  </a:defRPr>
                </a:lvl4pPr>
                <a:lvl5pPr marL="2057400" indent="-228600" algn="ctr">
                  <a:lnSpc>
                    <a:spcPct val="90000"/>
                  </a:lnSpc>
                  <a:defRPr sz="2400" b="1">
                    <a:solidFill>
                      <a:schemeClr val="tx1"/>
                    </a:solidFill>
                    <a:latin typeface="Arial" panose="020B0604020202020204" pitchFamily="34" charset="0"/>
                  </a:defRPr>
                </a:lvl5pPr>
                <a:lvl6pPr marL="25146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6pPr>
                <a:lvl7pPr marL="29718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7pPr>
                <a:lvl8pPr marL="34290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8pPr>
                <a:lvl9pPr marL="38862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9pPr>
              </a:lstStyle>
              <a:p>
                <a:endParaRPr lang="en-US" altLang="en-US"/>
              </a:p>
            </p:txBody>
          </p:sp>
          <p:sp>
            <p:nvSpPr>
              <p:cNvPr id="62509" name="Oval 47"/>
              <p:cNvSpPr>
                <a:spLocks noChangeArrowheads="1"/>
              </p:cNvSpPr>
              <p:nvPr/>
            </p:nvSpPr>
            <p:spPr bwMode="auto">
              <a:xfrm>
                <a:off x="3654" y="1078"/>
                <a:ext cx="88" cy="88"/>
              </a:xfrm>
              <a:prstGeom prst="ellipse">
                <a:avLst/>
              </a:prstGeom>
              <a:solidFill>
                <a:srgbClr val="00279F"/>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ctr">
                  <a:lnSpc>
                    <a:spcPct val="90000"/>
                  </a:lnSpc>
                  <a:defRPr sz="2400" b="1">
                    <a:solidFill>
                      <a:schemeClr val="tx1"/>
                    </a:solidFill>
                    <a:latin typeface="Arial" panose="020B0604020202020204" pitchFamily="34" charset="0"/>
                  </a:defRPr>
                </a:lvl1pPr>
                <a:lvl2pPr marL="742950" indent="-285750" algn="ctr">
                  <a:lnSpc>
                    <a:spcPct val="90000"/>
                  </a:lnSpc>
                  <a:defRPr sz="2400" b="1">
                    <a:solidFill>
                      <a:schemeClr val="tx1"/>
                    </a:solidFill>
                    <a:latin typeface="Arial" panose="020B0604020202020204" pitchFamily="34" charset="0"/>
                  </a:defRPr>
                </a:lvl2pPr>
                <a:lvl3pPr marL="1143000" indent="-228600" algn="ctr">
                  <a:lnSpc>
                    <a:spcPct val="90000"/>
                  </a:lnSpc>
                  <a:defRPr sz="2400" b="1">
                    <a:solidFill>
                      <a:schemeClr val="tx1"/>
                    </a:solidFill>
                    <a:latin typeface="Arial" panose="020B0604020202020204" pitchFamily="34" charset="0"/>
                  </a:defRPr>
                </a:lvl3pPr>
                <a:lvl4pPr marL="1600200" indent="-228600" algn="ctr">
                  <a:lnSpc>
                    <a:spcPct val="90000"/>
                  </a:lnSpc>
                  <a:defRPr sz="2400" b="1">
                    <a:solidFill>
                      <a:schemeClr val="tx1"/>
                    </a:solidFill>
                    <a:latin typeface="Arial" panose="020B0604020202020204" pitchFamily="34" charset="0"/>
                  </a:defRPr>
                </a:lvl4pPr>
                <a:lvl5pPr marL="2057400" indent="-228600" algn="ctr">
                  <a:lnSpc>
                    <a:spcPct val="90000"/>
                  </a:lnSpc>
                  <a:defRPr sz="2400" b="1">
                    <a:solidFill>
                      <a:schemeClr val="tx1"/>
                    </a:solidFill>
                    <a:latin typeface="Arial" panose="020B0604020202020204" pitchFamily="34" charset="0"/>
                  </a:defRPr>
                </a:lvl5pPr>
                <a:lvl6pPr marL="25146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6pPr>
                <a:lvl7pPr marL="29718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7pPr>
                <a:lvl8pPr marL="34290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8pPr>
                <a:lvl9pPr marL="38862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9pPr>
              </a:lstStyle>
              <a:p>
                <a:endParaRPr lang="en-US" altLang="en-US"/>
              </a:p>
            </p:txBody>
          </p:sp>
          <p:sp>
            <p:nvSpPr>
              <p:cNvPr id="62510" name="AutoShape 48"/>
              <p:cNvSpPr>
                <a:spLocks noChangeArrowheads="1"/>
              </p:cNvSpPr>
              <p:nvPr/>
            </p:nvSpPr>
            <p:spPr bwMode="auto">
              <a:xfrm>
                <a:off x="3546" y="1035"/>
                <a:ext cx="112" cy="23"/>
              </a:xfrm>
              <a:prstGeom prst="roundRect">
                <a:avLst>
                  <a:gd name="adj" fmla="val 12495"/>
                </a:avLst>
              </a:prstGeom>
              <a:solidFill>
                <a:srgbClr val="00279F"/>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ctr">
                  <a:lnSpc>
                    <a:spcPct val="90000"/>
                  </a:lnSpc>
                  <a:defRPr sz="2400" b="1">
                    <a:solidFill>
                      <a:schemeClr val="tx1"/>
                    </a:solidFill>
                    <a:latin typeface="Arial" panose="020B0604020202020204" pitchFamily="34" charset="0"/>
                  </a:defRPr>
                </a:lvl1pPr>
                <a:lvl2pPr marL="742950" indent="-285750" algn="ctr">
                  <a:lnSpc>
                    <a:spcPct val="90000"/>
                  </a:lnSpc>
                  <a:defRPr sz="2400" b="1">
                    <a:solidFill>
                      <a:schemeClr val="tx1"/>
                    </a:solidFill>
                    <a:latin typeface="Arial" panose="020B0604020202020204" pitchFamily="34" charset="0"/>
                  </a:defRPr>
                </a:lvl2pPr>
                <a:lvl3pPr marL="1143000" indent="-228600" algn="ctr">
                  <a:lnSpc>
                    <a:spcPct val="90000"/>
                  </a:lnSpc>
                  <a:defRPr sz="2400" b="1">
                    <a:solidFill>
                      <a:schemeClr val="tx1"/>
                    </a:solidFill>
                    <a:latin typeface="Arial" panose="020B0604020202020204" pitchFamily="34" charset="0"/>
                  </a:defRPr>
                </a:lvl3pPr>
                <a:lvl4pPr marL="1600200" indent="-228600" algn="ctr">
                  <a:lnSpc>
                    <a:spcPct val="90000"/>
                  </a:lnSpc>
                  <a:defRPr sz="2400" b="1">
                    <a:solidFill>
                      <a:schemeClr val="tx1"/>
                    </a:solidFill>
                    <a:latin typeface="Arial" panose="020B0604020202020204" pitchFamily="34" charset="0"/>
                  </a:defRPr>
                </a:lvl4pPr>
                <a:lvl5pPr marL="2057400" indent="-228600" algn="ctr">
                  <a:lnSpc>
                    <a:spcPct val="90000"/>
                  </a:lnSpc>
                  <a:defRPr sz="2400" b="1">
                    <a:solidFill>
                      <a:schemeClr val="tx1"/>
                    </a:solidFill>
                    <a:latin typeface="Arial" panose="020B0604020202020204" pitchFamily="34" charset="0"/>
                  </a:defRPr>
                </a:lvl5pPr>
                <a:lvl6pPr marL="25146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6pPr>
                <a:lvl7pPr marL="29718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7pPr>
                <a:lvl8pPr marL="34290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8pPr>
                <a:lvl9pPr marL="38862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9pPr>
              </a:lstStyle>
              <a:p>
                <a:endParaRPr lang="en-US" altLang="en-US"/>
              </a:p>
            </p:txBody>
          </p:sp>
        </p:grpSp>
      </p:grpSp>
      <p:grpSp>
        <p:nvGrpSpPr>
          <p:cNvPr id="62479" name="Group 49"/>
          <p:cNvGrpSpPr>
            <a:grpSpLocks/>
          </p:cNvGrpSpPr>
          <p:nvPr/>
        </p:nvGrpSpPr>
        <p:grpSpPr bwMode="auto">
          <a:xfrm>
            <a:off x="7424738" y="1411288"/>
            <a:ext cx="1855787" cy="1639887"/>
            <a:chOff x="4317" y="889"/>
            <a:chExt cx="1079" cy="1033"/>
          </a:xfrm>
        </p:grpSpPr>
        <p:sp>
          <p:nvSpPr>
            <p:cNvPr id="62493" name="AutoShape 50"/>
            <p:cNvSpPr>
              <a:spLocks noChangeArrowheads="1"/>
            </p:cNvSpPr>
            <p:nvPr/>
          </p:nvSpPr>
          <p:spPr bwMode="auto">
            <a:xfrm>
              <a:off x="4317" y="889"/>
              <a:ext cx="1079" cy="1033"/>
            </a:xfrm>
            <a:prstGeom prst="roundRect">
              <a:avLst>
                <a:gd name="adj" fmla="val 12495"/>
              </a:avLst>
            </a:prstGeom>
            <a:solidFill>
              <a:srgbClr val="91919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ctr">
                <a:lnSpc>
                  <a:spcPct val="90000"/>
                </a:lnSpc>
                <a:defRPr sz="2400" b="1">
                  <a:solidFill>
                    <a:schemeClr val="tx1"/>
                  </a:solidFill>
                  <a:latin typeface="Arial" panose="020B0604020202020204" pitchFamily="34" charset="0"/>
                </a:defRPr>
              </a:lvl1pPr>
              <a:lvl2pPr marL="742950" indent="-285750" algn="ctr">
                <a:lnSpc>
                  <a:spcPct val="90000"/>
                </a:lnSpc>
                <a:defRPr sz="2400" b="1">
                  <a:solidFill>
                    <a:schemeClr val="tx1"/>
                  </a:solidFill>
                  <a:latin typeface="Arial" panose="020B0604020202020204" pitchFamily="34" charset="0"/>
                </a:defRPr>
              </a:lvl2pPr>
              <a:lvl3pPr marL="1143000" indent="-228600" algn="ctr">
                <a:lnSpc>
                  <a:spcPct val="90000"/>
                </a:lnSpc>
                <a:defRPr sz="2400" b="1">
                  <a:solidFill>
                    <a:schemeClr val="tx1"/>
                  </a:solidFill>
                  <a:latin typeface="Arial" panose="020B0604020202020204" pitchFamily="34" charset="0"/>
                </a:defRPr>
              </a:lvl3pPr>
              <a:lvl4pPr marL="1600200" indent="-228600" algn="ctr">
                <a:lnSpc>
                  <a:spcPct val="90000"/>
                </a:lnSpc>
                <a:defRPr sz="2400" b="1">
                  <a:solidFill>
                    <a:schemeClr val="tx1"/>
                  </a:solidFill>
                  <a:latin typeface="Arial" panose="020B0604020202020204" pitchFamily="34" charset="0"/>
                </a:defRPr>
              </a:lvl4pPr>
              <a:lvl5pPr marL="2057400" indent="-228600" algn="ctr">
                <a:lnSpc>
                  <a:spcPct val="90000"/>
                </a:lnSpc>
                <a:defRPr sz="2400" b="1">
                  <a:solidFill>
                    <a:schemeClr val="tx1"/>
                  </a:solidFill>
                  <a:latin typeface="Arial" panose="020B0604020202020204" pitchFamily="34" charset="0"/>
                </a:defRPr>
              </a:lvl5pPr>
              <a:lvl6pPr marL="25146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6pPr>
              <a:lvl7pPr marL="29718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7pPr>
              <a:lvl8pPr marL="34290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8pPr>
              <a:lvl9pPr marL="38862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9pPr>
            </a:lstStyle>
            <a:p>
              <a:endParaRPr lang="en-US" altLang="en-US"/>
            </a:p>
          </p:txBody>
        </p:sp>
        <p:sp>
          <p:nvSpPr>
            <p:cNvPr id="62494" name="Oval 51"/>
            <p:cNvSpPr>
              <a:spLocks noChangeArrowheads="1"/>
            </p:cNvSpPr>
            <p:nvPr/>
          </p:nvSpPr>
          <p:spPr bwMode="auto">
            <a:xfrm>
              <a:off x="4438" y="1553"/>
              <a:ext cx="825" cy="281"/>
            </a:xfrm>
            <a:prstGeom prst="ellipse">
              <a:avLst/>
            </a:prstGeom>
            <a:solidFill>
              <a:srgbClr val="E5405D"/>
            </a:solidFill>
            <a:ln w="12700">
              <a:solidFill>
                <a:srgbClr val="E5405D"/>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ctr">
                <a:lnSpc>
                  <a:spcPct val="90000"/>
                </a:lnSpc>
                <a:defRPr sz="2400" b="1">
                  <a:solidFill>
                    <a:schemeClr val="tx1"/>
                  </a:solidFill>
                  <a:latin typeface="Arial" panose="020B0604020202020204" pitchFamily="34" charset="0"/>
                </a:defRPr>
              </a:lvl1pPr>
              <a:lvl2pPr marL="742950" indent="-285750" algn="ctr">
                <a:lnSpc>
                  <a:spcPct val="90000"/>
                </a:lnSpc>
                <a:defRPr sz="2400" b="1">
                  <a:solidFill>
                    <a:schemeClr val="tx1"/>
                  </a:solidFill>
                  <a:latin typeface="Arial" panose="020B0604020202020204" pitchFamily="34" charset="0"/>
                </a:defRPr>
              </a:lvl2pPr>
              <a:lvl3pPr marL="1143000" indent="-228600" algn="ctr">
                <a:lnSpc>
                  <a:spcPct val="90000"/>
                </a:lnSpc>
                <a:defRPr sz="2400" b="1">
                  <a:solidFill>
                    <a:schemeClr val="tx1"/>
                  </a:solidFill>
                  <a:latin typeface="Arial" panose="020B0604020202020204" pitchFamily="34" charset="0"/>
                </a:defRPr>
              </a:lvl3pPr>
              <a:lvl4pPr marL="1600200" indent="-228600" algn="ctr">
                <a:lnSpc>
                  <a:spcPct val="90000"/>
                </a:lnSpc>
                <a:defRPr sz="2400" b="1">
                  <a:solidFill>
                    <a:schemeClr val="tx1"/>
                  </a:solidFill>
                  <a:latin typeface="Arial" panose="020B0604020202020204" pitchFamily="34" charset="0"/>
                </a:defRPr>
              </a:lvl4pPr>
              <a:lvl5pPr marL="2057400" indent="-228600" algn="ctr">
                <a:lnSpc>
                  <a:spcPct val="90000"/>
                </a:lnSpc>
                <a:defRPr sz="2400" b="1">
                  <a:solidFill>
                    <a:schemeClr val="tx1"/>
                  </a:solidFill>
                  <a:latin typeface="Arial" panose="020B0604020202020204" pitchFamily="34" charset="0"/>
                </a:defRPr>
              </a:lvl5pPr>
              <a:lvl6pPr marL="25146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6pPr>
              <a:lvl7pPr marL="29718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7pPr>
              <a:lvl8pPr marL="34290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8pPr>
              <a:lvl9pPr marL="38862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9pPr>
            </a:lstStyle>
            <a:p>
              <a:endParaRPr lang="en-US" altLang="en-US"/>
            </a:p>
          </p:txBody>
        </p:sp>
        <p:sp>
          <p:nvSpPr>
            <p:cNvPr id="62495" name="Rectangle 52"/>
            <p:cNvSpPr>
              <a:spLocks noChangeArrowheads="1"/>
            </p:cNvSpPr>
            <p:nvPr/>
          </p:nvSpPr>
          <p:spPr bwMode="auto">
            <a:xfrm>
              <a:off x="4438" y="1499"/>
              <a:ext cx="834" cy="197"/>
            </a:xfrm>
            <a:prstGeom prst="rect">
              <a:avLst/>
            </a:prstGeom>
            <a:solidFill>
              <a:srgbClr val="E5405D"/>
            </a:solidFill>
            <a:ln w="12700">
              <a:solidFill>
                <a:srgbClr val="E5405D"/>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ctr">
                <a:lnSpc>
                  <a:spcPct val="90000"/>
                </a:lnSpc>
                <a:defRPr sz="2400" b="1">
                  <a:solidFill>
                    <a:schemeClr val="tx1"/>
                  </a:solidFill>
                  <a:latin typeface="Arial" panose="020B0604020202020204" pitchFamily="34" charset="0"/>
                </a:defRPr>
              </a:lvl1pPr>
              <a:lvl2pPr marL="742950" indent="-285750" algn="ctr">
                <a:lnSpc>
                  <a:spcPct val="90000"/>
                </a:lnSpc>
                <a:defRPr sz="2400" b="1">
                  <a:solidFill>
                    <a:schemeClr val="tx1"/>
                  </a:solidFill>
                  <a:latin typeface="Arial" panose="020B0604020202020204" pitchFamily="34" charset="0"/>
                </a:defRPr>
              </a:lvl2pPr>
              <a:lvl3pPr marL="1143000" indent="-228600" algn="ctr">
                <a:lnSpc>
                  <a:spcPct val="90000"/>
                </a:lnSpc>
                <a:defRPr sz="2400" b="1">
                  <a:solidFill>
                    <a:schemeClr val="tx1"/>
                  </a:solidFill>
                  <a:latin typeface="Arial" panose="020B0604020202020204" pitchFamily="34" charset="0"/>
                </a:defRPr>
              </a:lvl3pPr>
              <a:lvl4pPr marL="1600200" indent="-228600" algn="ctr">
                <a:lnSpc>
                  <a:spcPct val="90000"/>
                </a:lnSpc>
                <a:defRPr sz="2400" b="1">
                  <a:solidFill>
                    <a:schemeClr val="tx1"/>
                  </a:solidFill>
                  <a:latin typeface="Arial" panose="020B0604020202020204" pitchFamily="34" charset="0"/>
                </a:defRPr>
              </a:lvl4pPr>
              <a:lvl5pPr marL="2057400" indent="-228600" algn="ctr">
                <a:lnSpc>
                  <a:spcPct val="90000"/>
                </a:lnSpc>
                <a:defRPr sz="2400" b="1">
                  <a:solidFill>
                    <a:schemeClr val="tx1"/>
                  </a:solidFill>
                  <a:latin typeface="Arial" panose="020B0604020202020204" pitchFamily="34" charset="0"/>
                </a:defRPr>
              </a:lvl5pPr>
              <a:lvl6pPr marL="25146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6pPr>
              <a:lvl7pPr marL="29718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7pPr>
              <a:lvl8pPr marL="34290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8pPr>
              <a:lvl9pPr marL="38862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9pPr>
            </a:lstStyle>
            <a:p>
              <a:endParaRPr lang="en-US" altLang="en-US"/>
            </a:p>
          </p:txBody>
        </p:sp>
        <p:sp>
          <p:nvSpPr>
            <p:cNvPr id="62496" name="Oval 53"/>
            <p:cNvSpPr>
              <a:spLocks noChangeArrowheads="1"/>
            </p:cNvSpPr>
            <p:nvPr/>
          </p:nvSpPr>
          <p:spPr bwMode="auto">
            <a:xfrm>
              <a:off x="4442" y="1354"/>
              <a:ext cx="825" cy="283"/>
            </a:xfrm>
            <a:prstGeom prst="ellipse">
              <a:avLst/>
            </a:prstGeom>
            <a:solidFill>
              <a:schemeClr val="bg1"/>
            </a:solidFill>
            <a:ln w="12700">
              <a:solidFill>
                <a:schemeClr val="bg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ctr">
                <a:lnSpc>
                  <a:spcPct val="90000"/>
                </a:lnSpc>
                <a:defRPr sz="2400" b="1">
                  <a:solidFill>
                    <a:schemeClr val="tx1"/>
                  </a:solidFill>
                  <a:latin typeface="Arial" panose="020B0604020202020204" pitchFamily="34" charset="0"/>
                </a:defRPr>
              </a:lvl1pPr>
              <a:lvl2pPr marL="742950" indent="-285750" algn="ctr">
                <a:lnSpc>
                  <a:spcPct val="90000"/>
                </a:lnSpc>
                <a:defRPr sz="2400" b="1">
                  <a:solidFill>
                    <a:schemeClr val="tx1"/>
                  </a:solidFill>
                  <a:latin typeface="Arial" panose="020B0604020202020204" pitchFamily="34" charset="0"/>
                </a:defRPr>
              </a:lvl2pPr>
              <a:lvl3pPr marL="1143000" indent="-228600" algn="ctr">
                <a:lnSpc>
                  <a:spcPct val="90000"/>
                </a:lnSpc>
                <a:defRPr sz="2400" b="1">
                  <a:solidFill>
                    <a:schemeClr val="tx1"/>
                  </a:solidFill>
                  <a:latin typeface="Arial" panose="020B0604020202020204" pitchFamily="34" charset="0"/>
                </a:defRPr>
              </a:lvl3pPr>
              <a:lvl4pPr marL="1600200" indent="-228600" algn="ctr">
                <a:lnSpc>
                  <a:spcPct val="90000"/>
                </a:lnSpc>
                <a:defRPr sz="2400" b="1">
                  <a:solidFill>
                    <a:schemeClr val="tx1"/>
                  </a:solidFill>
                  <a:latin typeface="Arial" panose="020B0604020202020204" pitchFamily="34" charset="0"/>
                </a:defRPr>
              </a:lvl4pPr>
              <a:lvl5pPr marL="2057400" indent="-228600" algn="ctr">
                <a:lnSpc>
                  <a:spcPct val="90000"/>
                </a:lnSpc>
                <a:defRPr sz="2400" b="1">
                  <a:solidFill>
                    <a:schemeClr val="tx1"/>
                  </a:solidFill>
                  <a:latin typeface="Arial" panose="020B0604020202020204" pitchFamily="34" charset="0"/>
                </a:defRPr>
              </a:lvl5pPr>
              <a:lvl6pPr marL="25146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6pPr>
              <a:lvl7pPr marL="29718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7pPr>
              <a:lvl8pPr marL="34290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8pPr>
              <a:lvl9pPr marL="38862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9pPr>
            </a:lstStyle>
            <a:p>
              <a:endParaRPr lang="en-US" altLang="en-US"/>
            </a:p>
          </p:txBody>
        </p:sp>
        <p:sp>
          <p:nvSpPr>
            <p:cNvPr id="62497" name="Oval 54"/>
            <p:cNvSpPr>
              <a:spLocks noChangeArrowheads="1"/>
            </p:cNvSpPr>
            <p:nvPr/>
          </p:nvSpPr>
          <p:spPr bwMode="auto">
            <a:xfrm>
              <a:off x="4675" y="1430"/>
              <a:ext cx="362" cy="100"/>
            </a:xfrm>
            <a:prstGeom prst="ellipse">
              <a:avLst/>
            </a:prstGeom>
            <a:solidFill>
              <a:srgbClr val="E5405D"/>
            </a:solidFill>
            <a:ln w="12700">
              <a:solidFill>
                <a:srgbClr val="E5405D"/>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ctr">
                <a:lnSpc>
                  <a:spcPct val="90000"/>
                </a:lnSpc>
                <a:defRPr sz="2400" b="1">
                  <a:solidFill>
                    <a:schemeClr val="tx1"/>
                  </a:solidFill>
                  <a:latin typeface="Arial" panose="020B0604020202020204" pitchFamily="34" charset="0"/>
                </a:defRPr>
              </a:lvl1pPr>
              <a:lvl2pPr marL="742950" indent="-285750" algn="ctr">
                <a:lnSpc>
                  <a:spcPct val="90000"/>
                </a:lnSpc>
                <a:defRPr sz="2400" b="1">
                  <a:solidFill>
                    <a:schemeClr val="tx1"/>
                  </a:solidFill>
                  <a:latin typeface="Arial" panose="020B0604020202020204" pitchFamily="34" charset="0"/>
                </a:defRPr>
              </a:lvl2pPr>
              <a:lvl3pPr marL="1143000" indent="-228600" algn="ctr">
                <a:lnSpc>
                  <a:spcPct val="90000"/>
                </a:lnSpc>
                <a:defRPr sz="2400" b="1">
                  <a:solidFill>
                    <a:schemeClr val="tx1"/>
                  </a:solidFill>
                  <a:latin typeface="Arial" panose="020B0604020202020204" pitchFamily="34" charset="0"/>
                </a:defRPr>
              </a:lvl3pPr>
              <a:lvl4pPr marL="1600200" indent="-228600" algn="ctr">
                <a:lnSpc>
                  <a:spcPct val="90000"/>
                </a:lnSpc>
                <a:defRPr sz="2400" b="1">
                  <a:solidFill>
                    <a:schemeClr val="tx1"/>
                  </a:solidFill>
                  <a:latin typeface="Arial" panose="020B0604020202020204" pitchFamily="34" charset="0"/>
                </a:defRPr>
              </a:lvl4pPr>
              <a:lvl5pPr marL="2057400" indent="-228600" algn="ctr">
                <a:lnSpc>
                  <a:spcPct val="90000"/>
                </a:lnSpc>
                <a:defRPr sz="2400" b="1">
                  <a:solidFill>
                    <a:schemeClr val="tx1"/>
                  </a:solidFill>
                  <a:latin typeface="Arial" panose="020B0604020202020204" pitchFamily="34" charset="0"/>
                </a:defRPr>
              </a:lvl5pPr>
              <a:lvl6pPr marL="25146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6pPr>
              <a:lvl7pPr marL="29718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7pPr>
              <a:lvl8pPr marL="34290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8pPr>
              <a:lvl9pPr marL="38862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9pPr>
            </a:lstStyle>
            <a:p>
              <a:endParaRPr lang="en-US" altLang="en-US"/>
            </a:p>
          </p:txBody>
        </p:sp>
        <p:sp>
          <p:nvSpPr>
            <p:cNvPr id="62498" name="Rectangle 55"/>
            <p:cNvSpPr>
              <a:spLocks noChangeArrowheads="1"/>
            </p:cNvSpPr>
            <p:nvPr/>
          </p:nvSpPr>
          <p:spPr bwMode="auto">
            <a:xfrm>
              <a:off x="4674" y="1085"/>
              <a:ext cx="361" cy="395"/>
            </a:xfrm>
            <a:prstGeom prst="rect">
              <a:avLst/>
            </a:prstGeom>
            <a:solidFill>
              <a:srgbClr val="E5405D"/>
            </a:solidFill>
            <a:ln w="12700">
              <a:solidFill>
                <a:srgbClr val="E5405D"/>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ctr">
                <a:lnSpc>
                  <a:spcPct val="90000"/>
                </a:lnSpc>
                <a:defRPr sz="2400" b="1">
                  <a:solidFill>
                    <a:schemeClr val="tx1"/>
                  </a:solidFill>
                  <a:latin typeface="Arial" panose="020B0604020202020204" pitchFamily="34" charset="0"/>
                </a:defRPr>
              </a:lvl1pPr>
              <a:lvl2pPr marL="742950" indent="-285750" algn="ctr">
                <a:lnSpc>
                  <a:spcPct val="90000"/>
                </a:lnSpc>
                <a:defRPr sz="2400" b="1">
                  <a:solidFill>
                    <a:schemeClr val="tx1"/>
                  </a:solidFill>
                  <a:latin typeface="Arial" panose="020B0604020202020204" pitchFamily="34" charset="0"/>
                </a:defRPr>
              </a:lvl2pPr>
              <a:lvl3pPr marL="1143000" indent="-228600" algn="ctr">
                <a:lnSpc>
                  <a:spcPct val="90000"/>
                </a:lnSpc>
                <a:defRPr sz="2400" b="1">
                  <a:solidFill>
                    <a:schemeClr val="tx1"/>
                  </a:solidFill>
                  <a:latin typeface="Arial" panose="020B0604020202020204" pitchFamily="34" charset="0"/>
                </a:defRPr>
              </a:lvl3pPr>
              <a:lvl4pPr marL="1600200" indent="-228600" algn="ctr">
                <a:lnSpc>
                  <a:spcPct val="90000"/>
                </a:lnSpc>
                <a:defRPr sz="2400" b="1">
                  <a:solidFill>
                    <a:schemeClr val="tx1"/>
                  </a:solidFill>
                  <a:latin typeface="Arial" panose="020B0604020202020204" pitchFamily="34" charset="0"/>
                </a:defRPr>
              </a:lvl4pPr>
              <a:lvl5pPr marL="2057400" indent="-228600" algn="ctr">
                <a:lnSpc>
                  <a:spcPct val="90000"/>
                </a:lnSpc>
                <a:defRPr sz="2400" b="1">
                  <a:solidFill>
                    <a:schemeClr val="tx1"/>
                  </a:solidFill>
                  <a:latin typeface="Arial" panose="020B0604020202020204" pitchFamily="34" charset="0"/>
                </a:defRPr>
              </a:lvl5pPr>
              <a:lvl6pPr marL="25146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6pPr>
              <a:lvl7pPr marL="29718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7pPr>
              <a:lvl8pPr marL="34290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8pPr>
              <a:lvl9pPr marL="38862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9pPr>
            </a:lstStyle>
            <a:p>
              <a:endParaRPr lang="en-US" altLang="en-US"/>
            </a:p>
          </p:txBody>
        </p:sp>
        <p:sp>
          <p:nvSpPr>
            <p:cNvPr id="62499" name="Oval 56"/>
            <p:cNvSpPr>
              <a:spLocks noChangeArrowheads="1"/>
            </p:cNvSpPr>
            <p:nvPr/>
          </p:nvSpPr>
          <p:spPr bwMode="auto">
            <a:xfrm>
              <a:off x="4674" y="1020"/>
              <a:ext cx="361" cy="101"/>
            </a:xfrm>
            <a:prstGeom prst="ellipse">
              <a:avLst/>
            </a:prstGeom>
            <a:solidFill>
              <a:schemeClr val="tx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ctr">
                <a:lnSpc>
                  <a:spcPct val="90000"/>
                </a:lnSpc>
                <a:defRPr sz="2400" b="1">
                  <a:solidFill>
                    <a:schemeClr val="tx1"/>
                  </a:solidFill>
                  <a:latin typeface="Arial" panose="020B0604020202020204" pitchFamily="34" charset="0"/>
                </a:defRPr>
              </a:lvl1pPr>
              <a:lvl2pPr marL="742950" indent="-285750" algn="ctr">
                <a:lnSpc>
                  <a:spcPct val="90000"/>
                </a:lnSpc>
                <a:defRPr sz="2400" b="1">
                  <a:solidFill>
                    <a:schemeClr val="tx1"/>
                  </a:solidFill>
                  <a:latin typeface="Arial" panose="020B0604020202020204" pitchFamily="34" charset="0"/>
                </a:defRPr>
              </a:lvl2pPr>
              <a:lvl3pPr marL="1143000" indent="-228600" algn="ctr">
                <a:lnSpc>
                  <a:spcPct val="90000"/>
                </a:lnSpc>
                <a:defRPr sz="2400" b="1">
                  <a:solidFill>
                    <a:schemeClr val="tx1"/>
                  </a:solidFill>
                  <a:latin typeface="Arial" panose="020B0604020202020204" pitchFamily="34" charset="0"/>
                </a:defRPr>
              </a:lvl3pPr>
              <a:lvl4pPr marL="1600200" indent="-228600" algn="ctr">
                <a:lnSpc>
                  <a:spcPct val="90000"/>
                </a:lnSpc>
                <a:defRPr sz="2400" b="1">
                  <a:solidFill>
                    <a:schemeClr val="tx1"/>
                  </a:solidFill>
                  <a:latin typeface="Arial" panose="020B0604020202020204" pitchFamily="34" charset="0"/>
                </a:defRPr>
              </a:lvl4pPr>
              <a:lvl5pPr marL="2057400" indent="-228600" algn="ctr">
                <a:lnSpc>
                  <a:spcPct val="90000"/>
                </a:lnSpc>
                <a:defRPr sz="2400" b="1">
                  <a:solidFill>
                    <a:schemeClr val="tx1"/>
                  </a:solidFill>
                  <a:latin typeface="Arial" panose="020B0604020202020204" pitchFamily="34" charset="0"/>
                </a:defRPr>
              </a:lvl5pPr>
              <a:lvl6pPr marL="25146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6pPr>
              <a:lvl7pPr marL="29718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7pPr>
              <a:lvl8pPr marL="34290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8pPr>
              <a:lvl9pPr marL="38862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9pPr>
            </a:lstStyle>
            <a:p>
              <a:endParaRPr lang="en-US" altLang="en-US"/>
            </a:p>
          </p:txBody>
        </p:sp>
      </p:grpSp>
      <p:grpSp>
        <p:nvGrpSpPr>
          <p:cNvPr id="62480" name="Group 57"/>
          <p:cNvGrpSpPr>
            <a:grpSpLocks/>
          </p:cNvGrpSpPr>
          <p:nvPr/>
        </p:nvGrpSpPr>
        <p:grpSpPr bwMode="auto">
          <a:xfrm>
            <a:off x="5348288" y="4822825"/>
            <a:ext cx="4011612" cy="1325563"/>
            <a:chOff x="3110" y="3038"/>
            <a:chExt cx="2332" cy="835"/>
          </a:xfrm>
        </p:grpSpPr>
        <p:sp>
          <p:nvSpPr>
            <p:cNvPr id="62489" name="AutoShape 58"/>
            <p:cNvSpPr>
              <a:spLocks noChangeArrowheads="1"/>
            </p:cNvSpPr>
            <p:nvPr/>
          </p:nvSpPr>
          <p:spPr bwMode="auto">
            <a:xfrm>
              <a:off x="4356" y="3053"/>
              <a:ext cx="1086" cy="820"/>
            </a:xfrm>
            <a:prstGeom prst="roundRect">
              <a:avLst>
                <a:gd name="adj" fmla="val 12495"/>
              </a:avLst>
            </a:prstGeom>
            <a:solidFill>
              <a:schemeClr val="tx2"/>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ctr">
                <a:lnSpc>
                  <a:spcPct val="90000"/>
                </a:lnSpc>
                <a:defRPr sz="2400" b="1">
                  <a:solidFill>
                    <a:schemeClr val="tx1"/>
                  </a:solidFill>
                  <a:latin typeface="Arial" panose="020B0604020202020204" pitchFamily="34" charset="0"/>
                </a:defRPr>
              </a:lvl1pPr>
              <a:lvl2pPr marL="742950" indent="-285750" algn="ctr">
                <a:lnSpc>
                  <a:spcPct val="90000"/>
                </a:lnSpc>
                <a:defRPr sz="2400" b="1">
                  <a:solidFill>
                    <a:schemeClr val="tx1"/>
                  </a:solidFill>
                  <a:latin typeface="Arial" panose="020B0604020202020204" pitchFamily="34" charset="0"/>
                </a:defRPr>
              </a:lvl2pPr>
              <a:lvl3pPr marL="1143000" indent="-228600" algn="ctr">
                <a:lnSpc>
                  <a:spcPct val="90000"/>
                </a:lnSpc>
                <a:defRPr sz="2400" b="1">
                  <a:solidFill>
                    <a:schemeClr val="tx1"/>
                  </a:solidFill>
                  <a:latin typeface="Arial" panose="020B0604020202020204" pitchFamily="34" charset="0"/>
                </a:defRPr>
              </a:lvl3pPr>
              <a:lvl4pPr marL="1600200" indent="-228600" algn="ctr">
                <a:lnSpc>
                  <a:spcPct val="90000"/>
                </a:lnSpc>
                <a:defRPr sz="2400" b="1">
                  <a:solidFill>
                    <a:schemeClr val="tx1"/>
                  </a:solidFill>
                  <a:latin typeface="Arial" panose="020B0604020202020204" pitchFamily="34" charset="0"/>
                </a:defRPr>
              </a:lvl4pPr>
              <a:lvl5pPr marL="2057400" indent="-228600" algn="ctr">
                <a:lnSpc>
                  <a:spcPct val="90000"/>
                </a:lnSpc>
                <a:defRPr sz="2400" b="1">
                  <a:solidFill>
                    <a:schemeClr val="tx1"/>
                  </a:solidFill>
                  <a:latin typeface="Arial" panose="020B0604020202020204" pitchFamily="34" charset="0"/>
                </a:defRPr>
              </a:lvl5pPr>
              <a:lvl6pPr marL="25146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6pPr>
              <a:lvl7pPr marL="29718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7pPr>
              <a:lvl8pPr marL="34290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8pPr>
              <a:lvl9pPr marL="38862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9pPr>
            </a:lstStyle>
            <a:p>
              <a:endParaRPr lang="en-US" altLang="en-US"/>
            </a:p>
          </p:txBody>
        </p:sp>
        <p:sp>
          <p:nvSpPr>
            <p:cNvPr id="62490" name="AutoShape 59"/>
            <p:cNvSpPr>
              <a:spLocks noChangeArrowheads="1"/>
            </p:cNvSpPr>
            <p:nvPr/>
          </p:nvSpPr>
          <p:spPr bwMode="auto">
            <a:xfrm>
              <a:off x="3110" y="3038"/>
              <a:ext cx="993" cy="827"/>
            </a:xfrm>
            <a:prstGeom prst="roundRect">
              <a:avLst>
                <a:gd name="adj" fmla="val 12495"/>
              </a:avLst>
            </a:prstGeom>
            <a:solidFill>
              <a:schemeClr val="tx2"/>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ctr">
                <a:lnSpc>
                  <a:spcPct val="90000"/>
                </a:lnSpc>
                <a:defRPr sz="2400" b="1">
                  <a:solidFill>
                    <a:schemeClr val="tx1"/>
                  </a:solidFill>
                  <a:latin typeface="Arial" panose="020B0604020202020204" pitchFamily="34" charset="0"/>
                </a:defRPr>
              </a:lvl1pPr>
              <a:lvl2pPr marL="742950" indent="-285750" algn="ctr">
                <a:lnSpc>
                  <a:spcPct val="90000"/>
                </a:lnSpc>
                <a:defRPr sz="2400" b="1">
                  <a:solidFill>
                    <a:schemeClr val="tx1"/>
                  </a:solidFill>
                  <a:latin typeface="Arial" panose="020B0604020202020204" pitchFamily="34" charset="0"/>
                </a:defRPr>
              </a:lvl2pPr>
              <a:lvl3pPr marL="1143000" indent="-228600" algn="ctr">
                <a:lnSpc>
                  <a:spcPct val="90000"/>
                </a:lnSpc>
                <a:defRPr sz="2400" b="1">
                  <a:solidFill>
                    <a:schemeClr val="tx1"/>
                  </a:solidFill>
                  <a:latin typeface="Arial" panose="020B0604020202020204" pitchFamily="34" charset="0"/>
                </a:defRPr>
              </a:lvl3pPr>
              <a:lvl4pPr marL="1600200" indent="-228600" algn="ctr">
                <a:lnSpc>
                  <a:spcPct val="90000"/>
                </a:lnSpc>
                <a:defRPr sz="2400" b="1">
                  <a:solidFill>
                    <a:schemeClr val="tx1"/>
                  </a:solidFill>
                  <a:latin typeface="Arial" panose="020B0604020202020204" pitchFamily="34" charset="0"/>
                </a:defRPr>
              </a:lvl4pPr>
              <a:lvl5pPr marL="2057400" indent="-228600" algn="ctr">
                <a:lnSpc>
                  <a:spcPct val="90000"/>
                </a:lnSpc>
                <a:defRPr sz="2400" b="1">
                  <a:solidFill>
                    <a:schemeClr val="tx1"/>
                  </a:solidFill>
                  <a:latin typeface="Arial" panose="020B0604020202020204" pitchFamily="34" charset="0"/>
                </a:defRPr>
              </a:lvl5pPr>
              <a:lvl6pPr marL="25146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6pPr>
              <a:lvl7pPr marL="29718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7pPr>
              <a:lvl8pPr marL="34290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8pPr>
              <a:lvl9pPr marL="38862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9pPr>
            </a:lstStyle>
            <a:p>
              <a:endParaRPr lang="en-US" altLang="en-US"/>
            </a:p>
          </p:txBody>
        </p:sp>
        <p:graphicFrame>
          <p:nvGraphicFramePr>
            <p:cNvPr id="62491" name="Object 60">
              <a:hlinkClick r:id="" action="ppaction://ole?verb=0"/>
            </p:cNvPr>
            <p:cNvGraphicFramePr>
              <a:graphicFrameLocks/>
            </p:cNvGraphicFramePr>
            <p:nvPr/>
          </p:nvGraphicFramePr>
          <p:xfrm>
            <a:off x="4540" y="3171"/>
            <a:ext cx="714" cy="594"/>
          </p:xfrm>
          <a:graphic>
            <a:graphicData uri="http://schemas.openxmlformats.org/presentationml/2006/ole">
              <mc:AlternateContent xmlns:mc="http://schemas.openxmlformats.org/markup-compatibility/2006">
                <mc:Choice xmlns:v="urn:schemas-microsoft-com:vml" Requires="v">
                  <p:oleObj spid="_x0000_s62665" name="Clip" r:id="rId8" imgW="6148388" imgH="5129213" progId="MS_ClipArt_Gallery.2">
                    <p:embed/>
                  </p:oleObj>
                </mc:Choice>
                <mc:Fallback>
                  <p:oleObj name="Clip" r:id="rId8" imgW="6148388" imgH="5129213" progId="MS_ClipArt_Gallery.2">
                    <p:embed/>
                    <p:pic>
                      <p:nvPicPr>
                        <p:cNvPr id="0" name="Object 60"/>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540" y="3171"/>
                          <a:ext cx="714" cy="594"/>
                        </a:xfrm>
                        <a:prstGeom prst="rect">
                          <a:avLst/>
                        </a:prstGeom>
                        <a:noFill/>
                        <a:ln>
                          <a:noFill/>
                        </a:ln>
                        <a:effectLst/>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62492" name="Object 61">
              <a:hlinkClick r:id="" action="ppaction://ole?verb=0"/>
            </p:cNvPr>
            <p:cNvGraphicFramePr>
              <a:graphicFrameLocks/>
            </p:cNvGraphicFramePr>
            <p:nvPr/>
          </p:nvGraphicFramePr>
          <p:xfrm>
            <a:off x="3201" y="3142"/>
            <a:ext cx="806" cy="623"/>
          </p:xfrm>
          <a:graphic>
            <a:graphicData uri="http://schemas.openxmlformats.org/presentationml/2006/ole">
              <mc:AlternateContent xmlns:mc="http://schemas.openxmlformats.org/markup-compatibility/2006">
                <mc:Choice xmlns:v="urn:schemas-microsoft-com:vml" Requires="v">
                  <p:oleObj spid="_x0000_s62666" name="Clip" r:id="rId9" imgW="6080125" imgH="4716463" progId="MS_ClipArt_Gallery.2">
                    <p:embed/>
                  </p:oleObj>
                </mc:Choice>
                <mc:Fallback>
                  <p:oleObj name="Clip" r:id="rId9" imgW="6080125" imgH="4716463" progId="MS_ClipArt_Gallery.2">
                    <p:embed/>
                    <p:pic>
                      <p:nvPicPr>
                        <p:cNvPr id="0" name="Object 61"/>
                        <p:cNvPicPr>
                          <a:picLocks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201" y="3142"/>
                          <a:ext cx="806" cy="623"/>
                        </a:xfrm>
                        <a:prstGeom prst="rect">
                          <a:avLst/>
                        </a:prstGeom>
                        <a:noFill/>
                        <a:ln>
                          <a:noFill/>
                        </a:ln>
                        <a:effectLst/>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pSp>
      <p:sp>
        <p:nvSpPr>
          <p:cNvPr id="62481" name="Line 62"/>
          <p:cNvSpPr>
            <a:spLocks noChangeShapeType="1"/>
          </p:cNvSpPr>
          <p:nvPr/>
        </p:nvSpPr>
        <p:spPr bwMode="auto">
          <a:xfrm>
            <a:off x="1566863" y="3063875"/>
            <a:ext cx="395287" cy="508000"/>
          </a:xfrm>
          <a:prstGeom prst="line">
            <a:avLst/>
          </a:prstGeom>
          <a:noFill/>
          <a:ln w="12700">
            <a:solidFill>
              <a:srgbClr val="F57B4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2482" name="Line 63"/>
          <p:cNvSpPr>
            <a:spLocks noChangeShapeType="1"/>
          </p:cNvSpPr>
          <p:nvPr/>
        </p:nvSpPr>
        <p:spPr bwMode="auto">
          <a:xfrm flipV="1">
            <a:off x="4965700" y="3051175"/>
            <a:ext cx="0" cy="360363"/>
          </a:xfrm>
          <a:prstGeom prst="line">
            <a:avLst/>
          </a:prstGeom>
          <a:noFill/>
          <a:ln w="12700">
            <a:solidFill>
              <a:srgbClr val="F57B4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2483" name="Line 64"/>
          <p:cNvSpPr>
            <a:spLocks noChangeShapeType="1"/>
          </p:cNvSpPr>
          <p:nvPr/>
        </p:nvSpPr>
        <p:spPr bwMode="auto">
          <a:xfrm flipV="1">
            <a:off x="7845425" y="3051175"/>
            <a:ext cx="407988" cy="509588"/>
          </a:xfrm>
          <a:prstGeom prst="line">
            <a:avLst/>
          </a:prstGeom>
          <a:noFill/>
          <a:ln w="12700">
            <a:solidFill>
              <a:srgbClr val="F57B4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2484" name="Line 65"/>
          <p:cNvSpPr>
            <a:spLocks noChangeShapeType="1"/>
          </p:cNvSpPr>
          <p:nvPr/>
        </p:nvSpPr>
        <p:spPr bwMode="auto">
          <a:xfrm flipV="1">
            <a:off x="1430338" y="4222750"/>
            <a:ext cx="668337" cy="595313"/>
          </a:xfrm>
          <a:prstGeom prst="line">
            <a:avLst/>
          </a:prstGeom>
          <a:noFill/>
          <a:ln w="12700">
            <a:solidFill>
              <a:srgbClr val="F57B4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2485" name="Line 66"/>
          <p:cNvSpPr>
            <a:spLocks noChangeShapeType="1"/>
          </p:cNvSpPr>
          <p:nvPr/>
        </p:nvSpPr>
        <p:spPr bwMode="auto">
          <a:xfrm flipV="1">
            <a:off x="3659188" y="4325938"/>
            <a:ext cx="517525" cy="515937"/>
          </a:xfrm>
          <a:prstGeom prst="line">
            <a:avLst/>
          </a:prstGeom>
          <a:noFill/>
          <a:ln w="12700">
            <a:solidFill>
              <a:srgbClr val="F57B4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2486" name="Line 67"/>
          <p:cNvSpPr>
            <a:spLocks noChangeShapeType="1"/>
          </p:cNvSpPr>
          <p:nvPr/>
        </p:nvSpPr>
        <p:spPr bwMode="auto">
          <a:xfrm flipH="1" flipV="1">
            <a:off x="5800725" y="4314825"/>
            <a:ext cx="396875" cy="515938"/>
          </a:xfrm>
          <a:prstGeom prst="line">
            <a:avLst/>
          </a:prstGeom>
          <a:noFill/>
          <a:ln w="12700">
            <a:solidFill>
              <a:srgbClr val="F57B4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2487" name="Line 68"/>
          <p:cNvSpPr>
            <a:spLocks noChangeShapeType="1"/>
          </p:cNvSpPr>
          <p:nvPr/>
        </p:nvSpPr>
        <p:spPr bwMode="auto">
          <a:xfrm flipH="1" flipV="1">
            <a:off x="7534275" y="4211638"/>
            <a:ext cx="881063" cy="641350"/>
          </a:xfrm>
          <a:prstGeom prst="line">
            <a:avLst/>
          </a:prstGeom>
          <a:noFill/>
          <a:ln w="12700">
            <a:solidFill>
              <a:srgbClr val="F57B4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2488" name="Rectangle 69"/>
          <p:cNvSpPr>
            <a:spLocks noChangeArrowheads="1"/>
          </p:cNvSpPr>
          <p:nvPr/>
        </p:nvSpPr>
        <p:spPr bwMode="auto">
          <a:xfrm>
            <a:off x="2214563" y="3665538"/>
            <a:ext cx="5743575" cy="417512"/>
          </a:xfrm>
          <a:prstGeom prst="rect">
            <a:avLst/>
          </a:prstGeom>
          <a:noFill/>
          <a:ln>
            <a:noFill/>
          </a:ln>
          <a:effectLst/>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algn="ctr">
              <a:lnSpc>
                <a:spcPct val="90000"/>
              </a:lnSpc>
              <a:defRPr sz="2400" b="1">
                <a:solidFill>
                  <a:schemeClr val="tx1"/>
                </a:solidFill>
                <a:latin typeface="Arial" panose="020B0604020202020204" pitchFamily="34" charset="0"/>
              </a:defRPr>
            </a:lvl1pPr>
            <a:lvl2pPr marL="742950" indent="-285750" algn="ctr">
              <a:lnSpc>
                <a:spcPct val="90000"/>
              </a:lnSpc>
              <a:defRPr sz="2400" b="1">
                <a:solidFill>
                  <a:schemeClr val="tx1"/>
                </a:solidFill>
                <a:latin typeface="Arial" panose="020B0604020202020204" pitchFamily="34" charset="0"/>
              </a:defRPr>
            </a:lvl2pPr>
            <a:lvl3pPr marL="1143000" indent="-228600" algn="ctr">
              <a:lnSpc>
                <a:spcPct val="90000"/>
              </a:lnSpc>
              <a:defRPr sz="2400" b="1">
                <a:solidFill>
                  <a:schemeClr val="tx1"/>
                </a:solidFill>
                <a:latin typeface="Arial" panose="020B0604020202020204" pitchFamily="34" charset="0"/>
              </a:defRPr>
            </a:lvl3pPr>
            <a:lvl4pPr marL="1600200" indent="-228600" algn="ctr">
              <a:lnSpc>
                <a:spcPct val="90000"/>
              </a:lnSpc>
              <a:defRPr sz="2400" b="1">
                <a:solidFill>
                  <a:schemeClr val="tx1"/>
                </a:solidFill>
                <a:latin typeface="Arial" panose="020B0604020202020204" pitchFamily="34" charset="0"/>
              </a:defRPr>
            </a:lvl4pPr>
            <a:lvl5pPr marL="2057400" indent="-228600" algn="ctr">
              <a:lnSpc>
                <a:spcPct val="90000"/>
              </a:lnSpc>
              <a:defRPr sz="2400" b="1">
                <a:solidFill>
                  <a:schemeClr val="tx1"/>
                </a:solidFill>
                <a:latin typeface="Arial" panose="020B0604020202020204" pitchFamily="34" charset="0"/>
              </a:defRPr>
            </a:lvl5pPr>
            <a:lvl6pPr marL="25146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6pPr>
            <a:lvl7pPr marL="29718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7pPr>
            <a:lvl8pPr marL="34290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8pPr>
            <a:lvl9pPr marL="38862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9pPr>
          </a:lstStyle>
          <a:p>
            <a:pPr algn="l"/>
            <a:r>
              <a:rPr lang="en-US" altLang="en-US"/>
              <a:t>Interconnection Network (LANs+WAN)</a:t>
            </a:r>
          </a:p>
        </p:txBody>
      </p:sp>
    </p:spTree>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Slide Number Placeholder 3"/>
          <p:cNvSpPr>
            <a:spLocks noGrp="1"/>
          </p:cNvSpPr>
          <p:nvPr>
            <p:ph type="sldNum" sz="quarter" idx="10"/>
          </p:nvPr>
        </p:nvSpPr>
        <p:spPr>
          <a:noFill/>
        </p:spPr>
        <p:txBody>
          <a:bodyPr/>
          <a:lstStyle>
            <a:lvl1pPr algn="ctr">
              <a:lnSpc>
                <a:spcPct val="90000"/>
              </a:lnSpc>
              <a:defRPr sz="2400" b="1">
                <a:solidFill>
                  <a:schemeClr val="tx1"/>
                </a:solidFill>
                <a:latin typeface="Arial" panose="020B0604020202020204" pitchFamily="34" charset="0"/>
              </a:defRPr>
            </a:lvl1pPr>
            <a:lvl2pPr marL="742950" indent="-285750" algn="ctr">
              <a:lnSpc>
                <a:spcPct val="90000"/>
              </a:lnSpc>
              <a:defRPr sz="2400" b="1">
                <a:solidFill>
                  <a:schemeClr val="tx1"/>
                </a:solidFill>
                <a:latin typeface="Arial" panose="020B0604020202020204" pitchFamily="34" charset="0"/>
              </a:defRPr>
            </a:lvl2pPr>
            <a:lvl3pPr marL="1143000" indent="-228600" algn="ctr">
              <a:lnSpc>
                <a:spcPct val="90000"/>
              </a:lnSpc>
              <a:defRPr sz="2400" b="1">
                <a:solidFill>
                  <a:schemeClr val="tx1"/>
                </a:solidFill>
                <a:latin typeface="Arial" panose="020B0604020202020204" pitchFamily="34" charset="0"/>
              </a:defRPr>
            </a:lvl3pPr>
            <a:lvl4pPr marL="1600200" indent="-228600" algn="ctr">
              <a:lnSpc>
                <a:spcPct val="90000"/>
              </a:lnSpc>
              <a:defRPr sz="2400" b="1">
                <a:solidFill>
                  <a:schemeClr val="tx1"/>
                </a:solidFill>
                <a:latin typeface="Arial" panose="020B0604020202020204" pitchFamily="34" charset="0"/>
              </a:defRPr>
            </a:lvl4pPr>
            <a:lvl5pPr marL="2057400" indent="-228600" algn="ctr">
              <a:lnSpc>
                <a:spcPct val="90000"/>
              </a:lnSpc>
              <a:defRPr sz="2400" b="1">
                <a:solidFill>
                  <a:schemeClr val="tx1"/>
                </a:solidFill>
                <a:latin typeface="Arial" panose="020B0604020202020204" pitchFamily="34" charset="0"/>
              </a:defRPr>
            </a:lvl5pPr>
            <a:lvl6pPr marL="25146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6pPr>
            <a:lvl7pPr marL="29718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7pPr>
            <a:lvl8pPr marL="34290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8pPr>
            <a:lvl9pPr marL="38862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9pPr>
          </a:lstStyle>
          <a:p>
            <a:pPr algn="r"/>
            <a:fld id="{3F5B209E-2F93-40C8-88D2-8E76E1A28347}" type="slidenum">
              <a:rPr lang="en-US" altLang="en-US" sz="1400">
                <a:solidFill>
                  <a:schemeClr val="tx2"/>
                </a:solidFill>
              </a:rPr>
              <a:pPr algn="r"/>
              <a:t>8</a:t>
            </a:fld>
            <a:endParaRPr lang="en-US" altLang="en-US" sz="1400">
              <a:solidFill>
                <a:schemeClr val="tx2"/>
              </a:solidFill>
            </a:endParaRPr>
          </a:p>
        </p:txBody>
      </p:sp>
      <p:sp>
        <p:nvSpPr>
          <p:cNvPr id="74755" name="Rectangle 2"/>
          <p:cNvSpPr>
            <a:spLocks noGrp="1" noChangeArrowheads="1"/>
          </p:cNvSpPr>
          <p:nvPr>
            <p:ph type="title"/>
          </p:nvPr>
        </p:nvSpPr>
        <p:spPr>
          <a:xfrm>
            <a:off x="936625" y="211138"/>
            <a:ext cx="8048625" cy="708025"/>
          </a:xfrm>
          <a:noFill/>
        </p:spPr>
        <p:txBody>
          <a:bodyPr/>
          <a:lstStyle/>
          <a:p>
            <a:r>
              <a:rPr lang="en-US" altLang="en-US" sz="4400" smtClean="0"/>
              <a:t>70’s: Need for Open Networks</a:t>
            </a:r>
            <a:endParaRPr lang="en-US" altLang="en-US" sz="4800" smtClean="0"/>
          </a:p>
        </p:txBody>
      </p:sp>
      <p:sp>
        <p:nvSpPr>
          <p:cNvPr id="74756" name="Rectangle 3"/>
          <p:cNvSpPr>
            <a:spLocks noGrp="1" noChangeArrowheads="1"/>
          </p:cNvSpPr>
          <p:nvPr>
            <p:ph type="body" idx="1"/>
          </p:nvPr>
        </p:nvSpPr>
        <p:spPr bwMode="auto">
          <a:xfrm>
            <a:off x="160338" y="1524000"/>
            <a:ext cx="9585325" cy="5130800"/>
          </a:xfrm>
          <a:noFill/>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0488" tIns="44450" rIns="90488" bIns="44450" numCol="1" anchor="t" anchorCtr="0" compatLnSpc="1">
            <a:prstTxWarp prst="textNoShape">
              <a:avLst/>
            </a:prstTxWarp>
          </a:bodyPr>
          <a:lstStyle/>
          <a:p>
            <a:pPr algn="ctr">
              <a:buFontTx/>
              <a:buNone/>
            </a:pPr>
            <a:r>
              <a:rPr lang="en-US" altLang="en-US" sz="3200" smtClean="0">
                <a:solidFill>
                  <a:schemeClr val="folHlink"/>
                </a:solidFill>
              </a:rPr>
              <a:t>CCITT/ISO start </a:t>
            </a:r>
            <a:r>
              <a:rPr lang="en-US" altLang="en-US" sz="3200" i="1" smtClean="0">
                <a:solidFill>
                  <a:schemeClr val="folHlink"/>
                </a:solidFill>
              </a:rPr>
              <a:t>standardization work </a:t>
            </a:r>
            <a:r>
              <a:rPr lang="en-US" altLang="en-US" sz="3200" smtClean="0">
                <a:solidFill>
                  <a:schemeClr val="folHlink"/>
                </a:solidFill>
              </a:rPr>
              <a:t>for</a:t>
            </a:r>
          </a:p>
          <a:p>
            <a:pPr algn="ctr">
              <a:buFontTx/>
              <a:buNone/>
            </a:pPr>
            <a:r>
              <a:rPr lang="en-US" altLang="en-US" sz="3200" smtClean="0">
                <a:solidFill>
                  <a:schemeClr val="folHlink"/>
                </a:solidFill>
              </a:rPr>
              <a:t>Open Systems Interconnection</a:t>
            </a:r>
            <a:endParaRPr lang="en-US" altLang="en-US" smtClean="0">
              <a:solidFill>
                <a:srgbClr val="E5405D"/>
              </a:solidFill>
            </a:endParaRPr>
          </a:p>
          <a:p>
            <a:pPr lvl="1" algn="ctr">
              <a:buFontTx/>
              <a:buNone/>
            </a:pPr>
            <a:endParaRPr lang="en-US" altLang="en-US" sz="2400" smtClean="0">
              <a:solidFill>
                <a:srgbClr val="E5405D"/>
              </a:solidFill>
            </a:endParaRPr>
          </a:p>
          <a:p>
            <a:pPr algn="ctr">
              <a:buFontTx/>
              <a:buNone/>
            </a:pPr>
            <a:r>
              <a:rPr lang="en-US" altLang="en-US" sz="3200" smtClean="0">
                <a:solidFill>
                  <a:srgbClr val="00FF00"/>
                </a:solidFill>
              </a:rPr>
              <a:t>ARPA</a:t>
            </a:r>
            <a:r>
              <a:rPr lang="en-US" altLang="en-US" sz="3200" i="1" smtClean="0">
                <a:solidFill>
                  <a:srgbClr val="00FF00"/>
                </a:solidFill>
              </a:rPr>
              <a:t> finances </a:t>
            </a:r>
            <a:r>
              <a:rPr lang="en-US" altLang="en-US" sz="3200" smtClean="0">
                <a:solidFill>
                  <a:srgbClr val="00FF00"/>
                </a:solidFill>
              </a:rPr>
              <a:t>Research on open Network Technology: </a:t>
            </a:r>
            <a:endParaRPr lang="en-US" altLang="en-US" smtClean="0">
              <a:solidFill>
                <a:srgbClr val="00FF00"/>
              </a:solidFill>
            </a:endParaRPr>
          </a:p>
          <a:p>
            <a:pPr lvl="1" algn="ctr">
              <a:buFontTx/>
              <a:buChar char="•"/>
            </a:pPr>
            <a:r>
              <a:rPr lang="en-US" altLang="en-US" sz="2400" smtClean="0">
                <a:solidFill>
                  <a:srgbClr val="00FF00"/>
                </a:solidFill>
              </a:rPr>
              <a:t> a Research WAN, ARPANET</a:t>
            </a:r>
          </a:p>
          <a:p>
            <a:pPr lvl="1" algn="ctr">
              <a:buFontTx/>
              <a:buChar char="•"/>
            </a:pPr>
            <a:r>
              <a:rPr lang="en-US" altLang="en-US" sz="2400" smtClean="0">
                <a:solidFill>
                  <a:srgbClr val="00FF00"/>
                </a:solidFill>
              </a:rPr>
              <a:t> research on LAN interconnections</a:t>
            </a:r>
          </a:p>
          <a:p>
            <a:pPr lvl="1" algn="ctr">
              <a:buFontTx/>
              <a:buNone/>
            </a:pPr>
            <a:endParaRPr lang="en-US" altLang="en-US" sz="2400" smtClean="0">
              <a:solidFill>
                <a:srgbClr val="00FF00"/>
              </a:solidFill>
            </a:endParaRPr>
          </a:p>
          <a:p>
            <a:pPr algn="ctr">
              <a:lnSpc>
                <a:spcPct val="120000"/>
              </a:lnSpc>
              <a:buFontTx/>
              <a:buNone/>
            </a:pPr>
            <a:r>
              <a:rPr lang="en-US" altLang="en-US" sz="2800" i="1" smtClean="0"/>
              <a:t>Combination of the two ARPA efforts resulted in </a:t>
            </a:r>
            <a:r>
              <a:rPr lang="en-US" altLang="en-US" sz="3200" smtClean="0"/>
              <a:t>the INTERNET</a:t>
            </a:r>
          </a:p>
        </p:txBody>
      </p:sp>
    </p:spTree>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Slide Number Placeholder 2"/>
          <p:cNvSpPr>
            <a:spLocks noGrp="1"/>
          </p:cNvSpPr>
          <p:nvPr>
            <p:ph type="sldNum" sz="quarter" idx="10"/>
          </p:nvPr>
        </p:nvSpPr>
        <p:spPr>
          <a:noFill/>
        </p:spPr>
        <p:txBody>
          <a:bodyPr/>
          <a:lstStyle>
            <a:lvl1pPr algn="ctr">
              <a:lnSpc>
                <a:spcPct val="90000"/>
              </a:lnSpc>
              <a:defRPr sz="2400" b="1">
                <a:solidFill>
                  <a:schemeClr val="tx1"/>
                </a:solidFill>
                <a:latin typeface="Arial" panose="020B0604020202020204" pitchFamily="34" charset="0"/>
              </a:defRPr>
            </a:lvl1pPr>
            <a:lvl2pPr marL="742950" indent="-285750" algn="ctr">
              <a:lnSpc>
                <a:spcPct val="90000"/>
              </a:lnSpc>
              <a:defRPr sz="2400" b="1">
                <a:solidFill>
                  <a:schemeClr val="tx1"/>
                </a:solidFill>
                <a:latin typeface="Arial" panose="020B0604020202020204" pitchFamily="34" charset="0"/>
              </a:defRPr>
            </a:lvl2pPr>
            <a:lvl3pPr marL="1143000" indent="-228600" algn="ctr">
              <a:lnSpc>
                <a:spcPct val="90000"/>
              </a:lnSpc>
              <a:defRPr sz="2400" b="1">
                <a:solidFill>
                  <a:schemeClr val="tx1"/>
                </a:solidFill>
                <a:latin typeface="Arial" panose="020B0604020202020204" pitchFamily="34" charset="0"/>
              </a:defRPr>
            </a:lvl3pPr>
            <a:lvl4pPr marL="1600200" indent="-228600" algn="ctr">
              <a:lnSpc>
                <a:spcPct val="90000"/>
              </a:lnSpc>
              <a:defRPr sz="2400" b="1">
                <a:solidFill>
                  <a:schemeClr val="tx1"/>
                </a:solidFill>
                <a:latin typeface="Arial" panose="020B0604020202020204" pitchFamily="34" charset="0"/>
              </a:defRPr>
            </a:lvl4pPr>
            <a:lvl5pPr marL="2057400" indent="-228600" algn="ctr">
              <a:lnSpc>
                <a:spcPct val="90000"/>
              </a:lnSpc>
              <a:defRPr sz="2400" b="1">
                <a:solidFill>
                  <a:schemeClr val="tx1"/>
                </a:solidFill>
                <a:latin typeface="Arial" panose="020B0604020202020204" pitchFamily="34" charset="0"/>
              </a:defRPr>
            </a:lvl5pPr>
            <a:lvl6pPr marL="25146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6pPr>
            <a:lvl7pPr marL="29718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7pPr>
            <a:lvl8pPr marL="34290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8pPr>
            <a:lvl9pPr marL="38862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9pPr>
          </a:lstStyle>
          <a:p>
            <a:pPr algn="r"/>
            <a:fld id="{7016C7EA-A068-47DC-BFE7-999C9E362279}" type="slidenum">
              <a:rPr lang="en-US" altLang="en-US" sz="1400">
                <a:solidFill>
                  <a:schemeClr val="tx2"/>
                </a:solidFill>
              </a:rPr>
              <a:pPr algn="r"/>
              <a:t>9</a:t>
            </a:fld>
            <a:endParaRPr lang="en-US" altLang="en-US" sz="1400">
              <a:solidFill>
                <a:schemeClr val="tx2"/>
              </a:solidFill>
            </a:endParaRPr>
          </a:p>
        </p:txBody>
      </p:sp>
      <p:sp>
        <p:nvSpPr>
          <p:cNvPr id="76803" name="Rectangle 2"/>
          <p:cNvSpPr>
            <a:spLocks noGrp="1" noChangeArrowheads="1"/>
          </p:cNvSpPr>
          <p:nvPr>
            <p:ph type="title"/>
          </p:nvPr>
        </p:nvSpPr>
        <p:spPr>
          <a:xfrm>
            <a:off x="1677988" y="203200"/>
            <a:ext cx="6586537" cy="647700"/>
          </a:xfrm>
          <a:noFill/>
        </p:spPr>
        <p:txBody>
          <a:bodyPr/>
          <a:lstStyle/>
          <a:p>
            <a:r>
              <a:rPr lang="en-US" altLang="en-US" sz="4000" smtClean="0"/>
              <a:t>The Early ARPANET (1976)</a:t>
            </a:r>
            <a:endParaRPr lang="en-US" altLang="en-US" sz="4400" smtClean="0"/>
          </a:p>
        </p:txBody>
      </p:sp>
      <p:grpSp>
        <p:nvGrpSpPr>
          <p:cNvPr id="76804" name="Group 3"/>
          <p:cNvGrpSpPr>
            <a:grpSpLocks/>
          </p:cNvGrpSpPr>
          <p:nvPr/>
        </p:nvGrpSpPr>
        <p:grpSpPr bwMode="auto">
          <a:xfrm>
            <a:off x="2165350" y="1833563"/>
            <a:ext cx="6578600" cy="3467100"/>
            <a:chOff x="1259" y="1155"/>
            <a:chExt cx="3825" cy="2184"/>
          </a:xfrm>
        </p:grpSpPr>
        <p:grpSp>
          <p:nvGrpSpPr>
            <p:cNvPr id="76843" name="Group 4"/>
            <p:cNvGrpSpPr>
              <a:grpSpLocks/>
            </p:cNvGrpSpPr>
            <p:nvPr/>
          </p:nvGrpSpPr>
          <p:grpSpPr bwMode="auto">
            <a:xfrm>
              <a:off x="1259" y="1214"/>
              <a:ext cx="3823" cy="2125"/>
              <a:chOff x="1259" y="1214"/>
              <a:chExt cx="3823" cy="2125"/>
            </a:xfrm>
          </p:grpSpPr>
          <p:grpSp>
            <p:nvGrpSpPr>
              <p:cNvPr id="76845" name="Group 5"/>
              <p:cNvGrpSpPr>
                <a:grpSpLocks/>
              </p:cNvGrpSpPr>
              <p:nvPr/>
            </p:nvGrpSpPr>
            <p:grpSpPr bwMode="auto">
              <a:xfrm>
                <a:off x="4822" y="1474"/>
                <a:ext cx="260" cy="361"/>
                <a:chOff x="4822" y="1474"/>
                <a:chExt cx="260" cy="361"/>
              </a:xfrm>
            </p:grpSpPr>
            <p:sp>
              <p:nvSpPr>
                <p:cNvPr id="76904" name="Freeform 6"/>
                <p:cNvSpPr>
                  <a:spLocks/>
                </p:cNvSpPr>
                <p:nvPr/>
              </p:nvSpPr>
              <p:spPr bwMode="auto">
                <a:xfrm>
                  <a:off x="4902" y="1474"/>
                  <a:ext cx="180" cy="295"/>
                </a:xfrm>
                <a:custGeom>
                  <a:avLst/>
                  <a:gdLst>
                    <a:gd name="T0" fmla="*/ 179 w 180"/>
                    <a:gd name="T1" fmla="*/ 0 h 295"/>
                    <a:gd name="T2" fmla="*/ 0 w 180"/>
                    <a:gd name="T3" fmla="*/ 139 h 295"/>
                    <a:gd name="T4" fmla="*/ 0 w 180"/>
                    <a:gd name="T5" fmla="*/ 294 h 295"/>
                    <a:gd name="T6" fmla="*/ 179 w 180"/>
                    <a:gd name="T7" fmla="*/ 157 h 295"/>
                    <a:gd name="T8" fmla="*/ 179 w 180"/>
                    <a:gd name="T9" fmla="*/ 0 h 29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80" h="295">
                      <a:moveTo>
                        <a:pt x="179" y="0"/>
                      </a:moveTo>
                      <a:lnTo>
                        <a:pt x="0" y="139"/>
                      </a:lnTo>
                      <a:lnTo>
                        <a:pt x="0" y="294"/>
                      </a:lnTo>
                      <a:lnTo>
                        <a:pt x="179" y="157"/>
                      </a:lnTo>
                      <a:lnTo>
                        <a:pt x="179" y="0"/>
                      </a:lnTo>
                    </a:path>
                  </a:pathLst>
                </a:custGeom>
                <a:solidFill>
                  <a:srgbClr val="5FC00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76905" name="Freeform 7"/>
                <p:cNvSpPr>
                  <a:spLocks/>
                </p:cNvSpPr>
                <p:nvPr/>
              </p:nvSpPr>
              <p:spPr bwMode="auto">
                <a:xfrm>
                  <a:off x="4836" y="1613"/>
                  <a:ext cx="67" cy="222"/>
                </a:xfrm>
                <a:custGeom>
                  <a:avLst/>
                  <a:gdLst>
                    <a:gd name="T0" fmla="*/ 0 w 67"/>
                    <a:gd name="T1" fmla="*/ 63 h 222"/>
                    <a:gd name="T2" fmla="*/ 58 w 67"/>
                    <a:gd name="T3" fmla="*/ 28 h 222"/>
                    <a:gd name="T4" fmla="*/ 66 w 67"/>
                    <a:gd name="T5" fmla="*/ 0 h 222"/>
                    <a:gd name="T6" fmla="*/ 66 w 67"/>
                    <a:gd name="T7" fmla="*/ 153 h 222"/>
                    <a:gd name="T8" fmla="*/ 58 w 67"/>
                    <a:gd name="T9" fmla="*/ 190 h 222"/>
                    <a:gd name="T10" fmla="*/ 0 w 67"/>
                    <a:gd name="T11" fmla="*/ 221 h 222"/>
                    <a:gd name="T12" fmla="*/ 0 w 67"/>
                    <a:gd name="T13" fmla="*/ 63 h 22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67" h="222">
                      <a:moveTo>
                        <a:pt x="0" y="63"/>
                      </a:moveTo>
                      <a:lnTo>
                        <a:pt x="58" y="28"/>
                      </a:lnTo>
                      <a:lnTo>
                        <a:pt x="66" y="0"/>
                      </a:lnTo>
                      <a:lnTo>
                        <a:pt x="66" y="153"/>
                      </a:lnTo>
                      <a:lnTo>
                        <a:pt x="58" y="190"/>
                      </a:lnTo>
                      <a:lnTo>
                        <a:pt x="0" y="221"/>
                      </a:lnTo>
                      <a:lnTo>
                        <a:pt x="0" y="63"/>
                      </a:lnTo>
                    </a:path>
                  </a:pathLst>
                </a:custGeom>
                <a:solidFill>
                  <a:srgbClr val="3F5F0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76906" name="Freeform 8"/>
                <p:cNvSpPr>
                  <a:spLocks/>
                </p:cNvSpPr>
                <p:nvPr/>
              </p:nvSpPr>
              <p:spPr bwMode="auto">
                <a:xfrm>
                  <a:off x="4822" y="1720"/>
                  <a:ext cx="23" cy="59"/>
                </a:xfrm>
                <a:custGeom>
                  <a:avLst/>
                  <a:gdLst>
                    <a:gd name="T0" fmla="*/ 22 w 23"/>
                    <a:gd name="T1" fmla="*/ 0 h 59"/>
                    <a:gd name="T2" fmla="*/ 0 w 23"/>
                    <a:gd name="T3" fmla="*/ 22 h 59"/>
                    <a:gd name="T4" fmla="*/ 22 w 23"/>
                    <a:gd name="T5" fmla="*/ 58 h 59"/>
                    <a:gd name="T6" fmla="*/ 22 w 23"/>
                    <a:gd name="T7" fmla="*/ 0 h 5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3" h="59">
                      <a:moveTo>
                        <a:pt x="22" y="0"/>
                      </a:moveTo>
                      <a:lnTo>
                        <a:pt x="0" y="22"/>
                      </a:lnTo>
                      <a:lnTo>
                        <a:pt x="22" y="58"/>
                      </a:lnTo>
                      <a:lnTo>
                        <a:pt x="22" y="0"/>
                      </a:lnTo>
                    </a:path>
                  </a:pathLst>
                </a:custGeom>
                <a:solidFill>
                  <a:srgbClr val="00800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76907" name="Freeform 9"/>
                <p:cNvSpPr>
                  <a:spLocks/>
                </p:cNvSpPr>
                <p:nvPr/>
              </p:nvSpPr>
              <p:spPr bwMode="auto">
                <a:xfrm>
                  <a:off x="4895" y="1613"/>
                  <a:ext cx="8" cy="189"/>
                </a:xfrm>
                <a:custGeom>
                  <a:avLst/>
                  <a:gdLst>
                    <a:gd name="T0" fmla="*/ 6 w 8"/>
                    <a:gd name="T1" fmla="*/ 0 h 189"/>
                    <a:gd name="T2" fmla="*/ 0 w 8"/>
                    <a:gd name="T3" fmla="*/ 30 h 189"/>
                    <a:gd name="T4" fmla="*/ 0 w 8"/>
                    <a:gd name="T5" fmla="*/ 188 h 189"/>
                    <a:gd name="T6" fmla="*/ 7 w 8"/>
                    <a:gd name="T7" fmla="*/ 157 h 189"/>
                    <a:gd name="T8" fmla="*/ 6 w 8"/>
                    <a:gd name="T9" fmla="*/ 0 h 18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8" h="189">
                      <a:moveTo>
                        <a:pt x="6" y="0"/>
                      </a:moveTo>
                      <a:lnTo>
                        <a:pt x="0" y="30"/>
                      </a:lnTo>
                      <a:lnTo>
                        <a:pt x="0" y="188"/>
                      </a:lnTo>
                      <a:lnTo>
                        <a:pt x="7" y="157"/>
                      </a:lnTo>
                      <a:lnTo>
                        <a:pt x="6" y="0"/>
                      </a:lnTo>
                    </a:path>
                  </a:pathLst>
                </a:custGeom>
                <a:solidFill>
                  <a:srgbClr val="00800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nvGrpSpPr>
              <p:cNvPr id="76846" name="Group 10"/>
              <p:cNvGrpSpPr>
                <a:grpSpLocks/>
              </p:cNvGrpSpPr>
              <p:nvPr/>
            </p:nvGrpSpPr>
            <p:grpSpPr bwMode="auto">
              <a:xfrm>
                <a:off x="3053" y="2758"/>
                <a:ext cx="1186" cy="581"/>
                <a:chOff x="3053" y="2758"/>
                <a:chExt cx="1186" cy="581"/>
              </a:xfrm>
            </p:grpSpPr>
            <p:sp>
              <p:nvSpPr>
                <p:cNvPr id="76890" name="Freeform 11"/>
                <p:cNvSpPr>
                  <a:spLocks/>
                </p:cNvSpPr>
                <p:nvPr/>
              </p:nvSpPr>
              <p:spPr bwMode="auto">
                <a:xfrm>
                  <a:off x="3581" y="2764"/>
                  <a:ext cx="49" cy="172"/>
                </a:xfrm>
                <a:custGeom>
                  <a:avLst/>
                  <a:gdLst>
                    <a:gd name="T0" fmla="*/ 0 w 49"/>
                    <a:gd name="T1" fmla="*/ 30 h 172"/>
                    <a:gd name="T2" fmla="*/ 22 w 49"/>
                    <a:gd name="T3" fmla="*/ 97 h 172"/>
                    <a:gd name="T4" fmla="*/ 22 w 49"/>
                    <a:gd name="T5" fmla="*/ 171 h 172"/>
                    <a:gd name="T6" fmla="*/ 48 w 49"/>
                    <a:gd name="T7" fmla="*/ 153 h 172"/>
                    <a:gd name="T8" fmla="*/ 48 w 49"/>
                    <a:gd name="T9" fmla="*/ 0 h 172"/>
                    <a:gd name="T10" fmla="*/ 0 w 49"/>
                    <a:gd name="T11" fmla="*/ 30 h 17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9" h="172">
                      <a:moveTo>
                        <a:pt x="0" y="30"/>
                      </a:moveTo>
                      <a:lnTo>
                        <a:pt x="22" y="97"/>
                      </a:lnTo>
                      <a:lnTo>
                        <a:pt x="22" y="171"/>
                      </a:lnTo>
                      <a:lnTo>
                        <a:pt x="48" y="153"/>
                      </a:lnTo>
                      <a:lnTo>
                        <a:pt x="48" y="0"/>
                      </a:lnTo>
                      <a:lnTo>
                        <a:pt x="0" y="30"/>
                      </a:lnTo>
                    </a:path>
                  </a:pathLst>
                </a:custGeom>
                <a:solidFill>
                  <a:srgbClr val="00800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76891" name="Freeform 12"/>
                <p:cNvSpPr>
                  <a:spLocks/>
                </p:cNvSpPr>
                <p:nvPr/>
              </p:nvSpPr>
              <p:spPr bwMode="auto">
                <a:xfrm>
                  <a:off x="3629" y="2758"/>
                  <a:ext cx="152" cy="160"/>
                </a:xfrm>
                <a:custGeom>
                  <a:avLst/>
                  <a:gdLst>
                    <a:gd name="T0" fmla="*/ 0 w 152"/>
                    <a:gd name="T1" fmla="*/ 6 h 160"/>
                    <a:gd name="T2" fmla="*/ 64 w 152"/>
                    <a:gd name="T3" fmla="*/ 0 h 160"/>
                    <a:gd name="T4" fmla="*/ 151 w 152"/>
                    <a:gd name="T5" fmla="*/ 0 h 160"/>
                    <a:gd name="T6" fmla="*/ 151 w 152"/>
                    <a:gd name="T7" fmla="*/ 155 h 160"/>
                    <a:gd name="T8" fmla="*/ 64 w 152"/>
                    <a:gd name="T9" fmla="*/ 155 h 160"/>
                    <a:gd name="T10" fmla="*/ 0 w 152"/>
                    <a:gd name="T11" fmla="*/ 159 h 160"/>
                    <a:gd name="T12" fmla="*/ 0 w 152"/>
                    <a:gd name="T13" fmla="*/ 6 h 16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52" h="160">
                      <a:moveTo>
                        <a:pt x="0" y="6"/>
                      </a:moveTo>
                      <a:lnTo>
                        <a:pt x="64" y="0"/>
                      </a:lnTo>
                      <a:lnTo>
                        <a:pt x="151" y="0"/>
                      </a:lnTo>
                      <a:lnTo>
                        <a:pt x="151" y="155"/>
                      </a:lnTo>
                      <a:lnTo>
                        <a:pt x="64" y="155"/>
                      </a:lnTo>
                      <a:lnTo>
                        <a:pt x="0" y="159"/>
                      </a:lnTo>
                      <a:lnTo>
                        <a:pt x="0" y="6"/>
                      </a:lnTo>
                    </a:path>
                  </a:pathLst>
                </a:custGeom>
                <a:solidFill>
                  <a:srgbClr val="00800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76892" name="Freeform 13"/>
                <p:cNvSpPr>
                  <a:spLocks/>
                </p:cNvSpPr>
                <p:nvPr/>
              </p:nvSpPr>
              <p:spPr bwMode="auto">
                <a:xfrm>
                  <a:off x="3782" y="2760"/>
                  <a:ext cx="72" cy="218"/>
                </a:xfrm>
                <a:custGeom>
                  <a:avLst/>
                  <a:gdLst>
                    <a:gd name="T0" fmla="*/ 0 w 72"/>
                    <a:gd name="T1" fmla="*/ 0 h 218"/>
                    <a:gd name="T2" fmla="*/ 0 w 72"/>
                    <a:gd name="T3" fmla="*/ 153 h 218"/>
                    <a:gd name="T4" fmla="*/ 71 w 72"/>
                    <a:gd name="T5" fmla="*/ 217 h 218"/>
                    <a:gd name="T6" fmla="*/ 71 w 72"/>
                    <a:gd name="T7" fmla="*/ 60 h 218"/>
                    <a:gd name="T8" fmla="*/ 0 w 72"/>
                    <a:gd name="T9" fmla="*/ 0 h 21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2" h="218">
                      <a:moveTo>
                        <a:pt x="0" y="0"/>
                      </a:moveTo>
                      <a:lnTo>
                        <a:pt x="0" y="153"/>
                      </a:lnTo>
                      <a:lnTo>
                        <a:pt x="71" y="217"/>
                      </a:lnTo>
                      <a:lnTo>
                        <a:pt x="71" y="60"/>
                      </a:lnTo>
                      <a:lnTo>
                        <a:pt x="0" y="0"/>
                      </a:lnTo>
                    </a:path>
                  </a:pathLst>
                </a:custGeom>
                <a:solidFill>
                  <a:srgbClr val="9FFF9F"/>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76893" name="Freeform 14"/>
                <p:cNvSpPr>
                  <a:spLocks/>
                </p:cNvSpPr>
                <p:nvPr/>
              </p:nvSpPr>
              <p:spPr bwMode="auto">
                <a:xfrm>
                  <a:off x="3853" y="2800"/>
                  <a:ext cx="89" cy="176"/>
                </a:xfrm>
                <a:custGeom>
                  <a:avLst/>
                  <a:gdLst>
                    <a:gd name="T0" fmla="*/ 0 w 89"/>
                    <a:gd name="T1" fmla="*/ 22 h 176"/>
                    <a:gd name="T2" fmla="*/ 88 w 89"/>
                    <a:gd name="T3" fmla="*/ 0 h 176"/>
                    <a:gd name="T4" fmla="*/ 88 w 89"/>
                    <a:gd name="T5" fmla="*/ 155 h 176"/>
                    <a:gd name="T6" fmla="*/ 0 w 89"/>
                    <a:gd name="T7" fmla="*/ 175 h 176"/>
                    <a:gd name="T8" fmla="*/ 0 w 89"/>
                    <a:gd name="T9" fmla="*/ 22 h 17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89" h="176">
                      <a:moveTo>
                        <a:pt x="0" y="22"/>
                      </a:moveTo>
                      <a:lnTo>
                        <a:pt x="88" y="0"/>
                      </a:lnTo>
                      <a:lnTo>
                        <a:pt x="88" y="155"/>
                      </a:lnTo>
                      <a:lnTo>
                        <a:pt x="0" y="175"/>
                      </a:lnTo>
                      <a:lnTo>
                        <a:pt x="0" y="22"/>
                      </a:lnTo>
                    </a:path>
                  </a:pathLst>
                </a:custGeom>
                <a:solidFill>
                  <a:srgbClr val="00800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76894" name="Freeform 15"/>
                <p:cNvSpPr>
                  <a:spLocks/>
                </p:cNvSpPr>
                <p:nvPr/>
              </p:nvSpPr>
              <p:spPr bwMode="auto">
                <a:xfrm>
                  <a:off x="4001" y="2951"/>
                  <a:ext cx="58" cy="243"/>
                </a:xfrm>
                <a:custGeom>
                  <a:avLst/>
                  <a:gdLst>
                    <a:gd name="T0" fmla="*/ 0 w 58"/>
                    <a:gd name="T1" fmla="*/ 0 h 243"/>
                    <a:gd name="T2" fmla="*/ 57 w 58"/>
                    <a:gd name="T3" fmla="*/ 86 h 243"/>
                    <a:gd name="T4" fmla="*/ 57 w 58"/>
                    <a:gd name="T5" fmla="*/ 242 h 243"/>
                    <a:gd name="T6" fmla="*/ 0 w 58"/>
                    <a:gd name="T7" fmla="*/ 153 h 243"/>
                    <a:gd name="T8" fmla="*/ 0 w 58"/>
                    <a:gd name="T9" fmla="*/ 0 h 24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8" h="243">
                      <a:moveTo>
                        <a:pt x="0" y="0"/>
                      </a:moveTo>
                      <a:lnTo>
                        <a:pt x="57" y="86"/>
                      </a:lnTo>
                      <a:lnTo>
                        <a:pt x="57" y="242"/>
                      </a:lnTo>
                      <a:lnTo>
                        <a:pt x="0" y="153"/>
                      </a:lnTo>
                      <a:lnTo>
                        <a:pt x="0" y="0"/>
                      </a:lnTo>
                    </a:path>
                  </a:pathLst>
                </a:custGeom>
                <a:solidFill>
                  <a:srgbClr val="9FFF9F"/>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76895" name="Freeform 16"/>
                <p:cNvSpPr>
                  <a:spLocks/>
                </p:cNvSpPr>
                <p:nvPr/>
              </p:nvSpPr>
              <p:spPr bwMode="auto">
                <a:xfrm>
                  <a:off x="3941" y="2800"/>
                  <a:ext cx="75" cy="221"/>
                </a:xfrm>
                <a:custGeom>
                  <a:avLst/>
                  <a:gdLst>
                    <a:gd name="T0" fmla="*/ 0 w 75"/>
                    <a:gd name="T1" fmla="*/ 0 h 221"/>
                    <a:gd name="T2" fmla="*/ 74 w 75"/>
                    <a:gd name="T3" fmla="*/ 79 h 221"/>
                    <a:gd name="T4" fmla="*/ 58 w 75"/>
                    <a:gd name="T5" fmla="*/ 151 h 221"/>
                    <a:gd name="T6" fmla="*/ 58 w 75"/>
                    <a:gd name="T7" fmla="*/ 220 h 221"/>
                    <a:gd name="T8" fmla="*/ 0 w 75"/>
                    <a:gd name="T9" fmla="*/ 153 h 221"/>
                    <a:gd name="T10" fmla="*/ 0 w 75"/>
                    <a:gd name="T11" fmla="*/ 0 h 221"/>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75" h="221">
                      <a:moveTo>
                        <a:pt x="0" y="0"/>
                      </a:moveTo>
                      <a:lnTo>
                        <a:pt x="74" y="79"/>
                      </a:lnTo>
                      <a:lnTo>
                        <a:pt x="58" y="151"/>
                      </a:lnTo>
                      <a:lnTo>
                        <a:pt x="58" y="220"/>
                      </a:lnTo>
                      <a:lnTo>
                        <a:pt x="0" y="153"/>
                      </a:lnTo>
                      <a:lnTo>
                        <a:pt x="0" y="0"/>
                      </a:lnTo>
                    </a:path>
                  </a:pathLst>
                </a:custGeom>
                <a:solidFill>
                  <a:srgbClr val="9FFF9F"/>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76896" name="Freeform 17"/>
                <p:cNvSpPr>
                  <a:spLocks/>
                </p:cNvSpPr>
                <p:nvPr/>
              </p:nvSpPr>
              <p:spPr bwMode="auto">
                <a:xfrm>
                  <a:off x="3053" y="2821"/>
                  <a:ext cx="156" cy="273"/>
                </a:xfrm>
                <a:custGeom>
                  <a:avLst/>
                  <a:gdLst>
                    <a:gd name="T0" fmla="*/ 14 w 156"/>
                    <a:gd name="T1" fmla="*/ 272 h 273"/>
                    <a:gd name="T2" fmla="*/ 0 w 156"/>
                    <a:gd name="T3" fmla="*/ 187 h 273"/>
                    <a:gd name="T4" fmla="*/ 32 w 156"/>
                    <a:gd name="T5" fmla="*/ 99 h 273"/>
                    <a:gd name="T6" fmla="*/ 155 w 156"/>
                    <a:gd name="T7" fmla="*/ 0 h 273"/>
                    <a:gd name="T8" fmla="*/ 155 w 156"/>
                    <a:gd name="T9" fmla="*/ 153 h 273"/>
                    <a:gd name="T10" fmla="*/ 34 w 156"/>
                    <a:gd name="T11" fmla="*/ 250 h 273"/>
                    <a:gd name="T12" fmla="*/ 14 w 156"/>
                    <a:gd name="T13" fmla="*/ 272 h 27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56" h="273">
                      <a:moveTo>
                        <a:pt x="14" y="272"/>
                      </a:moveTo>
                      <a:lnTo>
                        <a:pt x="0" y="187"/>
                      </a:lnTo>
                      <a:lnTo>
                        <a:pt x="32" y="99"/>
                      </a:lnTo>
                      <a:lnTo>
                        <a:pt x="155" y="0"/>
                      </a:lnTo>
                      <a:lnTo>
                        <a:pt x="155" y="153"/>
                      </a:lnTo>
                      <a:lnTo>
                        <a:pt x="34" y="250"/>
                      </a:lnTo>
                      <a:lnTo>
                        <a:pt x="14" y="272"/>
                      </a:lnTo>
                    </a:path>
                  </a:pathLst>
                </a:custGeom>
                <a:solidFill>
                  <a:srgbClr val="00800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76897" name="Freeform 18"/>
                <p:cNvSpPr>
                  <a:spLocks/>
                </p:cNvSpPr>
                <p:nvPr/>
              </p:nvSpPr>
              <p:spPr bwMode="auto">
                <a:xfrm>
                  <a:off x="3208" y="2797"/>
                  <a:ext cx="88" cy="176"/>
                </a:xfrm>
                <a:custGeom>
                  <a:avLst/>
                  <a:gdLst>
                    <a:gd name="T0" fmla="*/ 0 w 88"/>
                    <a:gd name="T1" fmla="*/ 24 h 176"/>
                    <a:gd name="T2" fmla="*/ 0 w 88"/>
                    <a:gd name="T3" fmla="*/ 175 h 176"/>
                    <a:gd name="T4" fmla="*/ 87 w 88"/>
                    <a:gd name="T5" fmla="*/ 153 h 176"/>
                    <a:gd name="T6" fmla="*/ 87 w 88"/>
                    <a:gd name="T7" fmla="*/ 0 h 176"/>
                    <a:gd name="T8" fmla="*/ 0 w 88"/>
                    <a:gd name="T9" fmla="*/ 24 h 17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88" h="176">
                      <a:moveTo>
                        <a:pt x="0" y="24"/>
                      </a:moveTo>
                      <a:lnTo>
                        <a:pt x="0" y="175"/>
                      </a:lnTo>
                      <a:lnTo>
                        <a:pt x="87" y="153"/>
                      </a:lnTo>
                      <a:lnTo>
                        <a:pt x="87" y="0"/>
                      </a:lnTo>
                      <a:lnTo>
                        <a:pt x="0" y="24"/>
                      </a:lnTo>
                    </a:path>
                  </a:pathLst>
                </a:custGeom>
                <a:solidFill>
                  <a:srgbClr val="00800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76898" name="Freeform 19"/>
                <p:cNvSpPr>
                  <a:spLocks/>
                </p:cNvSpPr>
                <p:nvPr/>
              </p:nvSpPr>
              <p:spPr bwMode="auto">
                <a:xfrm>
                  <a:off x="3295" y="2797"/>
                  <a:ext cx="176" cy="216"/>
                </a:xfrm>
                <a:custGeom>
                  <a:avLst/>
                  <a:gdLst>
                    <a:gd name="T0" fmla="*/ 0 w 176"/>
                    <a:gd name="T1" fmla="*/ 0 h 216"/>
                    <a:gd name="T2" fmla="*/ 175 w 176"/>
                    <a:gd name="T3" fmla="*/ 62 h 216"/>
                    <a:gd name="T4" fmla="*/ 175 w 176"/>
                    <a:gd name="T5" fmla="*/ 215 h 216"/>
                    <a:gd name="T6" fmla="*/ 0 w 176"/>
                    <a:gd name="T7" fmla="*/ 153 h 216"/>
                    <a:gd name="T8" fmla="*/ 0 w 176"/>
                    <a:gd name="T9" fmla="*/ 0 h 21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76" h="216">
                      <a:moveTo>
                        <a:pt x="0" y="0"/>
                      </a:moveTo>
                      <a:lnTo>
                        <a:pt x="175" y="62"/>
                      </a:lnTo>
                      <a:lnTo>
                        <a:pt x="175" y="215"/>
                      </a:lnTo>
                      <a:lnTo>
                        <a:pt x="0" y="153"/>
                      </a:lnTo>
                      <a:lnTo>
                        <a:pt x="0" y="0"/>
                      </a:lnTo>
                    </a:path>
                  </a:pathLst>
                </a:custGeom>
                <a:solidFill>
                  <a:srgbClr val="5FDF0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76899" name="Freeform 20"/>
                <p:cNvSpPr>
                  <a:spLocks/>
                </p:cNvSpPr>
                <p:nvPr/>
              </p:nvSpPr>
              <p:spPr bwMode="auto">
                <a:xfrm>
                  <a:off x="3470" y="2859"/>
                  <a:ext cx="136" cy="160"/>
                </a:xfrm>
                <a:custGeom>
                  <a:avLst/>
                  <a:gdLst>
                    <a:gd name="T0" fmla="*/ 0 w 136"/>
                    <a:gd name="T1" fmla="*/ 0 h 160"/>
                    <a:gd name="T2" fmla="*/ 0 w 136"/>
                    <a:gd name="T3" fmla="*/ 153 h 160"/>
                    <a:gd name="T4" fmla="*/ 135 w 136"/>
                    <a:gd name="T5" fmla="*/ 159 h 160"/>
                    <a:gd name="T6" fmla="*/ 135 w 136"/>
                    <a:gd name="T7" fmla="*/ 4 h 160"/>
                    <a:gd name="T8" fmla="*/ 0 w 136"/>
                    <a:gd name="T9" fmla="*/ 0 h 16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36" h="160">
                      <a:moveTo>
                        <a:pt x="0" y="0"/>
                      </a:moveTo>
                      <a:lnTo>
                        <a:pt x="0" y="153"/>
                      </a:lnTo>
                      <a:lnTo>
                        <a:pt x="135" y="159"/>
                      </a:lnTo>
                      <a:lnTo>
                        <a:pt x="135" y="4"/>
                      </a:lnTo>
                      <a:lnTo>
                        <a:pt x="0" y="0"/>
                      </a:lnTo>
                    </a:path>
                  </a:pathLst>
                </a:custGeom>
                <a:solidFill>
                  <a:srgbClr val="9FFF9F"/>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76900" name="Freeform 21"/>
                <p:cNvSpPr>
                  <a:spLocks/>
                </p:cNvSpPr>
                <p:nvPr/>
              </p:nvSpPr>
              <p:spPr bwMode="auto">
                <a:xfrm>
                  <a:off x="4162" y="3106"/>
                  <a:ext cx="77" cy="228"/>
                </a:xfrm>
                <a:custGeom>
                  <a:avLst/>
                  <a:gdLst>
                    <a:gd name="T0" fmla="*/ 0 w 77"/>
                    <a:gd name="T1" fmla="*/ 74 h 228"/>
                    <a:gd name="T2" fmla="*/ 76 w 77"/>
                    <a:gd name="T3" fmla="*/ 0 h 228"/>
                    <a:gd name="T4" fmla="*/ 76 w 77"/>
                    <a:gd name="T5" fmla="*/ 153 h 228"/>
                    <a:gd name="T6" fmla="*/ 0 w 77"/>
                    <a:gd name="T7" fmla="*/ 227 h 228"/>
                    <a:gd name="T8" fmla="*/ 0 w 77"/>
                    <a:gd name="T9" fmla="*/ 74 h 22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7" h="228">
                      <a:moveTo>
                        <a:pt x="0" y="74"/>
                      </a:moveTo>
                      <a:lnTo>
                        <a:pt x="76" y="0"/>
                      </a:lnTo>
                      <a:lnTo>
                        <a:pt x="76" y="153"/>
                      </a:lnTo>
                      <a:lnTo>
                        <a:pt x="0" y="227"/>
                      </a:lnTo>
                      <a:lnTo>
                        <a:pt x="0" y="74"/>
                      </a:lnTo>
                    </a:path>
                  </a:pathLst>
                </a:custGeom>
                <a:solidFill>
                  <a:srgbClr val="00800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76901" name="Freeform 22"/>
                <p:cNvSpPr>
                  <a:spLocks/>
                </p:cNvSpPr>
                <p:nvPr/>
              </p:nvSpPr>
              <p:spPr bwMode="auto">
                <a:xfrm>
                  <a:off x="4057" y="3038"/>
                  <a:ext cx="25" cy="157"/>
                </a:xfrm>
                <a:custGeom>
                  <a:avLst/>
                  <a:gdLst>
                    <a:gd name="T0" fmla="*/ 0 w 25"/>
                    <a:gd name="T1" fmla="*/ 0 h 157"/>
                    <a:gd name="T2" fmla="*/ 0 w 25"/>
                    <a:gd name="T3" fmla="*/ 156 h 157"/>
                    <a:gd name="T4" fmla="*/ 24 w 25"/>
                    <a:gd name="T5" fmla="*/ 156 h 157"/>
                    <a:gd name="T6" fmla="*/ 24 w 25"/>
                    <a:gd name="T7" fmla="*/ 2 h 157"/>
                    <a:gd name="T8" fmla="*/ 0 w 25"/>
                    <a:gd name="T9" fmla="*/ 0 h 15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5" h="157">
                      <a:moveTo>
                        <a:pt x="0" y="0"/>
                      </a:moveTo>
                      <a:lnTo>
                        <a:pt x="0" y="156"/>
                      </a:lnTo>
                      <a:lnTo>
                        <a:pt x="24" y="156"/>
                      </a:lnTo>
                      <a:lnTo>
                        <a:pt x="24" y="2"/>
                      </a:lnTo>
                      <a:lnTo>
                        <a:pt x="0" y="0"/>
                      </a:lnTo>
                    </a:path>
                  </a:pathLst>
                </a:custGeom>
                <a:solidFill>
                  <a:srgbClr val="00FF0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76902" name="Freeform 23"/>
                <p:cNvSpPr>
                  <a:spLocks/>
                </p:cNvSpPr>
                <p:nvPr/>
              </p:nvSpPr>
              <p:spPr bwMode="auto">
                <a:xfrm>
                  <a:off x="4101" y="3180"/>
                  <a:ext cx="62" cy="158"/>
                </a:xfrm>
                <a:custGeom>
                  <a:avLst/>
                  <a:gdLst>
                    <a:gd name="T0" fmla="*/ 0 w 62"/>
                    <a:gd name="T1" fmla="*/ 4 h 158"/>
                    <a:gd name="T2" fmla="*/ 61 w 62"/>
                    <a:gd name="T3" fmla="*/ 0 h 158"/>
                    <a:gd name="T4" fmla="*/ 61 w 62"/>
                    <a:gd name="T5" fmla="*/ 151 h 158"/>
                    <a:gd name="T6" fmla="*/ 0 w 62"/>
                    <a:gd name="T7" fmla="*/ 157 h 158"/>
                    <a:gd name="T8" fmla="*/ 0 w 62"/>
                    <a:gd name="T9" fmla="*/ 4 h 15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2" h="158">
                      <a:moveTo>
                        <a:pt x="0" y="4"/>
                      </a:moveTo>
                      <a:lnTo>
                        <a:pt x="61" y="0"/>
                      </a:lnTo>
                      <a:lnTo>
                        <a:pt x="61" y="151"/>
                      </a:lnTo>
                      <a:lnTo>
                        <a:pt x="0" y="157"/>
                      </a:lnTo>
                      <a:lnTo>
                        <a:pt x="0" y="4"/>
                      </a:lnTo>
                    </a:path>
                  </a:pathLst>
                </a:custGeom>
                <a:solidFill>
                  <a:srgbClr val="9FFF9F"/>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76903" name="Freeform 24"/>
                <p:cNvSpPr>
                  <a:spLocks/>
                </p:cNvSpPr>
                <p:nvPr/>
              </p:nvSpPr>
              <p:spPr bwMode="auto">
                <a:xfrm>
                  <a:off x="4080" y="3039"/>
                  <a:ext cx="22" cy="300"/>
                </a:xfrm>
                <a:custGeom>
                  <a:avLst/>
                  <a:gdLst>
                    <a:gd name="T0" fmla="*/ 0 w 22"/>
                    <a:gd name="T1" fmla="*/ 0 h 300"/>
                    <a:gd name="T2" fmla="*/ 21 w 22"/>
                    <a:gd name="T3" fmla="*/ 149 h 300"/>
                    <a:gd name="T4" fmla="*/ 21 w 22"/>
                    <a:gd name="T5" fmla="*/ 299 h 300"/>
                    <a:gd name="T6" fmla="*/ 0 w 22"/>
                    <a:gd name="T7" fmla="*/ 154 h 300"/>
                    <a:gd name="T8" fmla="*/ 0 w 22"/>
                    <a:gd name="T9" fmla="*/ 0 h 3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2" h="300">
                      <a:moveTo>
                        <a:pt x="0" y="0"/>
                      </a:moveTo>
                      <a:lnTo>
                        <a:pt x="21" y="149"/>
                      </a:lnTo>
                      <a:lnTo>
                        <a:pt x="21" y="299"/>
                      </a:lnTo>
                      <a:lnTo>
                        <a:pt x="0" y="154"/>
                      </a:lnTo>
                      <a:lnTo>
                        <a:pt x="0" y="0"/>
                      </a:lnTo>
                    </a:path>
                  </a:pathLst>
                </a:custGeom>
                <a:solidFill>
                  <a:srgbClr val="9FFF9F"/>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nvGrpSpPr>
              <p:cNvPr id="76847" name="Group 25"/>
              <p:cNvGrpSpPr>
                <a:grpSpLocks/>
              </p:cNvGrpSpPr>
              <p:nvPr/>
            </p:nvGrpSpPr>
            <p:grpSpPr bwMode="auto">
              <a:xfrm>
                <a:off x="4113" y="2325"/>
                <a:ext cx="398" cy="503"/>
                <a:chOff x="4113" y="2325"/>
                <a:chExt cx="398" cy="503"/>
              </a:xfrm>
            </p:grpSpPr>
            <p:sp>
              <p:nvSpPr>
                <p:cNvPr id="76884" name="Freeform 26"/>
                <p:cNvSpPr>
                  <a:spLocks/>
                </p:cNvSpPr>
                <p:nvPr/>
              </p:nvSpPr>
              <p:spPr bwMode="auto">
                <a:xfrm>
                  <a:off x="4162" y="2571"/>
                  <a:ext cx="65" cy="178"/>
                </a:xfrm>
                <a:custGeom>
                  <a:avLst/>
                  <a:gdLst>
                    <a:gd name="T0" fmla="*/ 0 w 65"/>
                    <a:gd name="T1" fmla="*/ 22 h 178"/>
                    <a:gd name="T2" fmla="*/ 64 w 65"/>
                    <a:gd name="T3" fmla="*/ 0 h 178"/>
                    <a:gd name="T4" fmla="*/ 64 w 65"/>
                    <a:gd name="T5" fmla="*/ 155 h 178"/>
                    <a:gd name="T6" fmla="*/ 0 w 65"/>
                    <a:gd name="T7" fmla="*/ 177 h 178"/>
                    <a:gd name="T8" fmla="*/ 0 w 65"/>
                    <a:gd name="T9" fmla="*/ 22 h 17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5" h="178">
                      <a:moveTo>
                        <a:pt x="0" y="22"/>
                      </a:moveTo>
                      <a:lnTo>
                        <a:pt x="64" y="0"/>
                      </a:lnTo>
                      <a:lnTo>
                        <a:pt x="64" y="155"/>
                      </a:lnTo>
                      <a:lnTo>
                        <a:pt x="0" y="177"/>
                      </a:lnTo>
                      <a:lnTo>
                        <a:pt x="0" y="22"/>
                      </a:lnTo>
                    </a:path>
                  </a:pathLst>
                </a:custGeom>
                <a:solidFill>
                  <a:srgbClr val="00800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76885" name="Freeform 27"/>
                <p:cNvSpPr>
                  <a:spLocks/>
                </p:cNvSpPr>
                <p:nvPr/>
              </p:nvSpPr>
              <p:spPr bwMode="auto">
                <a:xfrm>
                  <a:off x="4226" y="2483"/>
                  <a:ext cx="86" cy="246"/>
                </a:xfrm>
                <a:custGeom>
                  <a:avLst/>
                  <a:gdLst>
                    <a:gd name="T0" fmla="*/ 0 w 86"/>
                    <a:gd name="T1" fmla="*/ 88 h 246"/>
                    <a:gd name="T2" fmla="*/ 85 w 86"/>
                    <a:gd name="T3" fmla="*/ 0 h 246"/>
                    <a:gd name="T4" fmla="*/ 85 w 86"/>
                    <a:gd name="T5" fmla="*/ 155 h 246"/>
                    <a:gd name="T6" fmla="*/ 0 w 86"/>
                    <a:gd name="T7" fmla="*/ 245 h 246"/>
                    <a:gd name="T8" fmla="*/ 0 w 86"/>
                    <a:gd name="T9" fmla="*/ 88 h 24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86" h="246">
                      <a:moveTo>
                        <a:pt x="0" y="88"/>
                      </a:moveTo>
                      <a:lnTo>
                        <a:pt x="85" y="0"/>
                      </a:lnTo>
                      <a:lnTo>
                        <a:pt x="85" y="155"/>
                      </a:lnTo>
                      <a:lnTo>
                        <a:pt x="0" y="245"/>
                      </a:lnTo>
                      <a:lnTo>
                        <a:pt x="0" y="88"/>
                      </a:lnTo>
                    </a:path>
                  </a:pathLst>
                </a:custGeom>
                <a:solidFill>
                  <a:srgbClr val="5FC00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76886" name="Freeform 28"/>
                <p:cNvSpPr>
                  <a:spLocks/>
                </p:cNvSpPr>
                <p:nvPr/>
              </p:nvSpPr>
              <p:spPr bwMode="auto">
                <a:xfrm>
                  <a:off x="4311" y="2425"/>
                  <a:ext cx="39" cy="214"/>
                </a:xfrm>
                <a:custGeom>
                  <a:avLst/>
                  <a:gdLst>
                    <a:gd name="T0" fmla="*/ 0 w 39"/>
                    <a:gd name="T1" fmla="*/ 62 h 214"/>
                    <a:gd name="T2" fmla="*/ 0 w 39"/>
                    <a:gd name="T3" fmla="*/ 213 h 214"/>
                    <a:gd name="T4" fmla="*/ 38 w 39"/>
                    <a:gd name="T5" fmla="*/ 150 h 214"/>
                    <a:gd name="T6" fmla="*/ 38 w 39"/>
                    <a:gd name="T7" fmla="*/ 0 h 214"/>
                    <a:gd name="T8" fmla="*/ 0 w 39"/>
                    <a:gd name="T9" fmla="*/ 62 h 21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9" h="214">
                      <a:moveTo>
                        <a:pt x="0" y="62"/>
                      </a:moveTo>
                      <a:lnTo>
                        <a:pt x="0" y="213"/>
                      </a:lnTo>
                      <a:lnTo>
                        <a:pt x="38" y="150"/>
                      </a:lnTo>
                      <a:lnTo>
                        <a:pt x="38" y="0"/>
                      </a:lnTo>
                      <a:lnTo>
                        <a:pt x="0" y="62"/>
                      </a:lnTo>
                    </a:path>
                  </a:pathLst>
                </a:custGeom>
                <a:solidFill>
                  <a:srgbClr val="00800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76887" name="Freeform 29"/>
                <p:cNvSpPr>
                  <a:spLocks/>
                </p:cNvSpPr>
                <p:nvPr/>
              </p:nvSpPr>
              <p:spPr bwMode="auto">
                <a:xfrm>
                  <a:off x="4113" y="2595"/>
                  <a:ext cx="50" cy="233"/>
                </a:xfrm>
                <a:custGeom>
                  <a:avLst/>
                  <a:gdLst>
                    <a:gd name="T0" fmla="*/ 49 w 50"/>
                    <a:gd name="T1" fmla="*/ 0 h 233"/>
                    <a:gd name="T2" fmla="*/ 49 w 50"/>
                    <a:gd name="T3" fmla="*/ 159 h 233"/>
                    <a:gd name="T4" fmla="*/ 41 w 50"/>
                    <a:gd name="T5" fmla="*/ 202 h 233"/>
                    <a:gd name="T6" fmla="*/ 29 w 50"/>
                    <a:gd name="T7" fmla="*/ 232 h 233"/>
                    <a:gd name="T8" fmla="*/ 10 w 50"/>
                    <a:gd name="T9" fmla="*/ 204 h 233"/>
                    <a:gd name="T10" fmla="*/ 0 w 50"/>
                    <a:gd name="T11" fmla="*/ 149 h 233"/>
                    <a:gd name="T12" fmla="*/ 39 w 50"/>
                    <a:gd name="T13" fmla="*/ 51 h 233"/>
                    <a:gd name="T14" fmla="*/ 49 w 50"/>
                    <a:gd name="T15" fmla="*/ 0 h 233"/>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0" h="233">
                      <a:moveTo>
                        <a:pt x="49" y="0"/>
                      </a:moveTo>
                      <a:lnTo>
                        <a:pt x="49" y="159"/>
                      </a:lnTo>
                      <a:lnTo>
                        <a:pt x="41" y="202"/>
                      </a:lnTo>
                      <a:lnTo>
                        <a:pt x="29" y="232"/>
                      </a:lnTo>
                      <a:lnTo>
                        <a:pt x="10" y="204"/>
                      </a:lnTo>
                      <a:lnTo>
                        <a:pt x="0" y="149"/>
                      </a:lnTo>
                      <a:lnTo>
                        <a:pt x="39" y="51"/>
                      </a:lnTo>
                      <a:lnTo>
                        <a:pt x="49" y="0"/>
                      </a:lnTo>
                    </a:path>
                  </a:pathLst>
                </a:custGeom>
                <a:solidFill>
                  <a:srgbClr val="00800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76888" name="Freeform 30"/>
                <p:cNvSpPr>
                  <a:spLocks/>
                </p:cNvSpPr>
                <p:nvPr/>
              </p:nvSpPr>
              <p:spPr bwMode="auto">
                <a:xfrm>
                  <a:off x="4349" y="2395"/>
                  <a:ext cx="96" cy="183"/>
                </a:xfrm>
                <a:custGeom>
                  <a:avLst/>
                  <a:gdLst>
                    <a:gd name="T0" fmla="*/ 0 w 96"/>
                    <a:gd name="T1" fmla="*/ 28 h 183"/>
                    <a:gd name="T2" fmla="*/ 95 w 96"/>
                    <a:gd name="T3" fmla="*/ 0 h 183"/>
                    <a:gd name="T4" fmla="*/ 95 w 96"/>
                    <a:gd name="T5" fmla="*/ 152 h 183"/>
                    <a:gd name="T6" fmla="*/ 0 w 96"/>
                    <a:gd name="T7" fmla="*/ 182 h 183"/>
                    <a:gd name="T8" fmla="*/ 0 w 96"/>
                    <a:gd name="T9" fmla="*/ 28 h 18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96" h="183">
                      <a:moveTo>
                        <a:pt x="0" y="28"/>
                      </a:moveTo>
                      <a:lnTo>
                        <a:pt x="95" y="0"/>
                      </a:lnTo>
                      <a:lnTo>
                        <a:pt x="95" y="152"/>
                      </a:lnTo>
                      <a:lnTo>
                        <a:pt x="0" y="182"/>
                      </a:lnTo>
                      <a:lnTo>
                        <a:pt x="0" y="28"/>
                      </a:lnTo>
                    </a:path>
                  </a:pathLst>
                </a:custGeom>
                <a:solidFill>
                  <a:srgbClr val="5FC00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76889" name="Freeform 31"/>
                <p:cNvSpPr>
                  <a:spLocks/>
                </p:cNvSpPr>
                <p:nvPr/>
              </p:nvSpPr>
              <p:spPr bwMode="auto">
                <a:xfrm>
                  <a:off x="4444" y="2325"/>
                  <a:ext cx="67" cy="224"/>
                </a:xfrm>
                <a:custGeom>
                  <a:avLst/>
                  <a:gdLst>
                    <a:gd name="T0" fmla="*/ 0 w 67"/>
                    <a:gd name="T1" fmla="*/ 70 h 224"/>
                    <a:gd name="T2" fmla="*/ 0 w 67"/>
                    <a:gd name="T3" fmla="*/ 223 h 224"/>
                    <a:gd name="T4" fmla="*/ 66 w 67"/>
                    <a:gd name="T5" fmla="*/ 153 h 224"/>
                    <a:gd name="T6" fmla="*/ 66 w 67"/>
                    <a:gd name="T7" fmla="*/ 0 h 224"/>
                    <a:gd name="T8" fmla="*/ 0 w 67"/>
                    <a:gd name="T9" fmla="*/ 70 h 22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7" h="224">
                      <a:moveTo>
                        <a:pt x="0" y="70"/>
                      </a:moveTo>
                      <a:lnTo>
                        <a:pt x="0" y="223"/>
                      </a:lnTo>
                      <a:lnTo>
                        <a:pt x="66" y="153"/>
                      </a:lnTo>
                      <a:lnTo>
                        <a:pt x="66" y="0"/>
                      </a:lnTo>
                      <a:lnTo>
                        <a:pt x="0" y="70"/>
                      </a:lnTo>
                    </a:path>
                  </a:pathLst>
                </a:custGeom>
                <a:solidFill>
                  <a:srgbClr val="00800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nvGrpSpPr>
              <p:cNvPr id="76848" name="Group 32"/>
              <p:cNvGrpSpPr>
                <a:grpSpLocks/>
              </p:cNvGrpSpPr>
              <p:nvPr/>
            </p:nvGrpSpPr>
            <p:grpSpPr bwMode="auto">
              <a:xfrm>
                <a:off x="4460" y="1793"/>
                <a:ext cx="433" cy="521"/>
                <a:chOff x="4460" y="1793"/>
                <a:chExt cx="433" cy="521"/>
              </a:xfrm>
            </p:grpSpPr>
            <p:sp>
              <p:nvSpPr>
                <p:cNvPr id="76875" name="Freeform 33"/>
                <p:cNvSpPr>
                  <a:spLocks/>
                </p:cNvSpPr>
                <p:nvPr/>
              </p:nvSpPr>
              <p:spPr bwMode="auto">
                <a:xfrm>
                  <a:off x="4554" y="1976"/>
                  <a:ext cx="50" cy="221"/>
                </a:xfrm>
                <a:custGeom>
                  <a:avLst/>
                  <a:gdLst>
                    <a:gd name="T0" fmla="*/ 0 w 50"/>
                    <a:gd name="T1" fmla="*/ 63 h 221"/>
                    <a:gd name="T2" fmla="*/ 49 w 50"/>
                    <a:gd name="T3" fmla="*/ 0 h 221"/>
                    <a:gd name="T4" fmla="*/ 49 w 50"/>
                    <a:gd name="T5" fmla="*/ 155 h 221"/>
                    <a:gd name="T6" fmla="*/ 0 w 50"/>
                    <a:gd name="T7" fmla="*/ 220 h 221"/>
                    <a:gd name="T8" fmla="*/ 0 w 50"/>
                    <a:gd name="T9" fmla="*/ 63 h 22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0" h="221">
                      <a:moveTo>
                        <a:pt x="0" y="63"/>
                      </a:moveTo>
                      <a:lnTo>
                        <a:pt x="49" y="0"/>
                      </a:lnTo>
                      <a:lnTo>
                        <a:pt x="49" y="155"/>
                      </a:lnTo>
                      <a:lnTo>
                        <a:pt x="0" y="220"/>
                      </a:lnTo>
                      <a:lnTo>
                        <a:pt x="0" y="63"/>
                      </a:lnTo>
                    </a:path>
                  </a:pathLst>
                </a:custGeom>
                <a:solidFill>
                  <a:srgbClr val="5FC00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76876" name="Freeform 34"/>
                <p:cNvSpPr>
                  <a:spLocks/>
                </p:cNvSpPr>
                <p:nvPr/>
              </p:nvSpPr>
              <p:spPr bwMode="auto">
                <a:xfrm>
                  <a:off x="4514" y="1986"/>
                  <a:ext cx="41" cy="213"/>
                </a:xfrm>
                <a:custGeom>
                  <a:avLst/>
                  <a:gdLst>
                    <a:gd name="T0" fmla="*/ 0 w 41"/>
                    <a:gd name="T1" fmla="*/ 0 h 213"/>
                    <a:gd name="T2" fmla="*/ 40 w 41"/>
                    <a:gd name="T3" fmla="*/ 55 h 213"/>
                    <a:gd name="T4" fmla="*/ 40 w 41"/>
                    <a:gd name="T5" fmla="*/ 212 h 213"/>
                    <a:gd name="T6" fmla="*/ 0 w 41"/>
                    <a:gd name="T7" fmla="*/ 156 h 213"/>
                    <a:gd name="T8" fmla="*/ 0 w 41"/>
                    <a:gd name="T9" fmla="*/ 0 h 21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1" h="213">
                      <a:moveTo>
                        <a:pt x="0" y="0"/>
                      </a:moveTo>
                      <a:lnTo>
                        <a:pt x="40" y="55"/>
                      </a:lnTo>
                      <a:lnTo>
                        <a:pt x="40" y="212"/>
                      </a:lnTo>
                      <a:lnTo>
                        <a:pt x="0" y="156"/>
                      </a:lnTo>
                      <a:lnTo>
                        <a:pt x="0" y="0"/>
                      </a:lnTo>
                    </a:path>
                  </a:pathLst>
                </a:custGeom>
                <a:solidFill>
                  <a:srgbClr val="3F5F0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76877" name="Freeform 35"/>
                <p:cNvSpPr>
                  <a:spLocks/>
                </p:cNvSpPr>
                <p:nvPr/>
              </p:nvSpPr>
              <p:spPr bwMode="auto">
                <a:xfrm>
                  <a:off x="4492" y="2063"/>
                  <a:ext cx="53" cy="251"/>
                </a:xfrm>
                <a:custGeom>
                  <a:avLst/>
                  <a:gdLst>
                    <a:gd name="T0" fmla="*/ 52 w 53"/>
                    <a:gd name="T1" fmla="*/ 0 h 251"/>
                    <a:gd name="T2" fmla="*/ 0 w 53"/>
                    <a:gd name="T3" fmla="*/ 97 h 251"/>
                    <a:gd name="T4" fmla="*/ 0 w 53"/>
                    <a:gd name="T5" fmla="*/ 250 h 251"/>
                    <a:gd name="T6" fmla="*/ 52 w 53"/>
                    <a:gd name="T7" fmla="*/ 157 h 251"/>
                    <a:gd name="T8" fmla="*/ 52 w 53"/>
                    <a:gd name="T9" fmla="*/ 0 h 25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3" h="251">
                      <a:moveTo>
                        <a:pt x="52" y="0"/>
                      </a:moveTo>
                      <a:lnTo>
                        <a:pt x="0" y="97"/>
                      </a:lnTo>
                      <a:lnTo>
                        <a:pt x="0" y="250"/>
                      </a:lnTo>
                      <a:lnTo>
                        <a:pt x="52" y="157"/>
                      </a:lnTo>
                      <a:lnTo>
                        <a:pt x="52" y="0"/>
                      </a:lnTo>
                    </a:path>
                  </a:pathLst>
                </a:custGeom>
                <a:solidFill>
                  <a:srgbClr val="00800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76878" name="Freeform 36"/>
                <p:cNvSpPr>
                  <a:spLocks/>
                </p:cNvSpPr>
                <p:nvPr/>
              </p:nvSpPr>
              <p:spPr bwMode="auto">
                <a:xfrm>
                  <a:off x="4460" y="2162"/>
                  <a:ext cx="33" cy="114"/>
                </a:xfrm>
                <a:custGeom>
                  <a:avLst/>
                  <a:gdLst>
                    <a:gd name="T0" fmla="*/ 32 w 33"/>
                    <a:gd name="T1" fmla="*/ 0 h 114"/>
                    <a:gd name="T2" fmla="*/ 0 w 33"/>
                    <a:gd name="T3" fmla="*/ 34 h 114"/>
                    <a:gd name="T4" fmla="*/ 32 w 33"/>
                    <a:gd name="T5" fmla="*/ 113 h 114"/>
                    <a:gd name="T6" fmla="*/ 32 w 33"/>
                    <a:gd name="T7" fmla="*/ 0 h 114"/>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33" h="114">
                      <a:moveTo>
                        <a:pt x="32" y="0"/>
                      </a:moveTo>
                      <a:lnTo>
                        <a:pt x="0" y="34"/>
                      </a:lnTo>
                      <a:lnTo>
                        <a:pt x="32" y="113"/>
                      </a:lnTo>
                      <a:lnTo>
                        <a:pt x="32" y="0"/>
                      </a:lnTo>
                    </a:path>
                  </a:pathLst>
                </a:custGeom>
                <a:solidFill>
                  <a:srgbClr val="00800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76879" name="Freeform 37"/>
                <p:cNvSpPr>
                  <a:spLocks/>
                </p:cNvSpPr>
                <p:nvPr/>
              </p:nvSpPr>
              <p:spPr bwMode="auto">
                <a:xfrm>
                  <a:off x="4838" y="1799"/>
                  <a:ext cx="55" cy="175"/>
                </a:xfrm>
                <a:custGeom>
                  <a:avLst/>
                  <a:gdLst>
                    <a:gd name="T0" fmla="*/ 0 w 55"/>
                    <a:gd name="T1" fmla="*/ 20 h 175"/>
                    <a:gd name="T2" fmla="*/ 54 w 55"/>
                    <a:gd name="T3" fmla="*/ 0 h 175"/>
                    <a:gd name="T4" fmla="*/ 54 w 55"/>
                    <a:gd name="T5" fmla="*/ 154 h 175"/>
                    <a:gd name="T6" fmla="*/ 0 w 55"/>
                    <a:gd name="T7" fmla="*/ 174 h 175"/>
                    <a:gd name="T8" fmla="*/ 0 w 55"/>
                    <a:gd name="T9" fmla="*/ 20 h 17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5" h="175">
                      <a:moveTo>
                        <a:pt x="0" y="20"/>
                      </a:moveTo>
                      <a:lnTo>
                        <a:pt x="54" y="0"/>
                      </a:lnTo>
                      <a:lnTo>
                        <a:pt x="54" y="154"/>
                      </a:lnTo>
                      <a:lnTo>
                        <a:pt x="0" y="174"/>
                      </a:lnTo>
                      <a:lnTo>
                        <a:pt x="0" y="20"/>
                      </a:lnTo>
                    </a:path>
                  </a:pathLst>
                </a:custGeom>
                <a:solidFill>
                  <a:srgbClr val="5FC00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76880" name="Freeform 38"/>
                <p:cNvSpPr>
                  <a:spLocks/>
                </p:cNvSpPr>
                <p:nvPr/>
              </p:nvSpPr>
              <p:spPr bwMode="auto">
                <a:xfrm>
                  <a:off x="4807" y="1793"/>
                  <a:ext cx="32" cy="179"/>
                </a:xfrm>
                <a:custGeom>
                  <a:avLst/>
                  <a:gdLst>
                    <a:gd name="T0" fmla="*/ 0 w 32"/>
                    <a:gd name="T1" fmla="*/ 0 h 179"/>
                    <a:gd name="T2" fmla="*/ 31 w 32"/>
                    <a:gd name="T3" fmla="*/ 28 h 179"/>
                    <a:gd name="T4" fmla="*/ 31 w 32"/>
                    <a:gd name="T5" fmla="*/ 178 h 179"/>
                    <a:gd name="T6" fmla="*/ 0 w 32"/>
                    <a:gd name="T7" fmla="*/ 152 h 179"/>
                    <a:gd name="T8" fmla="*/ 0 w 32"/>
                    <a:gd name="T9" fmla="*/ 0 h 17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2" h="179">
                      <a:moveTo>
                        <a:pt x="0" y="0"/>
                      </a:moveTo>
                      <a:lnTo>
                        <a:pt x="31" y="28"/>
                      </a:lnTo>
                      <a:lnTo>
                        <a:pt x="31" y="178"/>
                      </a:lnTo>
                      <a:lnTo>
                        <a:pt x="0" y="152"/>
                      </a:lnTo>
                      <a:lnTo>
                        <a:pt x="0" y="0"/>
                      </a:lnTo>
                    </a:path>
                  </a:pathLst>
                </a:custGeom>
                <a:solidFill>
                  <a:srgbClr val="3F5F0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76881" name="Freeform 39"/>
                <p:cNvSpPr>
                  <a:spLocks/>
                </p:cNvSpPr>
                <p:nvPr/>
              </p:nvSpPr>
              <p:spPr bwMode="auto">
                <a:xfrm>
                  <a:off x="4789" y="1797"/>
                  <a:ext cx="19" cy="189"/>
                </a:xfrm>
                <a:custGeom>
                  <a:avLst/>
                  <a:gdLst>
                    <a:gd name="T0" fmla="*/ 18 w 19"/>
                    <a:gd name="T1" fmla="*/ 0 h 189"/>
                    <a:gd name="T2" fmla="*/ 18 w 19"/>
                    <a:gd name="T3" fmla="*/ 146 h 189"/>
                    <a:gd name="T4" fmla="*/ 0 w 19"/>
                    <a:gd name="T5" fmla="*/ 188 h 189"/>
                    <a:gd name="T6" fmla="*/ 0 w 19"/>
                    <a:gd name="T7" fmla="*/ 31 h 189"/>
                    <a:gd name="T8" fmla="*/ 18 w 19"/>
                    <a:gd name="T9" fmla="*/ 0 h 18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9" h="189">
                      <a:moveTo>
                        <a:pt x="18" y="0"/>
                      </a:moveTo>
                      <a:lnTo>
                        <a:pt x="18" y="146"/>
                      </a:lnTo>
                      <a:lnTo>
                        <a:pt x="0" y="188"/>
                      </a:lnTo>
                      <a:lnTo>
                        <a:pt x="0" y="31"/>
                      </a:lnTo>
                      <a:lnTo>
                        <a:pt x="18" y="0"/>
                      </a:lnTo>
                    </a:path>
                  </a:pathLst>
                </a:custGeom>
                <a:solidFill>
                  <a:srgbClr val="00800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76882" name="Freeform 40"/>
                <p:cNvSpPr>
                  <a:spLocks/>
                </p:cNvSpPr>
                <p:nvPr/>
              </p:nvSpPr>
              <p:spPr bwMode="auto">
                <a:xfrm>
                  <a:off x="4646" y="1830"/>
                  <a:ext cx="144" cy="174"/>
                </a:xfrm>
                <a:custGeom>
                  <a:avLst/>
                  <a:gdLst>
                    <a:gd name="T0" fmla="*/ 143 w 144"/>
                    <a:gd name="T1" fmla="*/ 0 h 174"/>
                    <a:gd name="T2" fmla="*/ 113 w 144"/>
                    <a:gd name="T3" fmla="*/ 4 h 174"/>
                    <a:gd name="T4" fmla="*/ 0 w 144"/>
                    <a:gd name="T5" fmla="*/ 20 h 174"/>
                    <a:gd name="T6" fmla="*/ 0 w 144"/>
                    <a:gd name="T7" fmla="*/ 173 h 174"/>
                    <a:gd name="T8" fmla="*/ 115 w 144"/>
                    <a:gd name="T9" fmla="*/ 159 h 174"/>
                    <a:gd name="T10" fmla="*/ 143 w 144"/>
                    <a:gd name="T11" fmla="*/ 155 h 174"/>
                    <a:gd name="T12" fmla="*/ 143 w 144"/>
                    <a:gd name="T13" fmla="*/ 0 h 17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44" h="174">
                      <a:moveTo>
                        <a:pt x="143" y="0"/>
                      </a:moveTo>
                      <a:lnTo>
                        <a:pt x="113" y="4"/>
                      </a:lnTo>
                      <a:lnTo>
                        <a:pt x="0" y="20"/>
                      </a:lnTo>
                      <a:lnTo>
                        <a:pt x="0" y="173"/>
                      </a:lnTo>
                      <a:lnTo>
                        <a:pt x="115" y="159"/>
                      </a:lnTo>
                      <a:lnTo>
                        <a:pt x="143" y="155"/>
                      </a:lnTo>
                      <a:lnTo>
                        <a:pt x="143" y="0"/>
                      </a:lnTo>
                    </a:path>
                  </a:pathLst>
                </a:custGeom>
                <a:solidFill>
                  <a:srgbClr val="5FC00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76883" name="Freeform 41"/>
                <p:cNvSpPr>
                  <a:spLocks/>
                </p:cNvSpPr>
                <p:nvPr/>
              </p:nvSpPr>
              <p:spPr bwMode="auto">
                <a:xfrm>
                  <a:off x="4596" y="1854"/>
                  <a:ext cx="51" cy="201"/>
                </a:xfrm>
                <a:custGeom>
                  <a:avLst/>
                  <a:gdLst>
                    <a:gd name="T0" fmla="*/ 50 w 51"/>
                    <a:gd name="T1" fmla="*/ 0 h 201"/>
                    <a:gd name="T2" fmla="*/ 50 w 51"/>
                    <a:gd name="T3" fmla="*/ 151 h 201"/>
                    <a:gd name="T4" fmla="*/ 18 w 51"/>
                    <a:gd name="T5" fmla="*/ 171 h 201"/>
                    <a:gd name="T6" fmla="*/ 6 w 51"/>
                    <a:gd name="T7" fmla="*/ 200 h 201"/>
                    <a:gd name="T8" fmla="*/ 6 w 51"/>
                    <a:gd name="T9" fmla="*/ 123 h 201"/>
                    <a:gd name="T10" fmla="*/ 14 w 51"/>
                    <a:gd name="T11" fmla="*/ 63 h 201"/>
                    <a:gd name="T12" fmla="*/ 0 w 51"/>
                    <a:gd name="T13" fmla="*/ 58 h 201"/>
                    <a:gd name="T14" fmla="*/ 16 w 51"/>
                    <a:gd name="T15" fmla="*/ 22 h 201"/>
                    <a:gd name="T16" fmla="*/ 50 w 51"/>
                    <a:gd name="T17" fmla="*/ 0 h 20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51" h="201">
                      <a:moveTo>
                        <a:pt x="50" y="0"/>
                      </a:moveTo>
                      <a:lnTo>
                        <a:pt x="50" y="151"/>
                      </a:lnTo>
                      <a:lnTo>
                        <a:pt x="18" y="171"/>
                      </a:lnTo>
                      <a:lnTo>
                        <a:pt x="6" y="200"/>
                      </a:lnTo>
                      <a:lnTo>
                        <a:pt x="6" y="123"/>
                      </a:lnTo>
                      <a:lnTo>
                        <a:pt x="14" y="63"/>
                      </a:lnTo>
                      <a:lnTo>
                        <a:pt x="0" y="58"/>
                      </a:lnTo>
                      <a:lnTo>
                        <a:pt x="16" y="22"/>
                      </a:lnTo>
                      <a:lnTo>
                        <a:pt x="50" y="0"/>
                      </a:lnTo>
                    </a:path>
                  </a:pathLst>
                </a:custGeom>
                <a:solidFill>
                  <a:srgbClr val="00800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nvGrpSpPr>
              <p:cNvPr id="76849" name="Group 42"/>
              <p:cNvGrpSpPr>
                <a:grpSpLocks/>
              </p:cNvGrpSpPr>
              <p:nvPr/>
            </p:nvGrpSpPr>
            <p:grpSpPr bwMode="auto">
              <a:xfrm>
                <a:off x="1259" y="1243"/>
                <a:ext cx="1811" cy="2003"/>
                <a:chOff x="1259" y="1243"/>
                <a:chExt cx="1811" cy="2003"/>
              </a:xfrm>
            </p:grpSpPr>
            <p:sp>
              <p:nvSpPr>
                <p:cNvPr id="76859" name="Freeform 43"/>
                <p:cNvSpPr>
                  <a:spLocks/>
                </p:cNvSpPr>
                <p:nvPr/>
              </p:nvSpPr>
              <p:spPr bwMode="auto">
                <a:xfrm>
                  <a:off x="1303" y="2031"/>
                  <a:ext cx="232" cy="542"/>
                </a:xfrm>
                <a:custGeom>
                  <a:avLst/>
                  <a:gdLst>
                    <a:gd name="T0" fmla="*/ 0 w 232"/>
                    <a:gd name="T1" fmla="*/ 0 h 542"/>
                    <a:gd name="T2" fmla="*/ 0 w 232"/>
                    <a:gd name="T3" fmla="*/ 154 h 542"/>
                    <a:gd name="T4" fmla="*/ 82 w 232"/>
                    <a:gd name="T5" fmla="*/ 280 h 542"/>
                    <a:gd name="T6" fmla="*/ 231 w 232"/>
                    <a:gd name="T7" fmla="*/ 541 h 542"/>
                    <a:gd name="T8" fmla="*/ 231 w 232"/>
                    <a:gd name="T9" fmla="*/ 391 h 542"/>
                    <a:gd name="T10" fmla="*/ 92 w 232"/>
                    <a:gd name="T11" fmla="*/ 145 h 542"/>
                    <a:gd name="T12" fmla="*/ 0 w 232"/>
                    <a:gd name="T13" fmla="*/ 0 h 54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32" h="542">
                      <a:moveTo>
                        <a:pt x="0" y="0"/>
                      </a:moveTo>
                      <a:lnTo>
                        <a:pt x="0" y="154"/>
                      </a:lnTo>
                      <a:lnTo>
                        <a:pt x="82" y="280"/>
                      </a:lnTo>
                      <a:lnTo>
                        <a:pt x="231" y="541"/>
                      </a:lnTo>
                      <a:lnTo>
                        <a:pt x="231" y="391"/>
                      </a:lnTo>
                      <a:lnTo>
                        <a:pt x="92" y="145"/>
                      </a:lnTo>
                      <a:lnTo>
                        <a:pt x="0" y="0"/>
                      </a:lnTo>
                    </a:path>
                  </a:pathLst>
                </a:custGeom>
                <a:solidFill>
                  <a:srgbClr val="9FFF9F"/>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76860" name="Freeform 44"/>
                <p:cNvSpPr>
                  <a:spLocks/>
                </p:cNvSpPr>
                <p:nvPr/>
              </p:nvSpPr>
              <p:spPr bwMode="auto">
                <a:xfrm>
                  <a:off x="1534" y="2424"/>
                  <a:ext cx="56" cy="151"/>
                </a:xfrm>
                <a:custGeom>
                  <a:avLst/>
                  <a:gdLst>
                    <a:gd name="T0" fmla="*/ 0 w 56"/>
                    <a:gd name="T1" fmla="*/ 0 h 151"/>
                    <a:gd name="T2" fmla="*/ 55 w 56"/>
                    <a:gd name="T3" fmla="*/ 0 h 151"/>
                    <a:gd name="T4" fmla="*/ 55 w 56"/>
                    <a:gd name="T5" fmla="*/ 150 h 151"/>
                    <a:gd name="T6" fmla="*/ 0 w 56"/>
                    <a:gd name="T7" fmla="*/ 150 h 151"/>
                    <a:gd name="T8" fmla="*/ 0 w 56"/>
                    <a:gd name="T9" fmla="*/ 0 h 15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6" h="151">
                      <a:moveTo>
                        <a:pt x="0" y="0"/>
                      </a:moveTo>
                      <a:lnTo>
                        <a:pt x="55" y="0"/>
                      </a:lnTo>
                      <a:lnTo>
                        <a:pt x="55" y="150"/>
                      </a:lnTo>
                      <a:lnTo>
                        <a:pt x="0" y="150"/>
                      </a:lnTo>
                      <a:lnTo>
                        <a:pt x="0" y="0"/>
                      </a:lnTo>
                    </a:path>
                  </a:pathLst>
                </a:custGeom>
                <a:solidFill>
                  <a:srgbClr val="00800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76861" name="Freeform 45"/>
                <p:cNvSpPr>
                  <a:spLocks/>
                </p:cNvSpPr>
                <p:nvPr/>
              </p:nvSpPr>
              <p:spPr bwMode="auto">
                <a:xfrm>
                  <a:off x="1591" y="2424"/>
                  <a:ext cx="164" cy="280"/>
                </a:xfrm>
                <a:custGeom>
                  <a:avLst/>
                  <a:gdLst>
                    <a:gd name="T0" fmla="*/ 0 w 164"/>
                    <a:gd name="T1" fmla="*/ 0 h 280"/>
                    <a:gd name="T2" fmla="*/ 0 w 164"/>
                    <a:gd name="T3" fmla="*/ 148 h 280"/>
                    <a:gd name="T4" fmla="*/ 163 w 164"/>
                    <a:gd name="T5" fmla="*/ 279 h 280"/>
                    <a:gd name="T6" fmla="*/ 163 w 164"/>
                    <a:gd name="T7" fmla="*/ 126 h 280"/>
                    <a:gd name="T8" fmla="*/ 0 w 164"/>
                    <a:gd name="T9" fmla="*/ 0 h 28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64" h="280">
                      <a:moveTo>
                        <a:pt x="0" y="0"/>
                      </a:moveTo>
                      <a:lnTo>
                        <a:pt x="0" y="148"/>
                      </a:lnTo>
                      <a:lnTo>
                        <a:pt x="163" y="279"/>
                      </a:lnTo>
                      <a:lnTo>
                        <a:pt x="163" y="126"/>
                      </a:lnTo>
                      <a:lnTo>
                        <a:pt x="0" y="0"/>
                      </a:lnTo>
                    </a:path>
                  </a:pathLst>
                </a:custGeom>
                <a:solidFill>
                  <a:srgbClr val="9FFF9F"/>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76862" name="Freeform 46"/>
                <p:cNvSpPr>
                  <a:spLocks/>
                </p:cNvSpPr>
                <p:nvPr/>
              </p:nvSpPr>
              <p:spPr bwMode="auto">
                <a:xfrm>
                  <a:off x="1754" y="2548"/>
                  <a:ext cx="187" cy="158"/>
                </a:xfrm>
                <a:custGeom>
                  <a:avLst/>
                  <a:gdLst>
                    <a:gd name="T0" fmla="*/ 0 w 187"/>
                    <a:gd name="T1" fmla="*/ 2 h 158"/>
                    <a:gd name="T2" fmla="*/ 0 w 187"/>
                    <a:gd name="T3" fmla="*/ 157 h 158"/>
                    <a:gd name="T4" fmla="*/ 186 w 187"/>
                    <a:gd name="T5" fmla="*/ 157 h 158"/>
                    <a:gd name="T6" fmla="*/ 186 w 187"/>
                    <a:gd name="T7" fmla="*/ 0 h 158"/>
                    <a:gd name="T8" fmla="*/ 0 w 187"/>
                    <a:gd name="T9" fmla="*/ 2 h 15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87" h="158">
                      <a:moveTo>
                        <a:pt x="0" y="2"/>
                      </a:moveTo>
                      <a:lnTo>
                        <a:pt x="0" y="157"/>
                      </a:lnTo>
                      <a:lnTo>
                        <a:pt x="186" y="157"/>
                      </a:lnTo>
                      <a:lnTo>
                        <a:pt x="186" y="0"/>
                      </a:lnTo>
                      <a:lnTo>
                        <a:pt x="0" y="2"/>
                      </a:lnTo>
                    </a:path>
                  </a:pathLst>
                </a:custGeom>
                <a:solidFill>
                  <a:srgbClr val="00800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76863" name="Freeform 47"/>
                <p:cNvSpPr>
                  <a:spLocks/>
                </p:cNvSpPr>
                <p:nvPr/>
              </p:nvSpPr>
              <p:spPr bwMode="auto">
                <a:xfrm>
                  <a:off x="1938" y="2582"/>
                  <a:ext cx="225" cy="261"/>
                </a:xfrm>
                <a:custGeom>
                  <a:avLst/>
                  <a:gdLst>
                    <a:gd name="T0" fmla="*/ 0 w 225"/>
                    <a:gd name="T1" fmla="*/ 0 h 261"/>
                    <a:gd name="T2" fmla="*/ 224 w 225"/>
                    <a:gd name="T3" fmla="*/ 107 h 261"/>
                    <a:gd name="T4" fmla="*/ 224 w 225"/>
                    <a:gd name="T5" fmla="*/ 260 h 261"/>
                    <a:gd name="T6" fmla="*/ 0 w 225"/>
                    <a:gd name="T7" fmla="*/ 154 h 261"/>
                    <a:gd name="T8" fmla="*/ 0 w 225"/>
                    <a:gd name="T9" fmla="*/ 0 h 26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25" h="261">
                      <a:moveTo>
                        <a:pt x="0" y="0"/>
                      </a:moveTo>
                      <a:lnTo>
                        <a:pt x="224" y="107"/>
                      </a:lnTo>
                      <a:lnTo>
                        <a:pt x="224" y="260"/>
                      </a:lnTo>
                      <a:lnTo>
                        <a:pt x="0" y="154"/>
                      </a:lnTo>
                      <a:lnTo>
                        <a:pt x="0" y="0"/>
                      </a:lnTo>
                    </a:path>
                  </a:pathLst>
                </a:custGeom>
                <a:solidFill>
                  <a:srgbClr val="9FFF9F"/>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76864" name="Freeform 48"/>
                <p:cNvSpPr>
                  <a:spLocks/>
                </p:cNvSpPr>
                <p:nvPr/>
              </p:nvSpPr>
              <p:spPr bwMode="auto">
                <a:xfrm>
                  <a:off x="2162" y="2691"/>
                  <a:ext cx="182" cy="148"/>
                </a:xfrm>
                <a:custGeom>
                  <a:avLst/>
                  <a:gdLst>
                    <a:gd name="T0" fmla="*/ 0 w 182"/>
                    <a:gd name="T1" fmla="*/ 0 h 148"/>
                    <a:gd name="T2" fmla="*/ 181 w 182"/>
                    <a:gd name="T3" fmla="*/ 0 h 148"/>
                    <a:gd name="T4" fmla="*/ 181 w 182"/>
                    <a:gd name="T5" fmla="*/ 147 h 148"/>
                    <a:gd name="T6" fmla="*/ 0 w 182"/>
                    <a:gd name="T7" fmla="*/ 147 h 148"/>
                    <a:gd name="T8" fmla="*/ 0 w 182"/>
                    <a:gd name="T9" fmla="*/ 0 h 14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82" h="148">
                      <a:moveTo>
                        <a:pt x="0" y="0"/>
                      </a:moveTo>
                      <a:lnTo>
                        <a:pt x="181" y="0"/>
                      </a:lnTo>
                      <a:lnTo>
                        <a:pt x="181" y="147"/>
                      </a:lnTo>
                      <a:lnTo>
                        <a:pt x="0" y="147"/>
                      </a:lnTo>
                      <a:lnTo>
                        <a:pt x="0" y="0"/>
                      </a:lnTo>
                    </a:path>
                  </a:pathLst>
                </a:custGeom>
                <a:solidFill>
                  <a:srgbClr val="00800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76865" name="Freeform 49"/>
                <p:cNvSpPr>
                  <a:spLocks/>
                </p:cNvSpPr>
                <p:nvPr/>
              </p:nvSpPr>
              <p:spPr bwMode="auto">
                <a:xfrm>
                  <a:off x="2343" y="2621"/>
                  <a:ext cx="76" cy="152"/>
                </a:xfrm>
                <a:custGeom>
                  <a:avLst/>
                  <a:gdLst>
                    <a:gd name="T0" fmla="*/ 0 w 76"/>
                    <a:gd name="T1" fmla="*/ 2 h 152"/>
                    <a:gd name="T2" fmla="*/ 0 w 76"/>
                    <a:gd name="T3" fmla="*/ 151 h 152"/>
                    <a:gd name="T4" fmla="*/ 75 w 76"/>
                    <a:gd name="T5" fmla="*/ 151 h 152"/>
                    <a:gd name="T6" fmla="*/ 75 w 76"/>
                    <a:gd name="T7" fmla="*/ 0 h 152"/>
                    <a:gd name="T8" fmla="*/ 0 w 76"/>
                    <a:gd name="T9" fmla="*/ 2 h 15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6" h="152">
                      <a:moveTo>
                        <a:pt x="0" y="2"/>
                      </a:moveTo>
                      <a:lnTo>
                        <a:pt x="0" y="151"/>
                      </a:lnTo>
                      <a:lnTo>
                        <a:pt x="75" y="151"/>
                      </a:lnTo>
                      <a:lnTo>
                        <a:pt x="75" y="0"/>
                      </a:lnTo>
                      <a:lnTo>
                        <a:pt x="0" y="2"/>
                      </a:lnTo>
                    </a:path>
                  </a:pathLst>
                </a:custGeom>
                <a:solidFill>
                  <a:srgbClr val="00800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76866" name="Freeform 50"/>
                <p:cNvSpPr>
                  <a:spLocks/>
                </p:cNvSpPr>
                <p:nvPr/>
              </p:nvSpPr>
              <p:spPr bwMode="auto">
                <a:xfrm>
                  <a:off x="2418" y="2625"/>
                  <a:ext cx="133" cy="263"/>
                </a:xfrm>
                <a:custGeom>
                  <a:avLst/>
                  <a:gdLst>
                    <a:gd name="T0" fmla="*/ 0 w 133"/>
                    <a:gd name="T1" fmla="*/ 0 h 263"/>
                    <a:gd name="T2" fmla="*/ 132 w 133"/>
                    <a:gd name="T3" fmla="*/ 109 h 263"/>
                    <a:gd name="T4" fmla="*/ 132 w 133"/>
                    <a:gd name="T5" fmla="*/ 262 h 263"/>
                    <a:gd name="T6" fmla="*/ 0 w 133"/>
                    <a:gd name="T7" fmla="*/ 147 h 263"/>
                    <a:gd name="T8" fmla="*/ 0 w 133"/>
                    <a:gd name="T9" fmla="*/ 0 h 26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33" h="263">
                      <a:moveTo>
                        <a:pt x="0" y="0"/>
                      </a:moveTo>
                      <a:lnTo>
                        <a:pt x="132" y="109"/>
                      </a:lnTo>
                      <a:lnTo>
                        <a:pt x="132" y="262"/>
                      </a:lnTo>
                      <a:lnTo>
                        <a:pt x="0" y="147"/>
                      </a:lnTo>
                      <a:lnTo>
                        <a:pt x="0" y="0"/>
                      </a:lnTo>
                    </a:path>
                  </a:pathLst>
                </a:custGeom>
                <a:solidFill>
                  <a:srgbClr val="9FFF9F"/>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76867" name="Freeform 51"/>
                <p:cNvSpPr>
                  <a:spLocks/>
                </p:cNvSpPr>
                <p:nvPr/>
              </p:nvSpPr>
              <p:spPr bwMode="auto">
                <a:xfrm>
                  <a:off x="2550" y="2734"/>
                  <a:ext cx="60" cy="263"/>
                </a:xfrm>
                <a:custGeom>
                  <a:avLst/>
                  <a:gdLst>
                    <a:gd name="T0" fmla="*/ 0 w 60"/>
                    <a:gd name="T1" fmla="*/ 0 h 263"/>
                    <a:gd name="T2" fmla="*/ 59 w 60"/>
                    <a:gd name="T3" fmla="*/ 108 h 263"/>
                    <a:gd name="T4" fmla="*/ 59 w 60"/>
                    <a:gd name="T5" fmla="*/ 262 h 263"/>
                    <a:gd name="T6" fmla="*/ 0 w 60"/>
                    <a:gd name="T7" fmla="*/ 153 h 263"/>
                    <a:gd name="T8" fmla="*/ 0 w 60"/>
                    <a:gd name="T9" fmla="*/ 0 h 26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0" h="263">
                      <a:moveTo>
                        <a:pt x="0" y="0"/>
                      </a:moveTo>
                      <a:lnTo>
                        <a:pt x="59" y="108"/>
                      </a:lnTo>
                      <a:lnTo>
                        <a:pt x="59" y="262"/>
                      </a:lnTo>
                      <a:lnTo>
                        <a:pt x="0" y="153"/>
                      </a:lnTo>
                      <a:lnTo>
                        <a:pt x="0" y="0"/>
                      </a:lnTo>
                    </a:path>
                  </a:pathLst>
                </a:custGeom>
                <a:solidFill>
                  <a:srgbClr val="5FC00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76868" name="Freeform 52"/>
                <p:cNvSpPr>
                  <a:spLocks/>
                </p:cNvSpPr>
                <p:nvPr/>
              </p:nvSpPr>
              <p:spPr bwMode="auto">
                <a:xfrm>
                  <a:off x="2609" y="2842"/>
                  <a:ext cx="67" cy="193"/>
                </a:xfrm>
                <a:custGeom>
                  <a:avLst/>
                  <a:gdLst>
                    <a:gd name="T0" fmla="*/ 0 w 67"/>
                    <a:gd name="T1" fmla="*/ 0 h 193"/>
                    <a:gd name="T2" fmla="*/ 66 w 67"/>
                    <a:gd name="T3" fmla="*/ 39 h 193"/>
                    <a:gd name="T4" fmla="*/ 66 w 67"/>
                    <a:gd name="T5" fmla="*/ 192 h 193"/>
                    <a:gd name="T6" fmla="*/ 0 w 67"/>
                    <a:gd name="T7" fmla="*/ 152 h 193"/>
                    <a:gd name="T8" fmla="*/ 0 w 67"/>
                    <a:gd name="T9" fmla="*/ 0 h 19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7" h="193">
                      <a:moveTo>
                        <a:pt x="0" y="0"/>
                      </a:moveTo>
                      <a:lnTo>
                        <a:pt x="66" y="39"/>
                      </a:lnTo>
                      <a:lnTo>
                        <a:pt x="66" y="192"/>
                      </a:lnTo>
                      <a:lnTo>
                        <a:pt x="0" y="152"/>
                      </a:lnTo>
                      <a:lnTo>
                        <a:pt x="0" y="0"/>
                      </a:lnTo>
                    </a:path>
                  </a:pathLst>
                </a:custGeom>
                <a:solidFill>
                  <a:srgbClr val="9FFF9F"/>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76869" name="Freeform 53"/>
                <p:cNvSpPr>
                  <a:spLocks/>
                </p:cNvSpPr>
                <p:nvPr/>
              </p:nvSpPr>
              <p:spPr bwMode="auto">
                <a:xfrm>
                  <a:off x="2675" y="2830"/>
                  <a:ext cx="46" cy="201"/>
                </a:xfrm>
                <a:custGeom>
                  <a:avLst/>
                  <a:gdLst>
                    <a:gd name="T0" fmla="*/ 45 w 46"/>
                    <a:gd name="T1" fmla="*/ 0 h 201"/>
                    <a:gd name="T2" fmla="*/ 0 w 46"/>
                    <a:gd name="T3" fmla="*/ 51 h 201"/>
                    <a:gd name="T4" fmla="*/ 0 w 46"/>
                    <a:gd name="T5" fmla="*/ 200 h 201"/>
                    <a:gd name="T6" fmla="*/ 45 w 46"/>
                    <a:gd name="T7" fmla="*/ 151 h 201"/>
                    <a:gd name="T8" fmla="*/ 45 w 46"/>
                    <a:gd name="T9" fmla="*/ 0 h 20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6" h="201">
                      <a:moveTo>
                        <a:pt x="45" y="0"/>
                      </a:moveTo>
                      <a:lnTo>
                        <a:pt x="0" y="51"/>
                      </a:lnTo>
                      <a:lnTo>
                        <a:pt x="0" y="200"/>
                      </a:lnTo>
                      <a:lnTo>
                        <a:pt x="45" y="151"/>
                      </a:lnTo>
                      <a:lnTo>
                        <a:pt x="45" y="0"/>
                      </a:lnTo>
                    </a:path>
                  </a:pathLst>
                </a:custGeom>
                <a:solidFill>
                  <a:srgbClr val="00800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76870" name="Freeform 54"/>
                <p:cNvSpPr>
                  <a:spLocks/>
                </p:cNvSpPr>
                <p:nvPr/>
              </p:nvSpPr>
              <p:spPr bwMode="auto">
                <a:xfrm>
                  <a:off x="2720" y="2830"/>
                  <a:ext cx="85" cy="181"/>
                </a:xfrm>
                <a:custGeom>
                  <a:avLst/>
                  <a:gdLst>
                    <a:gd name="T0" fmla="*/ 0 w 85"/>
                    <a:gd name="T1" fmla="*/ 0 h 181"/>
                    <a:gd name="T2" fmla="*/ 84 w 85"/>
                    <a:gd name="T3" fmla="*/ 29 h 181"/>
                    <a:gd name="T4" fmla="*/ 84 w 85"/>
                    <a:gd name="T5" fmla="*/ 180 h 181"/>
                    <a:gd name="T6" fmla="*/ 0 w 85"/>
                    <a:gd name="T7" fmla="*/ 153 h 181"/>
                    <a:gd name="T8" fmla="*/ 0 w 85"/>
                    <a:gd name="T9" fmla="*/ 0 h 18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85" h="181">
                      <a:moveTo>
                        <a:pt x="0" y="0"/>
                      </a:moveTo>
                      <a:lnTo>
                        <a:pt x="84" y="29"/>
                      </a:lnTo>
                      <a:lnTo>
                        <a:pt x="84" y="180"/>
                      </a:lnTo>
                      <a:lnTo>
                        <a:pt x="0" y="153"/>
                      </a:lnTo>
                      <a:lnTo>
                        <a:pt x="0" y="0"/>
                      </a:lnTo>
                    </a:path>
                  </a:pathLst>
                </a:custGeom>
                <a:solidFill>
                  <a:srgbClr val="5FC00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76871" name="Freeform 55"/>
                <p:cNvSpPr>
                  <a:spLocks/>
                </p:cNvSpPr>
                <p:nvPr/>
              </p:nvSpPr>
              <p:spPr bwMode="auto">
                <a:xfrm>
                  <a:off x="2908" y="3035"/>
                  <a:ext cx="162" cy="211"/>
                </a:xfrm>
                <a:custGeom>
                  <a:avLst/>
                  <a:gdLst>
                    <a:gd name="T0" fmla="*/ 0 w 162"/>
                    <a:gd name="T1" fmla="*/ 0 h 211"/>
                    <a:gd name="T2" fmla="*/ 161 w 162"/>
                    <a:gd name="T3" fmla="*/ 54 h 211"/>
                    <a:gd name="T4" fmla="*/ 161 w 162"/>
                    <a:gd name="T5" fmla="*/ 210 h 211"/>
                    <a:gd name="T6" fmla="*/ 0 w 162"/>
                    <a:gd name="T7" fmla="*/ 154 h 211"/>
                    <a:gd name="T8" fmla="*/ 0 w 162"/>
                    <a:gd name="T9" fmla="*/ 0 h 21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62" h="211">
                      <a:moveTo>
                        <a:pt x="0" y="0"/>
                      </a:moveTo>
                      <a:lnTo>
                        <a:pt x="161" y="54"/>
                      </a:lnTo>
                      <a:lnTo>
                        <a:pt x="161" y="210"/>
                      </a:lnTo>
                      <a:lnTo>
                        <a:pt x="0" y="154"/>
                      </a:lnTo>
                      <a:lnTo>
                        <a:pt x="0" y="0"/>
                      </a:lnTo>
                    </a:path>
                  </a:pathLst>
                </a:custGeom>
                <a:solidFill>
                  <a:srgbClr val="9FFF9F"/>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76872" name="Freeform 56"/>
                <p:cNvSpPr>
                  <a:spLocks/>
                </p:cNvSpPr>
                <p:nvPr/>
              </p:nvSpPr>
              <p:spPr bwMode="auto">
                <a:xfrm>
                  <a:off x="2804" y="2857"/>
                  <a:ext cx="105" cy="335"/>
                </a:xfrm>
                <a:custGeom>
                  <a:avLst/>
                  <a:gdLst>
                    <a:gd name="T0" fmla="*/ 0 w 105"/>
                    <a:gd name="T1" fmla="*/ 0 h 335"/>
                    <a:gd name="T2" fmla="*/ 104 w 105"/>
                    <a:gd name="T3" fmla="*/ 180 h 335"/>
                    <a:gd name="T4" fmla="*/ 104 w 105"/>
                    <a:gd name="T5" fmla="*/ 334 h 335"/>
                    <a:gd name="T6" fmla="*/ 0 w 105"/>
                    <a:gd name="T7" fmla="*/ 155 h 335"/>
                    <a:gd name="T8" fmla="*/ 0 w 105"/>
                    <a:gd name="T9" fmla="*/ 0 h 33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5" h="335">
                      <a:moveTo>
                        <a:pt x="0" y="0"/>
                      </a:moveTo>
                      <a:lnTo>
                        <a:pt x="104" y="180"/>
                      </a:lnTo>
                      <a:lnTo>
                        <a:pt x="104" y="334"/>
                      </a:lnTo>
                      <a:lnTo>
                        <a:pt x="0" y="155"/>
                      </a:lnTo>
                      <a:lnTo>
                        <a:pt x="0" y="0"/>
                      </a:lnTo>
                    </a:path>
                  </a:pathLst>
                </a:custGeom>
                <a:solidFill>
                  <a:srgbClr val="9FFF9F"/>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76873" name="Freeform 57"/>
                <p:cNvSpPr>
                  <a:spLocks/>
                </p:cNvSpPr>
                <p:nvPr/>
              </p:nvSpPr>
              <p:spPr bwMode="auto">
                <a:xfrm>
                  <a:off x="1261" y="1243"/>
                  <a:ext cx="37" cy="257"/>
                </a:xfrm>
                <a:custGeom>
                  <a:avLst/>
                  <a:gdLst>
                    <a:gd name="T0" fmla="*/ 0 w 37"/>
                    <a:gd name="T1" fmla="*/ 0 h 257"/>
                    <a:gd name="T2" fmla="*/ 36 w 37"/>
                    <a:gd name="T3" fmla="*/ 157 h 257"/>
                    <a:gd name="T4" fmla="*/ 24 w 37"/>
                    <a:gd name="T5" fmla="*/ 256 h 257"/>
                    <a:gd name="T6" fmla="*/ 0 w 37"/>
                    <a:gd name="T7" fmla="*/ 155 h 257"/>
                    <a:gd name="T8" fmla="*/ 0 w 37"/>
                    <a:gd name="T9" fmla="*/ 0 h 25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7" h="257">
                      <a:moveTo>
                        <a:pt x="0" y="0"/>
                      </a:moveTo>
                      <a:lnTo>
                        <a:pt x="36" y="157"/>
                      </a:lnTo>
                      <a:lnTo>
                        <a:pt x="24" y="256"/>
                      </a:lnTo>
                      <a:lnTo>
                        <a:pt x="0" y="155"/>
                      </a:lnTo>
                      <a:lnTo>
                        <a:pt x="0" y="0"/>
                      </a:lnTo>
                    </a:path>
                  </a:pathLst>
                </a:custGeom>
                <a:solidFill>
                  <a:srgbClr val="00800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76874" name="Freeform 58"/>
                <p:cNvSpPr>
                  <a:spLocks/>
                </p:cNvSpPr>
                <p:nvPr/>
              </p:nvSpPr>
              <p:spPr bwMode="auto">
                <a:xfrm>
                  <a:off x="1259" y="1898"/>
                  <a:ext cx="57" cy="215"/>
                </a:xfrm>
                <a:custGeom>
                  <a:avLst/>
                  <a:gdLst>
                    <a:gd name="T0" fmla="*/ 0 w 57"/>
                    <a:gd name="T1" fmla="*/ 0 h 215"/>
                    <a:gd name="T2" fmla="*/ 56 w 57"/>
                    <a:gd name="T3" fmla="*/ 79 h 215"/>
                    <a:gd name="T4" fmla="*/ 44 w 57"/>
                    <a:gd name="T5" fmla="*/ 131 h 215"/>
                    <a:gd name="T6" fmla="*/ 44 w 57"/>
                    <a:gd name="T7" fmla="*/ 214 h 215"/>
                    <a:gd name="T8" fmla="*/ 0 w 57"/>
                    <a:gd name="T9" fmla="*/ 154 h 215"/>
                    <a:gd name="T10" fmla="*/ 0 w 57"/>
                    <a:gd name="T11" fmla="*/ 0 h 215"/>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57" h="215">
                      <a:moveTo>
                        <a:pt x="0" y="0"/>
                      </a:moveTo>
                      <a:lnTo>
                        <a:pt x="56" y="79"/>
                      </a:lnTo>
                      <a:lnTo>
                        <a:pt x="44" y="131"/>
                      </a:lnTo>
                      <a:lnTo>
                        <a:pt x="44" y="214"/>
                      </a:lnTo>
                      <a:lnTo>
                        <a:pt x="0" y="154"/>
                      </a:lnTo>
                      <a:lnTo>
                        <a:pt x="0" y="0"/>
                      </a:lnTo>
                    </a:path>
                  </a:pathLst>
                </a:custGeom>
                <a:solidFill>
                  <a:srgbClr val="00800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nvGrpSpPr>
              <p:cNvPr id="76850" name="Group 59"/>
              <p:cNvGrpSpPr>
                <a:grpSpLocks/>
              </p:cNvGrpSpPr>
              <p:nvPr/>
            </p:nvGrpSpPr>
            <p:grpSpPr bwMode="auto">
              <a:xfrm>
                <a:off x="3384" y="1214"/>
                <a:ext cx="669" cy="611"/>
                <a:chOff x="3384" y="1214"/>
                <a:chExt cx="669" cy="611"/>
              </a:xfrm>
            </p:grpSpPr>
            <p:sp>
              <p:nvSpPr>
                <p:cNvPr id="76851" name="Freeform 60"/>
                <p:cNvSpPr>
                  <a:spLocks/>
                </p:cNvSpPr>
                <p:nvPr/>
              </p:nvSpPr>
              <p:spPr bwMode="auto">
                <a:xfrm>
                  <a:off x="3746" y="1410"/>
                  <a:ext cx="210" cy="180"/>
                </a:xfrm>
                <a:custGeom>
                  <a:avLst/>
                  <a:gdLst>
                    <a:gd name="T0" fmla="*/ 0 w 210"/>
                    <a:gd name="T1" fmla="*/ 26 h 180"/>
                    <a:gd name="T2" fmla="*/ 209 w 210"/>
                    <a:gd name="T3" fmla="*/ 0 h 180"/>
                    <a:gd name="T4" fmla="*/ 209 w 210"/>
                    <a:gd name="T5" fmla="*/ 149 h 180"/>
                    <a:gd name="T6" fmla="*/ 0 w 210"/>
                    <a:gd name="T7" fmla="*/ 179 h 180"/>
                    <a:gd name="T8" fmla="*/ 0 w 210"/>
                    <a:gd name="T9" fmla="*/ 26 h 18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0" h="180">
                      <a:moveTo>
                        <a:pt x="0" y="26"/>
                      </a:moveTo>
                      <a:lnTo>
                        <a:pt x="209" y="0"/>
                      </a:lnTo>
                      <a:lnTo>
                        <a:pt x="209" y="149"/>
                      </a:lnTo>
                      <a:lnTo>
                        <a:pt x="0" y="179"/>
                      </a:lnTo>
                      <a:lnTo>
                        <a:pt x="0" y="26"/>
                      </a:lnTo>
                    </a:path>
                  </a:pathLst>
                </a:custGeom>
                <a:solidFill>
                  <a:srgbClr val="00800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76852" name="Freeform 61"/>
                <p:cNvSpPr>
                  <a:spLocks/>
                </p:cNvSpPr>
                <p:nvPr/>
              </p:nvSpPr>
              <p:spPr bwMode="auto">
                <a:xfrm>
                  <a:off x="3674" y="1436"/>
                  <a:ext cx="82" cy="233"/>
                </a:xfrm>
                <a:custGeom>
                  <a:avLst/>
                  <a:gdLst>
                    <a:gd name="T0" fmla="*/ 81 w 82"/>
                    <a:gd name="T1" fmla="*/ 0 h 233"/>
                    <a:gd name="T2" fmla="*/ 81 w 82"/>
                    <a:gd name="T3" fmla="*/ 151 h 233"/>
                    <a:gd name="T4" fmla="*/ 0 w 82"/>
                    <a:gd name="T5" fmla="*/ 232 h 233"/>
                    <a:gd name="T6" fmla="*/ 0 w 82"/>
                    <a:gd name="T7" fmla="*/ 79 h 233"/>
                    <a:gd name="T8" fmla="*/ 81 w 82"/>
                    <a:gd name="T9" fmla="*/ 0 h 23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82" h="233">
                      <a:moveTo>
                        <a:pt x="81" y="0"/>
                      </a:moveTo>
                      <a:lnTo>
                        <a:pt x="81" y="151"/>
                      </a:lnTo>
                      <a:lnTo>
                        <a:pt x="0" y="232"/>
                      </a:lnTo>
                      <a:lnTo>
                        <a:pt x="0" y="79"/>
                      </a:lnTo>
                      <a:lnTo>
                        <a:pt x="81" y="0"/>
                      </a:lnTo>
                    </a:path>
                  </a:pathLst>
                </a:custGeom>
                <a:solidFill>
                  <a:srgbClr val="3F5F0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76853" name="Freeform 62"/>
                <p:cNvSpPr>
                  <a:spLocks/>
                </p:cNvSpPr>
                <p:nvPr/>
              </p:nvSpPr>
              <p:spPr bwMode="auto">
                <a:xfrm>
                  <a:off x="3384" y="1214"/>
                  <a:ext cx="120" cy="160"/>
                </a:xfrm>
                <a:custGeom>
                  <a:avLst/>
                  <a:gdLst>
                    <a:gd name="T0" fmla="*/ 119 w 120"/>
                    <a:gd name="T1" fmla="*/ 0 h 160"/>
                    <a:gd name="T2" fmla="*/ 14 w 120"/>
                    <a:gd name="T3" fmla="*/ 97 h 160"/>
                    <a:gd name="T4" fmla="*/ 0 w 120"/>
                    <a:gd name="T5" fmla="*/ 153 h 160"/>
                    <a:gd name="T6" fmla="*/ 95 w 120"/>
                    <a:gd name="T7" fmla="*/ 121 h 160"/>
                    <a:gd name="T8" fmla="*/ 119 w 120"/>
                    <a:gd name="T9" fmla="*/ 159 h 160"/>
                    <a:gd name="T10" fmla="*/ 119 w 120"/>
                    <a:gd name="T11" fmla="*/ 0 h 16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20" h="160">
                      <a:moveTo>
                        <a:pt x="119" y="0"/>
                      </a:moveTo>
                      <a:lnTo>
                        <a:pt x="14" y="97"/>
                      </a:lnTo>
                      <a:lnTo>
                        <a:pt x="0" y="153"/>
                      </a:lnTo>
                      <a:lnTo>
                        <a:pt x="95" y="121"/>
                      </a:lnTo>
                      <a:lnTo>
                        <a:pt x="119" y="159"/>
                      </a:lnTo>
                      <a:lnTo>
                        <a:pt x="119" y="0"/>
                      </a:lnTo>
                    </a:path>
                  </a:pathLst>
                </a:custGeom>
                <a:solidFill>
                  <a:srgbClr val="00800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76854" name="Freeform 63"/>
                <p:cNvSpPr>
                  <a:spLocks/>
                </p:cNvSpPr>
                <p:nvPr/>
              </p:nvSpPr>
              <p:spPr bwMode="auto">
                <a:xfrm>
                  <a:off x="3636" y="1305"/>
                  <a:ext cx="67" cy="80"/>
                </a:xfrm>
                <a:custGeom>
                  <a:avLst/>
                  <a:gdLst>
                    <a:gd name="T0" fmla="*/ 66 w 67"/>
                    <a:gd name="T1" fmla="*/ 0 h 80"/>
                    <a:gd name="T2" fmla="*/ 0 w 67"/>
                    <a:gd name="T3" fmla="*/ 54 h 80"/>
                    <a:gd name="T4" fmla="*/ 66 w 67"/>
                    <a:gd name="T5" fmla="*/ 79 h 80"/>
                    <a:gd name="T6" fmla="*/ 66 w 67"/>
                    <a:gd name="T7" fmla="*/ 0 h 8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67" h="80">
                      <a:moveTo>
                        <a:pt x="66" y="0"/>
                      </a:moveTo>
                      <a:lnTo>
                        <a:pt x="0" y="54"/>
                      </a:lnTo>
                      <a:lnTo>
                        <a:pt x="66" y="79"/>
                      </a:lnTo>
                      <a:lnTo>
                        <a:pt x="66" y="0"/>
                      </a:lnTo>
                    </a:path>
                  </a:pathLst>
                </a:custGeom>
                <a:solidFill>
                  <a:srgbClr val="00800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76855" name="Freeform 64"/>
                <p:cNvSpPr>
                  <a:spLocks/>
                </p:cNvSpPr>
                <p:nvPr/>
              </p:nvSpPr>
              <p:spPr bwMode="auto">
                <a:xfrm>
                  <a:off x="3704" y="1523"/>
                  <a:ext cx="47" cy="220"/>
                </a:xfrm>
                <a:custGeom>
                  <a:avLst/>
                  <a:gdLst>
                    <a:gd name="T0" fmla="*/ 46 w 47"/>
                    <a:gd name="T1" fmla="*/ 0 h 220"/>
                    <a:gd name="T2" fmla="*/ 0 w 47"/>
                    <a:gd name="T3" fmla="*/ 60 h 220"/>
                    <a:gd name="T4" fmla="*/ 0 w 47"/>
                    <a:gd name="T5" fmla="*/ 219 h 220"/>
                    <a:gd name="T6" fmla="*/ 46 w 47"/>
                    <a:gd name="T7" fmla="*/ 154 h 220"/>
                    <a:gd name="T8" fmla="*/ 46 w 47"/>
                    <a:gd name="T9" fmla="*/ 0 h 22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7" h="220">
                      <a:moveTo>
                        <a:pt x="46" y="0"/>
                      </a:moveTo>
                      <a:lnTo>
                        <a:pt x="0" y="60"/>
                      </a:lnTo>
                      <a:lnTo>
                        <a:pt x="0" y="219"/>
                      </a:lnTo>
                      <a:lnTo>
                        <a:pt x="46" y="154"/>
                      </a:lnTo>
                      <a:lnTo>
                        <a:pt x="46" y="0"/>
                      </a:lnTo>
                    </a:path>
                  </a:pathLst>
                </a:custGeom>
                <a:solidFill>
                  <a:srgbClr val="00800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76856" name="Freeform 65"/>
                <p:cNvSpPr>
                  <a:spLocks/>
                </p:cNvSpPr>
                <p:nvPr/>
              </p:nvSpPr>
              <p:spPr bwMode="auto">
                <a:xfrm>
                  <a:off x="3684" y="1595"/>
                  <a:ext cx="19" cy="180"/>
                </a:xfrm>
                <a:custGeom>
                  <a:avLst/>
                  <a:gdLst>
                    <a:gd name="T0" fmla="*/ 18 w 19"/>
                    <a:gd name="T1" fmla="*/ 0 h 180"/>
                    <a:gd name="T2" fmla="*/ 18 w 19"/>
                    <a:gd name="T3" fmla="*/ 145 h 180"/>
                    <a:gd name="T4" fmla="*/ 14 w 19"/>
                    <a:gd name="T5" fmla="*/ 179 h 180"/>
                    <a:gd name="T6" fmla="*/ 0 w 19"/>
                    <a:gd name="T7" fmla="*/ 141 h 180"/>
                    <a:gd name="T8" fmla="*/ 18 w 19"/>
                    <a:gd name="T9" fmla="*/ 0 h 18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9" h="180">
                      <a:moveTo>
                        <a:pt x="18" y="0"/>
                      </a:moveTo>
                      <a:lnTo>
                        <a:pt x="18" y="145"/>
                      </a:lnTo>
                      <a:lnTo>
                        <a:pt x="14" y="179"/>
                      </a:lnTo>
                      <a:lnTo>
                        <a:pt x="0" y="141"/>
                      </a:lnTo>
                      <a:lnTo>
                        <a:pt x="18" y="0"/>
                      </a:lnTo>
                    </a:path>
                  </a:pathLst>
                </a:custGeom>
                <a:solidFill>
                  <a:srgbClr val="3F5F0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76857" name="Freeform 66"/>
                <p:cNvSpPr>
                  <a:spLocks/>
                </p:cNvSpPr>
                <p:nvPr/>
              </p:nvSpPr>
              <p:spPr bwMode="auto">
                <a:xfrm>
                  <a:off x="3956" y="1557"/>
                  <a:ext cx="58" cy="83"/>
                </a:xfrm>
                <a:custGeom>
                  <a:avLst/>
                  <a:gdLst>
                    <a:gd name="T0" fmla="*/ 57 w 58"/>
                    <a:gd name="T1" fmla="*/ 0 h 83"/>
                    <a:gd name="T2" fmla="*/ 0 w 58"/>
                    <a:gd name="T3" fmla="*/ 58 h 83"/>
                    <a:gd name="T4" fmla="*/ 16 w 58"/>
                    <a:gd name="T5" fmla="*/ 82 h 83"/>
                    <a:gd name="T6" fmla="*/ 57 w 58"/>
                    <a:gd name="T7" fmla="*/ 58 h 83"/>
                    <a:gd name="T8" fmla="*/ 57 w 58"/>
                    <a:gd name="T9" fmla="*/ 0 h 8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8" h="83">
                      <a:moveTo>
                        <a:pt x="57" y="0"/>
                      </a:moveTo>
                      <a:lnTo>
                        <a:pt x="0" y="58"/>
                      </a:lnTo>
                      <a:lnTo>
                        <a:pt x="16" y="82"/>
                      </a:lnTo>
                      <a:lnTo>
                        <a:pt x="57" y="58"/>
                      </a:lnTo>
                      <a:lnTo>
                        <a:pt x="57" y="0"/>
                      </a:lnTo>
                    </a:path>
                  </a:pathLst>
                </a:custGeom>
                <a:solidFill>
                  <a:srgbClr val="3F5F0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76858" name="Freeform 67"/>
                <p:cNvSpPr>
                  <a:spLocks/>
                </p:cNvSpPr>
                <p:nvPr/>
              </p:nvSpPr>
              <p:spPr bwMode="auto">
                <a:xfrm>
                  <a:off x="3993" y="1708"/>
                  <a:ext cx="60" cy="117"/>
                </a:xfrm>
                <a:custGeom>
                  <a:avLst/>
                  <a:gdLst>
                    <a:gd name="T0" fmla="*/ 59 w 60"/>
                    <a:gd name="T1" fmla="*/ 0 h 117"/>
                    <a:gd name="T2" fmla="*/ 0 w 60"/>
                    <a:gd name="T3" fmla="*/ 77 h 117"/>
                    <a:gd name="T4" fmla="*/ 0 w 60"/>
                    <a:gd name="T5" fmla="*/ 91 h 117"/>
                    <a:gd name="T6" fmla="*/ 44 w 60"/>
                    <a:gd name="T7" fmla="*/ 116 h 117"/>
                    <a:gd name="T8" fmla="*/ 59 w 60"/>
                    <a:gd name="T9" fmla="*/ 116 h 117"/>
                    <a:gd name="T10" fmla="*/ 59 w 60"/>
                    <a:gd name="T11" fmla="*/ 0 h 11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60" h="117">
                      <a:moveTo>
                        <a:pt x="59" y="0"/>
                      </a:moveTo>
                      <a:lnTo>
                        <a:pt x="0" y="77"/>
                      </a:lnTo>
                      <a:lnTo>
                        <a:pt x="0" y="91"/>
                      </a:lnTo>
                      <a:lnTo>
                        <a:pt x="44" y="116"/>
                      </a:lnTo>
                      <a:lnTo>
                        <a:pt x="59" y="116"/>
                      </a:lnTo>
                      <a:lnTo>
                        <a:pt x="59" y="0"/>
                      </a:lnTo>
                    </a:path>
                  </a:pathLst>
                </a:custGeom>
                <a:solidFill>
                  <a:srgbClr val="00800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sp>
          <p:nvSpPr>
            <p:cNvPr id="76844" name="Freeform 68"/>
            <p:cNvSpPr>
              <a:spLocks/>
            </p:cNvSpPr>
            <p:nvPr/>
          </p:nvSpPr>
          <p:spPr bwMode="auto">
            <a:xfrm>
              <a:off x="1259" y="1155"/>
              <a:ext cx="3825" cy="2031"/>
            </a:xfrm>
            <a:custGeom>
              <a:avLst/>
              <a:gdLst>
                <a:gd name="T0" fmla="*/ 131 w 3825"/>
                <a:gd name="T1" fmla="*/ 84 h 2031"/>
                <a:gd name="T2" fmla="*/ 38 w 3825"/>
                <a:gd name="T3" fmla="*/ 249 h 2031"/>
                <a:gd name="T4" fmla="*/ 0 w 3825"/>
                <a:gd name="T5" fmla="*/ 744 h 2031"/>
                <a:gd name="T6" fmla="*/ 135 w 3825"/>
                <a:gd name="T7" fmla="*/ 1016 h 2031"/>
                <a:gd name="T8" fmla="*/ 496 w 3825"/>
                <a:gd name="T9" fmla="*/ 1396 h 2031"/>
                <a:gd name="T10" fmla="*/ 903 w 3825"/>
                <a:gd name="T11" fmla="*/ 1533 h 2031"/>
                <a:gd name="T12" fmla="*/ 1159 w 3825"/>
                <a:gd name="T13" fmla="*/ 1466 h 2031"/>
                <a:gd name="T14" fmla="*/ 1417 w 3825"/>
                <a:gd name="T15" fmla="*/ 1724 h 2031"/>
                <a:gd name="T16" fmla="*/ 1650 w 3825"/>
                <a:gd name="T17" fmla="*/ 1882 h 2031"/>
                <a:gd name="T18" fmla="*/ 1825 w 3825"/>
                <a:gd name="T19" fmla="*/ 1767 h 2031"/>
                <a:gd name="T20" fmla="*/ 2210 w 3825"/>
                <a:gd name="T21" fmla="*/ 1704 h 2031"/>
                <a:gd name="T22" fmla="*/ 2371 w 3825"/>
                <a:gd name="T23" fmla="*/ 1607 h 2031"/>
                <a:gd name="T24" fmla="*/ 2594 w 3825"/>
                <a:gd name="T25" fmla="*/ 1666 h 2031"/>
                <a:gd name="T26" fmla="*/ 2740 w 3825"/>
                <a:gd name="T27" fmla="*/ 1797 h 2031"/>
                <a:gd name="T28" fmla="*/ 2841 w 3825"/>
                <a:gd name="T29" fmla="*/ 2030 h 2031"/>
                <a:gd name="T30" fmla="*/ 2970 w 3825"/>
                <a:gd name="T31" fmla="*/ 1880 h 2031"/>
                <a:gd name="T32" fmla="*/ 2857 w 3825"/>
                <a:gd name="T33" fmla="*/ 1593 h 2031"/>
                <a:gd name="T34" fmla="*/ 2970 w 3825"/>
                <a:gd name="T35" fmla="*/ 1416 h 2031"/>
                <a:gd name="T36" fmla="*/ 3185 w 3825"/>
                <a:gd name="T37" fmla="*/ 1240 h 2031"/>
                <a:gd name="T38" fmla="*/ 3238 w 3825"/>
                <a:gd name="T39" fmla="*/ 998 h 2031"/>
                <a:gd name="T40" fmla="*/ 3253 w 3825"/>
                <a:gd name="T41" fmla="*/ 867 h 2031"/>
                <a:gd name="T42" fmla="*/ 3339 w 3825"/>
                <a:gd name="T43" fmla="*/ 826 h 2031"/>
                <a:gd name="T44" fmla="*/ 3337 w 3825"/>
                <a:gd name="T45" fmla="*/ 743 h 2031"/>
                <a:gd name="T46" fmla="*/ 3500 w 3825"/>
                <a:gd name="T47" fmla="*/ 679 h 2031"/>
                <a:gd name="T48" fmla="*/ 3581 w 3825"/>
                <a:gd name="T49" fmla="*/ 662 h 2031"/>
                <a:gd name="T50" fmla="*/ 3563 w 3825"/>
                <a:gd name="T51" fmla="*/ 577 h 2031"/>
                <a:gd name="T52" fmla="*/ 3579 w 3825"/>
                <a:gd name="T53" fmla="*/ 517 h 2031"/>
                <a:gd name="T54" fmla="*/ 3824 w 3825"/>
                <a:gd name="T55" fmla="*/ 325 h 2031"/>
                <a:gd name="T56" fmla="*/ 3762 w 3825"/>
                <a:gd name="T57" fmla="*/ 151 h 2031"/>
                <a:gd name="T58" fmla="*/ 3635 w 3825"/>
                <a:gd name="T59" fmla="*/ 187 h 2031"/>
                <a:gd name="T60" fmla="*/ 3391 w 3825"/>
                <a:gd name="T61" fmla="*/ 356 h 2031"/>
                <a:gd name="T62" fmla="*/ 3222 w 3825"/>
                <a:gd name="T63" fmla="*/ 481 h 2031"/>
                <a:gd name="T64" fmla="*/ 3025 w 3825"/>
                <a:gd name="T65" fmla="*/ 511 h 2031"/>
                <a:gd name="T66" fmla="*/ 2928 w 3825"/>
                <a:gd name="T67" fmla="*/ 628 h 2031"/>
                <a:gd name="T68" fmla="*/ 2737 w 3825"/>
                <a:gd name="T69" fmla="*/ 648 h 2031"/>
                <a:gd name="T70" fmla="*/ 2787 w 3825"/>
                <a:gd name="T71" fmla="*/ 457 h 2031"/>
                <a:gd name="T72" fmla="*/ 2698 w 3825"/>
                <a:gd name="T73" fmla="*/ 459 h 2031"/>
                <a:gd name="T74" fmla="*/ 2641 w 3825"/>
                <a:gd name="T75" fmla="*/ 306 h 2031"/>
                <a:gd name="T76" fmla="*/ 2534 w 3825"/>
                <a:gd name="T77" fmla="*/ 548 h 2031"/>
                <a:gd name="T78" fmla="*/ 2448 w 3825"/>
                <a:gd name="T79" fmla="*/ 648 h 2031"/>
                <a:gd name="T80" fmla="*/ 2492 w 3825"/>
                <a:gd name="T81" fmla="*/ 370 h 2031"/>
                <a:gd name="T82" fmla="*/ 2494 w 3825"/>
                <a:gd name="T83" fmla="*/ 282 h 2031"/>
                <a:gd name="T84" fmla="*/ 2490 w 3825"/>
                <a:gd name="T85" fmla="*/ 249 h 2031"/>
                <a:gd name="T86" fmla="*/ 2389 w 3825"/>
                <a:gd name="T87" fmla="*/ 141 h 2031"/>
                <a:gd name="T88" fmla="*/ 2126 w 3825"/>
                <a:gd name="T89" fmla="*/ 211 h 2031"/>
                <a:gd name="T90" fmla="*/ 1944 w 3825"/>
                <a:gd name="T91" fmla="*/ 0 h 2031"/>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3825" h="2031">
                  <a:moveTo>
                    <a:pt x="1944" y="0"/>
                  </a:moveTo>
                  <a:lnTo>
                    <a:pt x="111" y="0"/>
                  </a:lnTo>
                  <a:lnTo>
                    <a:pt x="131" y="84"/>
                  </a:lnTo>
                  <a:lnTo>
                    <a:pt x="119" y="108"/>
                  </a:lnTo>
                  <a:lnTo>
                    <a:pt x="2" y="88"/>
                  </a:lnTo>
                  <a:lnTo>
                    <a:pt x="38" y="249"/>
                  </a:lnTo>
                  <a:lnTo>
                    <a:pt x="6" y="544"/>
                  </a:lnTo>
                  <a:lnTo>
                    <a:pt x="20" y="626"/>
                  </a:lnTo>
                  <a:lnTo>
                    <a:pt x="0" y="744"/>
                  </a:lnTo>
                  <a:lnTo>
                    <a:pt x="57" y="819"/>
                  </a:lnTo>
                  <a:lnTo>
                    <a:pt x="44" y="875"/>
                  </a:lnTo>
                  <a:lnTo>
                    <a:pt x="135" y="1016"/>
                  </a:lnTo>
                  <a:lnTo>
                    <a:pt x="280" y="1270"/>
                  </a:lnTo>
                  <a:lnTo>
                    <a:pt x="334" y="1270"/>
                  </a:lnTo>
                  <a:lnTo>
                    <a:pt x="496" y="1396"/>
                  </a:lnTo>
                  <a:lnTo>
                    <a:pt x="680" y="1394"/>
                  </a:lnTo>
                  <a:lnTo>
                    <a:pt x="680" y="1428"/>
                  </a:lnTo>
                  <a:lnTo>
                    <a:pt x="903" y="1533"/>
                  </a:lnTo>
                  <a:lnTo>
                    <a:pt x="1085" y="1533"/>
                  </a:lnTo>
                  <a:lnTo>
                    <a:pt x="1085" y="1466"/>
                  </a:lnTo>
                  <a:lnTo>
                    <a:pt x="1159" y="1466"/>
                  </a:lnTo>
                  <a:lnTo>
                    <a:pt x="1292" y="1579"/>
                  </a:lnTo>
                  <a:lnTo>
                    <a:pt x="1353" y="1688"/>
                  </a:lnTo>
                  <a:lnTo>
                    <a:pt x="1417" y="1724"/>
                  </a:lnTo>
                  <a:lnTo>
                    <a:pt x="1459" y="1676"/>
                  </a:lnTo>
                  <a:lnTo>
                    <a:pt x="1546" y="1704"/>
                  </a:lnTo>
                  <a:lnTo>
                    <a:pt x="1650" y="1882"/>
                  </a:lnTo>
                  <a:lnTo>
                    <a:pt x="1811" y="1938"/>
                  </a:lnTo>
                  <a:lnTo>
                    <a:pt x="1795" y="1845"/>
                  </a:lnTo>
                  <a:lnTo>
                    <a:pt x="1825" y="1767"/>
                  </a:lnTo>
                  <a:lnTo>
                    <a:pt x="1950" y="1664"/>
                  </a:lnTo>
                  <a:lnTo>
                    <a:pt x="2036" y="1642"/>
                  </a:lnTo>
                  <a:lnTo>
                    <a:pt x="2210" y="1704"/>
                  </a:lnTo>
                  <a:lnTo>
                    <a:pt x="2348" y="1710"/>
                  </a:lnTo>
                  <a:lnTo>
                    <a:pt x="2322" y="1640"/>
                  </a:lnTo>
                  <a:lnTo>
                    <a:pt x="2371" y="1607"/>
                  </a:lnTo>
                  <a:lnTo>
                    <a:pt x="2435" y="1603"/>
                  </a:lnTo>
                  <a:lnTo>
                    <a:pt x="2520" y="1603"/>
                  </a:lnTo>
                  <a:lnTo>
                    <a:pt x="2594" y="1666"/>
                  </a:lnTo>
                  <a:lnTo>
                    <a:pt x="2685" y="1648"/>
                  </a:lnTo>
                  <a:lnTo>
                    <a:pt x="2754" y="1724"/>
                  </a:lnTo>
                  <a:lnTo>
                    <a:pt x="2740" y="1797"/>
                  </a:lnTo>
                  <a:lnTo>
                    <a:pt x="2799" y="1884"/>
                  </a:lnTo>
                  <a:lnTo>
                    <a:pt x="2823" y="1884"/>
                  </a:lnTo>
                  <a:lnTo>
                    <a:pt x="2841" y="2030"/>
                  </a:lnTo>
                  <a:lnTo>
                    <a:pt x="2903" y="2022"/>
                  </a:lnTo>
                  <a:lnTo>
                    <a:pt x="2980" y="1952"/>
                  </a:lnTo>
                  <a:lnTo>
                    <a:pt x="2970" y="1880"/>
                  </a:lnTo>
                  <a:lnTo>
                    <a:pt x="2942" y="1785"/>
                  </a:lnTo>
                  <a:lnTo>
                    <a:pt x="2867" y="1654"/>
                  </a:lnTo>
                  <a:lnTo>
                    <a:pt x="2857" y="1593"/>
                  </a:lnTo>
                  <a:lnTo>
                    <a:pt x="2895" y="1487"/>
                  </a:lnTo>
                  <a:lnTo>
                    <a:pt x="2903" y="1438"/>
                  </a:lnTo>
                  <a:lnTo>
                    <a:pt x="2970" y="1416"/>
                  </a:lnTo>
                  <a:lnTo>
                    <a:pt x="3052" y="1328"/>
                  </a:lnTo>
                  <a:lnTo>
                    <a:pt x="3091" y="1268"/>
                  </a:lnTo>
                  <a:lnTo>
                    <a:pt x="3185" y="1240"/>
                  </a:lnTo>
                  <a:lnTo>
                    <a:pt x="3252" y="1167"/>
                  </a:lnTo>
                  <a:lnTo>
                    <a:pt x="3201" y="1038"/>
                  </a:lnTo>
                  <a:lnTo>
                    <a:pt x="3238" y="998"/>
                  </a:lnTo>
                  <a:lnTo>
                    <a:pt x="3274" y="929"/>
                  </a:lnTo>
                  <a:lnTo>
                    <a:pt x="3288" y="905"/>
                  </a:lnTo>
                  <a:lnTo>
                    <a:pt x="3253" y="867"/>
                  </a:lnTo>
                  <a:lnTo>
                    <a:pt x="3255" y="831"/>
                  </a:lnTo>
                  <a:lnTo>
                    <a:pt x="3295" y="886"/>
                  </a:lnTo>
                  <a:lnTo>
                    <a:pt x="3339" y="826"/>
                  </a:lnTo>
                  <a:lnTo>
                    <a:pt x="3351" y="766"/>
                  </a:lnTo>
                  <a:lnTo>
                    <a:pt x="3333" y="751"/>
                  </a:lnTo>
                  <a:lnTo>
                    <a:pt x="3337" y="743"/>
                  </a:lnTo>
                  <a:lnTo>
                    <a:pt x="3351" y="723"/>
                  </a:lnTo>
                  <a:lnTo>
                    <a:pt x="3377" y="695"/>
                  </a:lnTo>
                  <a:lnTo>
                    <a:pt x="3500" y="679"/>
                  </a:lnTo>
                  <a:lnTo>
                    <a:pt x="3530" y="675"/>
                  </a:lnTo>
                  <a:lnTo>
                    <a:pt x="3548" y="632"/>
                  </a:lnTo>
                  <a:lnTo>
                    <a:pt x="3581" y="662"/>
                  </a:lnTo>
                  <a:lnTo>
                    <a:pt x="3637" y="642"/>
                  </a:lnTo>
                  <a:lnTo>
                    <a:pt x="3591" y="636"/>
                  </a:lnTo>
                  <a:lnTo>
                    <a:pt x="3563" y="577"/>
                  </a:lnTo>
                  <a:lnTo>
                    <a:pt x="3585" y="559"/>
                  </a:lnTo>
                  <a:lnTo>
                    <a:pt x="3571" y="527"/>
                  </a:lnTo>
                  <a:lnTo>
                    <a:pt x="3579" y="517"/>
                  </a:lnTo>
                  <a:lnTo>
                    <a:pt x="3637" y="484"/>
                  </a:lnTo>
                  <a:lnTo>
                    <a:pt x="3645" y="456"/>
                  </a:lnTo>
                  <a:lnTo>
                    <a:pt x="3824" y="325"/>
                  </a:lnTo>
                  <a:lnTo>
                    <a:pt x="3814" y="274"/>
                  </a:lnTo>
                  <a:lnTo>
                    <a:pt x="3786" y="259"/>
                  </a:lnTo>
                  <a:lnTo>
                    <a:pt x="3762" y="151"/>
                  </a:lnTo>
                  <a:lnTo>
                    <a:pt x="3710" y="167"/>
                  </a:lnTo>
                  <a:lnTo>
                    <a:pt x="3687" y="151"/>
                  </a:lnTo>
                  <a:lnTo>
                    <a:pt x="3635" y="187"/>
                  </a:lnTo>
                  <a:lnTo>
                    <a:pt x="3581" y="292"/>
                  </a:lnTo>
                  <a:lnTo>
                    <a:pt x="3534" y="356"/>
                  </a:lnTo>
                  <a:lnTo>
                    <a:pt x="3391" y="356"/>
                  </a:lnTo>
                  <a:lnTo>
                    <a:pt x="3299" y="358"/>
                  </a:lnTo>
                  <a:lnTo>
                    <a:pt x="3204" y="447"/>
                  </a:lnTo>
                  <a:lnTo>
                    <a:pt x="3222" y="481"/>
                  </a:lnTo>
                  <a:lnTo>
                    <a:pt x="3164" y="523"/>
                  </a:lnTo>
                  <a:lnTo>
                    <a:pt x="3097" y="515"/>
                  </a:lnTo>
                  <a:lnTo>
                    <a:pt x="3025" y="511"/>
                  </a:lnTo>
                  <a:lnTo>
                    <a:pt x="3009" y="558"/>
                  </a:lnTo>
                  <a:lnTo>
                    <a:pt x="2977" y="590"/>
                  </a:lnTo>
                  <a:lnTo>
                    <a:pt x="2928" y="628"/>
                  </a:lnTo>
                  <a:lnTo>
                    <a:pt x="2842" y="669"/>
                  </a:lnTo>
                  <a:lnTo>
                    <a:pt x="2777" y="669"/>
                  </a:lnTo>
                  <a:lnTo>
                    <a:pt x="2737" y="648"/>
                  </a:lnTo>
                  <a:lnTo>
                    <a:pt x="2737" y="626"/>
                  </a:lnTo>
                  <a:lnTo>
                    <a:pt x="2795" y="550"/>
                  </a:lnTo>
                  <a:lnTo>
                    <a:pt x="2787" y="457"/>
                  </a:lnTo>
                  <a:lnTo>
                    <a:pt x="2767" y="453"/>
                  </a:lnTo>
                  <a:lnTo>
                    <a:pt x="2712" y="485"/>
                  </a:lnTo>
                  <a:lnTo>
                    <a:pt x="2698" y="459"/>
                  </a:lnTo>
                  <a:lnTo>
                    <a:pt x="2753" y="405"/>
                  </a:lnTo>
                  <a:lnTo>
                    <a:pt x="2732" y="334"/>
                  </a:lnTo>
                  <a:lnTo>
                    <a:pt x="2641" y="306"/>
                  </a:lnTo>
                  <a:lnTo>
                    <a:pt x="2545" y="398"/>
                  </a:lnTo>
                  <a:lnTo>
                    <a:pt x="2514" y="481"/>
                  </a:lnTo>
                  <a:lnTo>
                    <a:pt x="2534" y="548"/>
                  </a:lnTo>
                  <a:lnTo>
                    <a:pt x="2500" y="646"/>
                  </a:lnTo>
                  <a:lnTo>
                    <a:pt x="2468" y="658"/>
                  </a:lnTo>
                  <a:lnTo>
                    <a:pt x="2448" y="648"/>
                  </a:lnTo>
                  <a:lnTo>
                    <a:pt x="2426" y="580"/>
                  </a:lnTo>
                  <a:lnTo>
                    <a:pt x="2444" y="437"/>
                  </a:lnTo>
                  <a:lnTo>
                    <a:pt x="2492" y="370"/>
                  </a:lnTo>
                  <a:lnTo>
                    <a:pt x="2474" y="354"/>
                  </a:lnTo>
                  <a:lnTo>
                    <a:pt x="2416" y="358"/>
                  </a:lnTo>
                  <a:lnTo>
                    <a:pt x="2494" y="282"/>
                  </a:lnTo>
                  <a:lnTo>
                    <a:pt x="2696" y="253"/>
                  </a:lnTo>
                  <a:lnTo>
                    <a:pt x="2611" y="197"/>
                  </a:lnTo>
                  <a:lnTo>
                    <a:pt x="2490" y="249"/>
                  </a:lnTo>
                  <a:lnTo>
                    <a:pt x="2381" y="205"/>
                  </a:lnTo>
                  <a:lnTo>
                    <a:pt x="2444" y="151"/>
                  </a:lnTo>
                  <a:lnTo>
                    <a:pt x="2389" y="141"/>
                  </a:lnTo>
                  <a:lnTo>
                    <a:pt x="2242" y="217"/>
                  </a:lnTo>
                  <a:lnTo>
                    <a:pt x="2218" y="181"/>
                  </a:lnTo>
                  <a:lnTo>
                    <a:pt x="2126" y="211"/>
                  </a:lnTo>
                  <a:lnTo>
                    <a:pt x="2144" y="155"/>
                  </a:lnTo>
                  <a:lnTo>
                    <a:pt x="2246" y="58"/>
                  </a:lnTo>
                  <a:lnTo>
                    <a:pt x="1944" y="0"/>
                  </a:lnTo>
                </a:path>
              </a:pathLst>
            </a:custGeom>
            <a:solidFill>
              <a:srgbClr val="5FDF0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76805" name="AutoShape 69"/>
          <p:cNvSpPr>
            <a:spLocks noChangeArrowheads="1"/>
          </p:cNvSpPr>
          <p:nvPr/>
        </p:nvSpPr>
        <p:spPr bwMode="auto">
          <a:xfrm>
            <a:off x="2581275" y="3630613"/>
            <a:ext cx="457200" cy="284162"/>
          </a:xfrm>
          <a:prstGeom prst="star16">
            <a:avLst>
              <a:gd name="adj" fmla="val 37500"/>
            </a:avLst>
          </a:prstGeom>
          <a:solidFill>
            <a:schemeClr val="accent2"/>
          </a:solidFill>
          <a:ln w="12700">
            <a:solidFill>
              <a:schemeClr val="accent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ctr">
              <a:lnSpc>
                <a:spcPct val="90000"/>
              </a:lnSpc>
              <a:defRPr sz="2400" b="1">
                <a:solidFill>
                  <a:schemeClr val="tx1"/>
                </a:solidFill>
                <a:latin typeface="Arial" panose="020B0604020202020204" pitchFamily="34" charset="0"/>
              </a:defRPr>
            </a:lvl1pPr>
            <a:lvl2pPr marL="742950" indent="-285750" algn="ctr">
              <a:lnSpc>
                <a:spcPct val="90000"/>
              </a:lnSpc>
              <a:defRPr sz="2400" b="1">
                <a:solidFill>
                  <a:schemeClr val="tx1"/>
                </a:solidFill>
                <a:latin typeface="Arial" panose="020B0604020202020204" pitchFamily="34" charset="0"/>
              </a:defRPr>
            </a:lvl2pPr>
            <a:lvl3pPr marL="1143000" indent="-228600" algn="ctr">
              <a:lnSpc>
                <a:spcPct val="90000"/>
              </a:lnSpc>
              <a:defRPr sz="2400" b="1">
                <a:solidFill>
                  <a:schemeClr val="tx1"/>
                </a:solidFill>
                <a:latin typeface="Arial" panose="020B0604020202020204" pitchFamily="34" charset="0"/>
              </a:defRPr>
            </a:lvl3pPr>
            <a:lvl4pPr marL="1600200" indent="-228600" algn="ctr">
              <a:lnSpc>
                <a:spcPct val="90000"/>
              </a:lnSpc>
              <a:defRPr sz="2400" b="1">
                <a:solidFill>
                  <a:schemeClr val="tx1"/>
                </a:solidFill>
                <a:latin typeface="Arial" panose="020B0604020202020204" pitchFamily="34" charset="0"/>
              </a:defRPr>
            </a:lvl4pPr>
            <a:lvl5pPr marL="2057400" indent="-228600" algn="ctr">
              <a:lnSpc>
                <a:spcPct val="90000"/>
              </a:lnSpc>
              <a:defRPr sz="2400" b="1">
                <a:solidFill>
                  <a:schemeClr val="tx1"/>
                </a:solidFill>
                <a:latin typeface="Arial" panose="020B0604020202020204" pitchFamily="34" charset="0"/>
              </a:defRPr>
            </a:lvl5pPr>
            <a:lvl6pPr marL="25146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6pPr>
            <a:lvl7pPr marL="29718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7pPr>
            <a:lvl8pPr marL="34290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8pPr>
            <a:lvl9pPr marL="38862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9pPr>
          </a:lstStyle>
          <a:p>
            <a:endParaRPr lang="en-US" altLang="en-US"/>
          </a:p>
        </p:txBody>
      </p:sp>
      <p:sp>
        <p:nvSpPr>
          <p:cNvPr id="76806" name="AutoShape 70"/>
          <p:cNvSpPr>
            <a:spLocks noChangeArrowheads="1"/>
          </p:cNvSpPr>
          <p:nvPr/>
        </p:nvSpPr>
        <p:spPr bwMode="auto">
          <a:xfrm>
            <a:off x="2209800" y="3095625"/>
            <a:ext cx="407988" cy="269875"/>
          </a:xfrm>
          <a:prstGeom prst="star16">
            <a:avLst>
              <a:gd name="adj" fmla="val 37500"/>
            </a:avLst>
          </a:prstGeom>
          <a:solidFill>
            <a:schemeClr val="accent2"/>
          </a:solidFill>
          <a:ln w="12700">
            <a:solidFill>
              <a:schemeClr val="accent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ctr">
              <a:lnSpc>
                <a:spcPct val="90000"/>
              </a:lnSpc>
              <a:defRPr sz="2400" b="1">
                <a:solidFill>
                  <a:schemeClr val="tx1"/>
                </a:solidFill>
                <a:latin typeface="Arial" panose="020B0604020202020204" pitchFamily="34" charset="0"/>
              </a:defRPr>
            </a:lvl1pPr>
            <a:lvl2pPr marL="742950" indent="-285750" algn="ctr">
              <a:lnSpc>
                <a:spcPct val="90000"/>
              </a:lnSpc>
              <a:defRPr sz="2400" b="1">
                <a:solidFill>
                  <a:schemeClr val="tx1"/>
                </a:solidFill>
                <a:latin typeface="Arial" panose="020B0604020202020204" pitchFamily="34" charset="0"/>
              </a:defRPr>
            </a:lvl2pPr>
            <a:lvl3pPr marL="1143000" indent="-228600" algn="ctr">
              <a:lnSpc>
                <a:spcPct val="90000"/>
              </a:lnSpc>
              <a:defRPr sz="2400" b="1">
                <a:solidFill>
                  <a:schemeClr val="tx1"/>
                </a:solidFill>
                <a:latin typeface="Arial" panose="020B0604020202020204" pitchFamily="34" charset="0"/>
              </a:defRPr>
            </a:lvl3pPr>
            <a:lvl4pPr marL="1600200" indent="-228600" algn="ctr">
              <a:lnSpc>
                <a:spcPct val="90000"/>
              </a:lnSpc>
              <a:defRPr sz="2400" b="1">
                <a:solidFill>
                  <a:schemeClr val="tx1"/>
                </a:solidFill>
                <a:latin typeface="Arial" panose="020B0604020202020204" pitchFamily="34" charset="0"/>
              </a:defRPr>
            </a:lvl4pPr>
            <a:lvl5pPr marL="2057400" indent="-228600" algn="ctr">
              <a:lnSpc>
                <a:spcPct val="90000"/>
              </a:lnSpc>
              <a:defRPr sz="2400" b="1">
                <a:solidFill>
                  <a:schemeClr val="tx1"/>
                </a:solidFill>
                <a:latin typeface="Arial" panose="020B0604020202020204" pitchFamily="34" charset="0"/>
              </a:defRPr>
            </a:lvl5pPr>
            <a:lvl6pPr marL="25146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6pPr>
            <a:lvl7pPr marL="29718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7pPr>
            <a:lvl8pPr marL="34290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8pPr>
            <a:lvl9pPr marL="38862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9pPr>
          </a:lstStyle>
          <a:p>
            <a:endParaRPr lang="en-US" altLang="en-US"/>
          </a:p>
        </p:txBody>
      </p:sp>
      <p:sp>
        <p:nvSpPr>
          <p:cNvPr id="76807" name="AutoShape 71"/>
          <p:cNvSpPr>
            <a:spLocks noChangeArrowheads="1"/>
          </p:cNvSpPr>
          <p:nvPr/>
        </p:nvSpPr>
        <p:spPr bwMode="auto">
          <a:xfrm>
            <a:off x="6227763" y="2867025"/>
            <a:ext cx="315912" cy="487363"/>
          </a:xfrm>
          <a:prstGeom prst="star16">
            <a:avLst>
              <a:gd name="adj" fmla="val 37500"/>
            </a:avLst>
          </a:prstGeom>
          <a:solidFill>
            <a:schemeClr val="accent2"/>
          </a:solidFill>
          <a:ln w="12700">
            <a:solidFill>
              <a:schemeClr val="accent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ctr">
              <a:lnSpc>
                <a:spcPct val="90000"/>
              </a:lnSpc>
              <a:defRPr sz="2400" b="1">
                <a:solidFill>
                  <a:schemeClr val="tx1"/>
                </a:solidFill>
                <a:latin typeface="Arial" panose="020B0604020202020204" pitchFamily="34" charset="0"/>
              </a:defRPr>
            </a:lvl1pPr>
            <a:lvl2pPr marL="742950" indent="-285750" algn="ctr">
              <a:lnSpc>
                <a:spcPct val="90000"/>
              </a:lnSpc>
              <a:defRPr sz="2400" b="1">
                <a:solidFill>
                  <a:schemeClr val="tx1"/>
                </a:solidFill>
                <a:latin typeface="Arial" panose="020B0604020202020204" pitchFamily="34" charset="0"/>
              </a:defRPr>
            </a:lvl2pPr>
            <a:lvl3pPr marL="1143000" indent="-228600" algn="ctr">
              <a:lnSpc>
                <a:spcPct val="90000"/>
              </a:lnSpc>
              <a:defRPr sz="2400" b="1">
                <a:solidFill>
                  <a:schemeClr val="tx1"/>
                </a:solidFill>
                <a:latin typeface="Arial" panose="020B0604020202020204" pitchFamily="34" charset="0"/>
              </a:defRPr>
            </a:lvl3pPr>
            <a:lvl4pPr marL="1600200" indent="-228600" algn="ctr">
              <a:lnSpc>
                <a:spcPct val="90000"/>
              </a:lnSpc>
              <a:defRPr sz="2400" b="1">
                <a:solidFill>
                  <a:schemeClr val="tx1"/>
                </a:solidFill>
                <a:latin typeface="Arial" panose="020B0604020202020204" pitchFamily="34" charset="0"/>
              </a:defRPr>
            </a:lvl4pPr>
            <a:lvl5pPr marL="2057400" indent="-228600" algn="ctr">
              <a:lnSpc>
                <a:spcPct val="90000"/>
              </a:lnSpc>
              <a:defRPr sz="2400" b="1">
                <a:solidFill>
                  <a:schemeClr val="tx1"/>
                </a:solidFill>
                <a:latin typeface="Arial" panose="020B0604020202020204" pitchFamily="34" charset="0"/>
              </a:defRPr>
            </a:lvl5pPr>
            <a:lvl6pPr marL="25146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6pPr>
            <a:lvl7pPr marL="29718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7pPr>
            <a:lvl8pPr marL="34290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8pPr>
            <a:lvl9pPr marL="38862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9pPr>
          </a:lstStyle>
          <a:p>
            <a:endParaRPr lang="en-US" altLang="en-US"/>
          </a:p>
        </p:txBody>
      </p:sp>
      <p:sp>
        <p:nvSpPr>
          <p:cNvPr id="76808" name="AutoShape 72"/>
          <p:cNvSpPr>
            <a:spLocks noChangeArrowheads="1"/>
          </p:cNvSpPr>
          <p:nvPr/>
        </p:nvSpPr>
        <p:spPr bwMode="auto">
          <a:xfrm>
            <a:off x="7572375" y="2909888"/>
            <a:ext cx="336550" cy="263525"/>
          </a:xfrm>
          <a:prstGeom prst="star16">
            <a:avLst>
              <a:gd name="adj" fmla="val 37500"/>
            </a:avLst>
          </a:prstGeom>
          <a:solidFill>
            <a:schemeClr val="accent2"/>
          </a:solidFill>
          <a:ln w="12700">
            <a:solidFill>
              <a:schemeClr val="accent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ctr">
              <a:lnSpc>
                <a:spcPct val="90000"/>
              </a:lnSpc>
              <a:defRPr sz="2400" b="1">
                <a:solidFill>
                  <a:schemeClr val="tx1"/>
                </a:solidFill>
                <a:latin typeface="Arial" panose="020B0604020202020204" pitchFamily="34" charset="0"/>
              </a:defRPr>
            </a:lvl1pPr>
            <a:lvl2pPr marL="742950" indent="-285750" algn="ctr">
              <a:lnSpc>
                <a:spcPct val="90000"/>
              </a:lnSpc>
              <a:defRPr sz="2400" b="1">
                <a:solidFill>
                  <a:schemeClr val="tx1"/>
                </a:solidFill>
                <a:latin typeface="Arial" panose="020B0604020202020204" pitchFamily="34" charset="0"/>
              </a:defRPr>
            </a:lvl2pPr>
            <a:lvl3pPr marL="1143000" indent="-228600" algn="ctr">
              <a:lnSpc>
                <a:spcPct val="90000"/>
              </a:lnSpc>
              <a:defRPr sz="2400" b="1">
                <a:solidFill>
                  <a:schemeClr val="tx1"/>
                </a:solidFill>
                <a:latin typeface="Arial" panose="020B0604020202020204" pitchFamily="34" charset="0"/>
              </a:defRPr>
            </a:lvl3pPr>
            <a:lvl4pPr marL="1600200" indent="-228600" algn="ctr">
              <a:lnSpc>
                <a:spcPct val="90000"/>
              </a:lnSpc>
              <a:defRPr sz="2400" b="1">
                <a:solidFill>
                  <a:schemeClr val="tx1"/>
                </a:solidFill>
                <a:latin typeface="Arial" panose="020B0604020202020204" pitchFamily="34" charset="0"/>
              </a:defRPr>
            </a:lvl4pPr>
            <a:lvl5pPr marL="2057400" indent="-228600" algn="ctr">
              <a:lnSpc>
                <a:spcPct val="90000"/>
              </a:lnSpc>
              <a:defRPr sz="2400" b="1">
                <a:solidFill>
                  <a:schemeClr val="tx1"/>
                </a:solidFill>
                <a:latin typeface="Arial" panose="020B0604020202020204" pitchFamily="34" charset="0"/>
              </a:defRPr>
            </a:lvl5pPr>
            <a:lvl6pPr marL="25146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6pPr>
            <a:lvl7pPr marL="29718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7pPr>
            <a:lvl8pPr marL="34290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8pPr>
            <a:lvl9pPr marL="38862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9pPr>
          </a:lstStyle>
          <a:p>
            <a:endParaRPr lang="en-US" altLang="en-US"/>
          </a:p>
        </p:txBody>
      </p:sp>
      <p:sp>
        <p:nvSpPr>
          <p:cNvPr id="76809" name="AutoShape 73"/>
          <p:cNvSpPr>
            <a:spLocks noChangeArrowheads="1"/>
          </p:cNvSpPr>
          <p:nvPr/>
        </p:nvSpPr>
        <p:spPr bwMode="auto">
          <a:xfrm>
            <a:off x="7064375" y="3652838"/>
            <a:ext cx="373063" cy="288925"/>
          </a:xfrm>
          <a:prstGeom prst="star16">
            <a:avLst>
              <a:gd name="adj" fmla="val 37500"/>
            </a:avLst>
          </a:prstGeom>
          <a:solidFill>
            <a:schemeClr val="accent2"/>
          </a:solidFill>
          <a:ln w="12700">
            <a:solidFill>
              <a:schemeClr val="accent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ctr">
              <a:lnSpc>
                <a:spcPct val="90000"/>
              </a:lnSpc>
              <a:defRPr sz="2400" b="1">
                <a:solidFill>
                  <a:schemeClr val="tx1"/>
                </a:solidFill>
                <a:latin typeface="Arial" panose="020B0604020202020204" pitchFamily="34" charset="0"/>
              </a:defRPr>
            </a:lvl1pPr>
            <a:lvl2pPr marL="742950" indent="-285750" algn="ctr">
              <a:lnSpc>
                <a:spcPct val="90000"/>
              </a:lnSpc>
              <a:defRPr sz="2400" b="1">
                <a:solidFill>
                  <a:schemeClr val="tx1"/>
                </a:solidFill>
                <a:latin typeface="Arial" panose="020B0604020202020204" pitchFamily="34" charset="0"/>
              </a:defRPr>
            </a:lvl2pPr>
            <a:lvl3pPr marL="1143000" indent="-228600" algn="ctr">
              <a:lnSpc>
                <a:spcPct val="90000"/>
              </a:lnSpc>
              <a:defRPr sz="2400" b="1">
                <a:solidFill>
                  <a:schemeClr val="tx1"/>
                </a:solidFill>
                <a:latin typeface="Arial" panose="020B0604020202020204" pitchFamily="34" charset="0"/>
              </a:defRPr>
            </a:lvl3pPr>
            <a:lvl4pPr marL="1600200" indent="-228600" algn="ctr">
              <a:lnSpc>
                <a:spcPct val="90000"/>
              </a:lnSpc>
              <a:defRPr sz="2400" b="1">
                <a:solidFill>
                  <a:schemeClr val="tx1"/>
                </a:solidFill>
                <a:latin typeface="Arial" panose="020B0604020202020204" pitchFamily="34" charset="0"/>
              </a:defRPr>
            </a:lvl4pPr>
            <a:lvl5pPr marL="2057400" indent="-228600" algn="ctr">
              <a:lnSpc>
                <a:spcPct val="90000"/>
              </a:lnSpc>
              <a:defRPr sz="2400" b="1">
                <a:solidFill>
                  <a:schemeClr val="tx1"/>
                </a:solidFill>
                <a:latin typeface="Arial" panose="020B0604020202020204" pitchFamily="34" charset="0"/>
              </a:defRPr>
            </a:lvl5pPr>
            <a:lvl6pPr marL="25146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6pPr>
            <a:lvl7pPr marL="29718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7pPr>
            <a:lvl8pPr marL="34290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8pPr>
            <a:lvl9pPr marL="38862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9pPr>
          </a:lstStyle>
          <a:p>
            <a:endParaRPr lang="en-US" altLang="en-US"/>
          </a:p>
        </p:txBody>
      </p:sp>
      <p:sp>
        <p:nvSpPr>
          <p:cNvPr id="76810" name="AutoShape 74"/>
          <p:cNvSpPr>
            <a:spLocks noChangeArrowheads="1"/>
          </p:cNvSpPr>
          <p:nvPr/>
        </p:nvSpPr>
        <p:spPr bwMode="auto">
          <a:xfrm>
            <a:off x="3465513" y="2741613"/>
            <a:ext cx="222250" cy="158750"/>
          </a:xfrm>
          <a:prstGeom prst="star16">
            <a:avLst>
              <a:gd name="adj" fmla="val 37500"/>
            </a:avLst>
          </a:prstGeom>
          <a:solidFill>
            <a:schemeClr val="accent2"/>
          </a:solidFill>
          <a:ln w="12700">
            <a:solidFill>
              <a:schemeClr val="accent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ctr">
              <a:lnSpc>
                <a:spcPct val="90000"/>
              </a:lnSpc>
              <a:defRPr sz="2400" b="1">
                <a:solidFill>
                  <a:schemeClr val="tx1"/>
                </a:solidFill>
                <a:latin typeface="Arial" panose="020B0604020202020204" pitchFamily="34" charset="0"/>
              </a:defRPr>
            </a:lvl1pPr>
            <a:lvl2pPr marL="742950" indent="-285750" algn="ctr">
              <a:lnSpc>
                <a:spcPct val="90000"/>
              </a:lnSpc>
              <a:defRPr sz="2400" b="1">
                <a:solidFill>
                  <a:schemeClr val="tx1"/>
                </a:solidFill>
                <a:latin typeface="Arial" panose="020B0604020202020204" pitchFamily="34" charset="0"/>
              </a:defRPr>
            </a:lvl2pPr>
            <a:lvl3pPr marL="1143000" indent="-228600" algn="ctr">
              <a:lnSpc>
                <a:spcPct val="90000"/>
              </a:lnSpc>
              <a:defRPr sz="2400" b="1">
                <a:solidFill>
                  <a:schemeClr val="tx1"/>
                </a:solidFill>
                <a:latin typeface="Arial" panose="020B0604020202020204" pitchFamily="34" charset="0"/>
              </a:defRPr>
            </a:lvl3pPr>
            <a:lvl4pPr marL="1600200" indent="-228600" algn="ctr">
              <a:lnSpc>
                <a:spcPct val="90000"/>
              </a:lnSpc>
              <a:defRPr sz="2400" b="1">
                <a:solidFill>
                  <a:schemeClr val="tx1"/>
                </a:solidFill>
                <a:latin typeface="Arial" panose="020B0604020202020204" pitchFamily="34" charset="0"/>
              </a:defRPr>
            </a:lvl4pPr>
            <a:lvl5pPr marL="2057400" indent="-228600" algn="ctr">
              <a:lnSpc>
                <a:spcPct val="90000"/>
              </a:lnSpc>
              <a:defRPr sz="2400" b="1">
                <a:solidFill>
                  <a:schemeClr val="tx1"/>
                </a:solidFill>
                <a:latin typeface="Arial" panose="020B0604020202020204" pitchFamily="34" charset="0"/>
              </a:defRPr>
            </a:lvl5pPr>
            <a:lvl6pPr marL="25146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6pPr>
            <a:lvl7pPr marL="29718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7pPr>
            <a:lvl8pPr marL="34290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8pPr>
            <a:lvl9pPr marL="38862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9pPr>
          </a:lstStyle>
          <a:p>
            <a:endParaRPr lang="en-US" altLang="en-US"/>
          </a:p>
        </p:txBody>
      </p:sp>
      <p:sp>
        <p:nvSpPr>
          <p:cNvPr id="76811" name="AutoShape 75"/>
          <p:cNvSpPr>
            <a:spLocks noChangeArrowheads="1"/>
          </p:cNvSpPr>
          <p:nvPr/>
        </p:nvSpPr>
        <p:spPr bwMode="auto">
          <a:xfrm>
            <a:off x="4046538" y="3770313"/>
            <a:ext cx="222250" cy="158750"/>
          </a:xfrm>
          <a:prstGeom prst="star16">
            <a:avLst>
              <a:gd name="adj" fmla="val 37500"/>
            </a:avLst>
          </a:prstGeom>
          <a:solidFill>
            <a:schemeClr val="accent2"/>
          </a:solidFill>
          <a:ln w="12700">
            <a:solidFill>
              <a:schemeClr val="accent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ctr">
              <a:lnSpc>
                <a:spcPct val="90000"/>
              </a:lnSpc>
              <a:defRPr sz="2400" b="1">
                <a:solidFill>
                  <a:schemeClr val="tx1"/>
                </a:solidFill>
                <a:latin typeface="Arial" panose="020B0604020202020204" pitchFamily="34" charset="0"/>
              </a:defRPr>
            </a:lvl1pPr>
            <a:lvl2pPr marL="742950" indent="-285750" algn="ctr">
              <a:lnSpc>
                <a:spcPct val="90000"/>
              </a:lnSpc>
              <a:defRPr sz="2400" b="1">
                <a:solidFill>
                  <a:schemeClr val="tx1"/>
                </a:solidFill>
                <a:latin typeface="Arial" panose="020B0604020202020204" pitchFamily="34" charset="0"/>
              </a:defRPr>
            </a:lvl2pPr>
            <a:lvl3pPr marL="1143000" indent="-228600" algn="ctr">
              <a:lnSpc>
                <a:spcPct val="90000"/>
              </a:lnSpc>
              <a:defRPr sz="2400" b="1">
                <a:solidFill>
                  <a:schemeClr val="tx1"/>
                </a:solidFill>
                <a:latin typeface="Arial" panose="020B0604020202020204" pitchFamily="34" charset="0"/>
              </a:defRPr>
            </a:lvl3pPr>
            <a:lvl4pPr marL="1600200" indent="-228600" algn="ctr">
              <a:lnSpc>
                <a:spcPct val="90000"/>
              </a:lnSpc>
              <a:defRPr sz="2400" b="1">
                <a:solidFill>
                  <a:schemeClr val="tx1"/>
                </a:solidFill>
                <a:latin typeface="Arial" panose="020B0604020202020204" pitchFamily="34" charset="0"/>
              </a:defRPr>
            </a:lvl4pPr>
            <a:lvl5pPr marL="2057400" indent="-228600" algn="ctr">
              <a:lnSpc>
                <a:spcPct val="90000"/>
              </a:lnSpc>
              <a:defRPr sz="2400" b="1">
                <a:solidFill>
                  <a:schemeClr val="tx1"/>
                </a:solidFill>
                <a:latin typeface="Arial" panose="020B0604020202020204" pitchFamily="34" charset="0"/>
              </a:defRPr>
            </a:lvl5pPr>
            <a:lvl6pPr marL="25146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6pPr>
            <a:lvl7pPr marL="29718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7pPr>
            <a:lvl8pPr marL="34290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8pPr>
            <a:lvl9pPr marL="38862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9pPr>
          </a:lstStyle>
          <a:p>
            <a:endParaRPr lang="en-US" altLang="en-US"/>
          </a:p>
        </p:txBody>
      </p:sp>
      <p:sp>
        <p:nvSpPr>
          <p:cNvPr id="76812" name="AutoShape 76"/>
          <p:cNvSpPr>
            <a:spLocks noChangeArrowheads="1"/>
          </p:cNvSpPr>
          <p:nvPr/>
        </p:nvSpPr>
        <p:spPr bwMode="auto">
          <a:xfrm>
            <a:off x="4021138" y="3267075"/>
            <a:ext cx="222250" cy="158750"/>
          </a:xfrm>
          <a:prstGeom prst="star16">
            <a:avLst>
              <a:gd name="adj" fmla="val 37500"/>
            </a:avLst>
          </a:prstGeom>
          <a:solidFill>
            <a:schemeClr val="accent2"/>
          </a:solidFill>
          <a:ln w="12700">
            <a:solidFill>
              <a:schemeClr val="accent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ctr">
              <a:lnSpc>
                <a:spcPct val="90000"/>
              </a:lnSpc>
              <a:defRPr sz="2400" b="1">
                <a:solidFill>
                  <a:schemeClr val="tx1"/>
                </a:solidFill>
                <a:latin typeface="Arial" panose="020B0604020202020204" pitchFamily="34" charset="0"/>
              </a:defRPr>
            </a:lvl1pPr>
            <a:lvl2pPr marL="742950" indent="-285750" algn="ctr">
              <a:lnSpc>
                <a:spcPct val="90000"/>
              </a:lnSpc>
              <a:defRPr sz="2400" b="1">
                <a:solidFill>
                  <a:schemeClr val="tx1"/>
                </a:solidFill>
                <a:latin typeface="Arial" panose="020B0604020202020204" pitchFamily="34" charset="0"/>
              </a:defRPr>
            </a:lvl2pPr>
            <a:lvl3pPr marL="1143000" indent="-228600" algn="ctr">
              <a:lnSpc>
                <a:spcPct val="90000"/>
              </a:lnSpc>
              <a:defRPr sz="2400" b="1">
                <a:solidFill>
                  <a:schemeClr val="tx1"/>
                </a:solidFill>
                <a:latin typeface="Arial" panose="020B0604020202020204" pitchFamily="34" charset="0"/>
              </a:defRPr>
            </a:lvl3pPr>
            <a:lvl4pPr marL="1600200" indent="-228600" algn="ctr">
              <a:lnSpc>
                <a:spcPct val="90000"/>
              </a:lnSpc>
              <a:defRPr sz="2400" b="1">
                <a:solidFill>
                  <a:schemeClr val="tx1"/>
                </a:solidFill>
                <a:latin typeface="Arial" panose="020B0604020202020204" pitchFamily="34" charset="0"/>
              </a:defRPr>
            </a:lvl4pPr>
            <a:lvl5pPr marL="2057400" indent="-228600" algn="ctr">
              <a:lnSpc>
                <a:spcPct val="90000"/>
              </a:lnSpc>
              <a:defRPr sz="2400" b="1">
                <a:solidFill>
                  <a:schemeClr val="tx1"/>
                </a:solidFill>
                <a:latin typeface="Arial" panose="020B0604020202020204" pitchFamily="34" charset="0"/>
              </a:defRPr>
            </a:lvl5pPr>
            <a:lvl6pPr marL="25146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6pPr>
            <a:lvl7pPr marL="29718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7pPr>
            <a:lvl8pPr marL="34290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8pPr>
            <a:lvl9pPr marL="38862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9pPr>
          </a:lstStyle>
          <a:p>
            <a:endParaRPr lang="en-US" altLang="en-US"/>
          </a:p>
        </p:txBody>
      </p:sp>
      <p:sp>
        <p:nvSpPr>
          <p:cNvPr id="76813" name="AutoShape 77"/>
          <p:cNvSpPr>
            <a:spLocks noChangeArrowheads="1"/>
          </p:cNvSpPr>
          <p:nvPr/>
        </p:nvSpPr>
        <p:spPr bwMode="auto">
          <a:xfrm>
            <a:off x="5372100" y="2981325"/>
            <a:ext cx="222250" cy="158750"/>
          </a:xfrm>
          <a:prstGeom prst="star16">
            <a:avLst>
              <a:gd name="adj" fmla="val 37500"/>
            </a:avLst>
          </a:prstGeom>
          <a:solidFill>
            <a:schemeClr val="accent2"/>
          </a:solidFill>
          <a:ln w="12700">
            <a:solidFill>
              <a:schemeClr val="accent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ctr">
              <a:lnSpc>
                <a:spcPct val="90000"/>
              </a:lnSpc>
              <a:defRPr sz="2400" b="1">
                <a:solidFill>
                  <a:schemeClr val="tx1"/>
                </a:solidFill>
                <a:latin typeface="Arial" panose="020B0604020202020204" pitchFamily="34" charset="0"/>
              </a:defRPr>
            </a:lvl1pPr>
            <a:lvl2pPr marL="742950" indent="-285750" algn="ctr">
              <a:lnSpc>
                <a:spcPct val="90000"/>
              </a:lnSpc>
              <a:defRPr sz="2400" b="1">
                <a:solidFill>
                  <a:schemeClr val="tx1"/>
                </a:solidFill>
                <a:latin typeface="Arial" panose="020B0604020202020204" pitchFamily="34" charset="0"/>
              </a:defRPr>
            </a:lvl2pPr>
            <a:lvl3pPr marL="1143000" indent="-228600" algn="ctr">
              <a:lnSpc>
                <a:spcPct val="90000"/>
              </a:lnSpc>
              <a:defRPr sz="2400" b="1">
                <a:solidFill>
                  <a:schemeClr val="tx1"/>
                </a:solidFill>
                <a:latin typeface="Arial" panose="020B0604020202020204" pitchFamily="34" charset="0"/>
              </a:defRPr>
            </a:lvl3pPr>
            <a:lvl4pPr marL="1600200" indent="-228600" algn="ctr">
              <a:lnSpc>
                <a:spcPct val="90000"/>
              </a:lnSpc>
              <a:defRPr sz="2400" b="1">
                <a:solidFill>
                  <a:schemeClr val="tx1"/>
                </a:solidFill>
                <a:latin typeface="Arial" panose="020B0604020202020204" pitchFamily="34" charset="0"/>
              </a:defRPr>
            </a:lvl4pPr>
            <a:lvl5pPr marL="2057400" indent="-228600" algn="ctr">
              <a:lnSpc>
                <a:spcPct val="90000"/>
              </a:lnSpc>
              <a:defRPr sz="2400" b="1">
                <a:solidFill>
                  <a:schemeClr val="tx1"/>
                </a:solidFill>
                <a:latin typeface="Arial" panose="020B0604020202020204" pitchFamily="34" charset="0"/>
              </a:defRPr>
            </a:lvl5pPr>
            <a:lvl6pPr marL="25146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6pPr>
            <a:lvl7pPr marL="29718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7pPr>
            <a:lvl8pPr marL="34290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8pPr>
            <a:lvl9pPr marL="38862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9pPr>
          </a:lstStyle>
          <a:p>
            <a:endParaRPr lang="en-US" altLang="en-US"/>
          </a:p>
        </p:txBody>
      </p:sp>
      <p:sp>
        <p:nvSpPr>
          <p:cNvPr id="76814" name="AutoShape 78"/>
          <p:cNvSpPr>
            <a:spLocks noChangeArrowheads="1"/>
          </p:cNvSpPr>
          <p:nvPr/>
        </p:nvSpPr>
        <p:spPr bwMode="auto">
          <a:xfrm>
            <a:off x="6203950" y="4022725"/>
            <a:ext cx="220663" cy="158750"/>
          </a:xfrm>
          <a:prstGeom prst="star16">
            <a:avLst>
              <a:gd name="adj" fmla="val 37500"/>
            </a:avLst>
          </a:prstGeom>
          <a:solidFill>
            <a:schemeClr val="accent2"/>
          </a:solidFill>
          <a:ln w="12700">
            <a:solidFill>
              <a:schemeClr val="accent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ctr">
              <a:lnSpc>
                <a:spcPct val="90000"/>
              </a:lnSpc>
              <a:defRPr sz="2400" b="1">
                <a:solidFill>
                  <a:schemeClr val="tx1"/>
                </a:solidFill>
                <a:latin typeface="Arial" panose="020B0604020202020204" pitchFamily="34" charset="0"/>
              </a:defRPr>
            </a:lvl1pPr>
            <a:lvl2pPr marL="742950" indent="-285750" algn="ctr">
              <a:lnSpc>
                <a:spcPct val="90000"/>
              </a:lnSpc>
              <a:defRPr sz="2400" b="1">
                <a:solidFill>
                  <a:schemeClr val="tx1"/>
                </a:solidFill>
                <a:latin typeface="Arial" panose="020B0604020202020204" pitchFamily="34" charset="0"/>
              </a:defRPr>
            </a:lvl2pPr>
            <a:lvl3pPr marL="1143000" indent="-228600" algn="ctr">
              <a:lnSpc>
                <a:spcPct val="90000"/>
              </a:lnSpc>
              <a:defRPr sz="2400" b="1">
                <a:solidFill>
                  <a:schemeClr val="tx1"/>
                </a:solidFill>
                <a:latin typeface="Arial" panose="020B0604020202020204" pitchFamily="34" charset="0"/>
              </a:defRPr>
            </a:lvl3pPr>
            <a:lvl4pPr marL="1600200" indent="-228600" algn="ctr">
              <a:lnSpc>
                <a:spcPct val="90000"/>
              </a:lnSpc>
              <a:defRPr sz="2400" b="1">
                <a:solidFill>
                  <a:schemeClr val="tx1"/>
                </a:solidFill>
                <a:latin typeface="Arial" panose="020B0604020202020204" pitchFamily="34" charset="0"/>
              </a:defRPr>
            </a:lvl4pPr>
            <a:lvl5pPr marL="2057400" indent="-228600" algn="ctr">
              <a:lnSpc>
                <a:spcPct val="90000"/>
              </a:lnSpc>
              <a:defRPr sz="2400" b="1">
                <a:solidFill>
                  <a:schemeClr val="tx1"/>
                </a:solidFill>
                <a:latin typeface="Arial" panose="020B0604020202020204" pitchFamily="34" charset="0"/>
              </a:defRPr>
            </a:lvl5pPr>
            <a:lvl6pPr marL="25146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6pPr>
            <a:lvl7pPr marL="29718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7pPr>
            <a:lvl8pPr marL="34290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8pPr>
            <a:lvl9pPr marL="38862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9pPr>
          </a:lstStyle>
          <a:p>
            <a:endParaRPr lang="en-US" altLang="en-US"/>
          </a:p>
        </p:txBody>
      </p:sp>
      <p:sp>
        <p:nvSpPr>
          <p:cNvPr id="76815" name="Line 79"/>
          <p:cNvSpPr>
            <a:spLocks noChangeShapeType="1"/>
          </p:cNvSpPr>
          <p:nvPr/>
        </p:nvSpPr>
        <p:spPr bwMode="auto">
          <a:xfrm>
            <a:off x="2371725" y="3275013"/>
            <a:ext cx="271463" cy="422275"/>
          </a:xfrm>
          <a:prstGeom prst="line">
            <a:avLst/>
          </a:prstGeom>
          <a:noFill/>
          <a:ln w="12700">
            <a:solidFill>
              <a:schemeClr val="accent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6816" name="Line 80"/>
          <p:cNvSpPr>
            <a:spLocks noChangeShapeType="1"/>
          </p:cNvSpPr>
          <p:nvPr/>
        </p:nvSpPr>
        <p:spPr bwMode="auto">
          <a:xfrm>
            <a:off x="2457450" y="3195638"/>
            <a:ext cx="295275" cy="490537"/>
          </a:xfrm>
          <a:prstGeom prst="line">
            <a:avLst/>
          </a:prstGeom>
          <a:noFill/>
          <a:ln w="12700">
            <a:solidFill>
              <a:schemeClr val="accent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6817" name="Line 81"/>
          <p:cNvSpPr>
            <a:spLocks noChangeShapeType="1"/>
          </p:cNvSpPr>
          <p:nvPr/>
        </p:nvSpPr>
        <p:spPr bwMode="auto">
          <a:xfrm flipV="1">
            <a:off x="2508250" y="2840038"/>
            <a:ext cx="1087438" cy="434975"/>
          </a:xfrm>
          <a:prstGeom prst="line">
            <a:avLst/>
          </a:prstGeom>
          <a:noFill/>
          <a:ln w="12700">
            <a:solidFill>
              <a:schemeClr val="accent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6818" name="Line 82"/>
          <p:cNvSpPr>
            <a:spLocks noChangeShapeType="1"/>
          </p:cNvSpPr>
          <p:nvPr/>
        </p:nvSpPr>
        <p:spPr bwMode="auto">
          <a:xfrm>
            <a:off x="3597275" y="2816225"/>
            <a:ext cx="2711450" cy="114300"/>
          </a:xfrm>
          <a:prstGeom prst="line">
            <a:avLst/>
          </a:prstGeom>
          <a:noFill/>
          <a:ln w="12700">
            <a:solidFill>
              <a:schemeClr val="accent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6819" name="Line 83"/>
          <p:cNvSpPr>
            <a:spLocks noChangeShapeType="1"/>
          </p:cNvSpPr>
          <p:nvPr/>
        </p:nvSpPr>
        <p:spPr bwMode="auto">
          <a:xfrm flipV="1">
            <a:off x="2767013" y="3330575"/>
            <a:ext cx="1374775" cy="447675"/>
          </a:xfrm>
          <a:prstGeom prst="line">
            <a:avLst/>
          </a:prstGeom>
          <a:noFill/>
          <a:ln w="12700">
            <a:solidFill>
              <a:schemeClr val="accent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6820" name="Line 84"/>
          <p:cNvSpPr>
            <a:spLocks noChangeShapeType="1"/>
          </p:cNvSpPr>
          <p:nvPr/>
        </p:nvSpPr>
        <p:spPr bwMode="auto">
          <a:xfrm>
            <a:off x="2817813" y="3789363"/>
            <a:ext cx="1311275" cy="57150"/>
          </a:xfrm>
          <a:prstGeom prst="line">
            <a:avLst/>
          </a:prstGeom>
          <a:noFill/>
          <a:ln w="12700">
            <a:solidFill>
              <a:schemeClr val="accent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6821" name="Line 85"/>
          <p:cNvSpPr>
            <a:spLocks noChangeShapeType="1"/>
          </p:cNvSpPr>
          <p:nvPr/>
        </p:nvSpPr>
        <p:spPr bwMode="auto">
          <a:xfrm flipV="1">
            <a:off x="4154488" y="3090863"/>
            <a:ext cx="1325562" cy="241300"/>
          </a:xfrm>
          <a:prstGeom prst="line">
            <a:avLst/>
          </a:prstGeom>
          <a:noFill/>
          <a:ln w="12700">
            <a:solidFill>
              <a:schemeClr val="accent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6822" name="Line 86"/>
          <p:cNvSpPr>
            <a:spLocks noChangeShapeType="1"/>
          </p:cNvSpPr>
          <p:nvPr/>
        </p:nvSpPr>
        <p:spPr bwMode="auto">
          <a:xfrm flipV="1">
            <a:off x="5492750" y="2998788"/>
            <a:ext cx="889000" cy="104775"/>
          </a:xfrm>
          <a:prstGeom prst="line">
            <a:avLst/>
          </a:prstGeom>
          <a:noFill/>
          <a:ln w="12700">
            <a:solidFill>
              <a:schemeClr val="accent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6823" name="Line 87"/>
          <p:cNvSpPr>
            <a:spLocks noChangeShapeType="1"/>
          </p:cNvSpPr>
          <p:nvPr/>
        </p:nvSpPr>
        <p:spPr bwMode="auto">
          <a:xfrm>
            <a:off x="4143375" y="3846513"/>
            <a:ext cx="2141538" cy="250825"/>
          </a:xfrm>
          <a:prstGeom prst="line">
            <a:avLst/>
          </a:prstGeom>
          <a:noFill/>
          <a:ln w="12700">
            <a:solidFill>
              <a:schemeClr val="accent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6824" name="Line 88"/>
          <p:cNvSpPr>
            <a:spLocks noChangeShapeType="1"/>
          </p:cNvSpPr>
          <p:nvPr/>
        </p:nvSpPr>
        <p:spPr bwMode="auto">
          <a:xfrm flipV="1">
            <a:off x="6310313" y="3811588"/>
            <a:ext cx="976312" cy="287337"/>
          </a:xfrm>
          <a:prstGeom prst="line">
            <a:avLst/>
          </a:prstGeom>
          <a:noFill/>
          <a:ln w="12700">
            <a:solidFill>
              <a:schemeClr val="accent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6825" name="Line 89"/>
          <p:cNvSpPr>
            <a:spLocks noChangeShapeType="1"/>
          </p:cNvSpPr>
          <p:nvPr/>
        </p:nvSpPr>
        <p:spPr bwMode="auto">
          <a:xfrm flipV="1">
            <a:off x="7277100" y="3044825"/>
            <a:ext cx="393700" cy="779463"/>
          </a:xfrm>
          <a:prstGeom prst="line">
            <a:avLst/>
          </a:prstGeom>
          <a:noFill/>
          <a:ln w="12700">
            <a:solidFill>
              <a:schemeClr val="accent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6826" name="Line 90"/>
          <p:cNvSpPr>
            <a:spLocks noChangeShapeType="1"/>
          </p:cNvSpPr>
          <p:nvPr/>
        </p:nvSpPr>
        <p:spPr bwMode="auto">
          <a:xfrm>
            <a:off x="6483350" y="2967038"/>
            <a:ext cx="1163638" cy="31750"/>
          </a:xfrm>
          <a:prstGeom prst="line">
            <a:avLst/>
          </a:prstGeom>
          <a:noFill/>
          <a:ln w="12700">
            <a:solidFill>
              <a:schemeClr val="accent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6827" name="Line 91"/>
          <p:cNvSpPr>
            <a:spLocks noChangeShapeType="1"/>
          </p:cNvSpPr>
          <p:nvPr/>
        </p:nvSpPr>
        <p:spPr bwMode="auto">
          <a:xfrm>
            <a:off x="6434138" y="3068638"/>
            <a:ext cx="1185862" cy="22225"/>
          </a:xfrm>
          <a:prstGeom prst="line">
            <a:avLst/>
          </a:prstGeom>
          <a:noFill/>
          <a:ln w="12700">
            <a:solidFill>
              <a:schemeClr val="accent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6828" name="Line 92"/>
          <p:cNvSpPr>
            <a:spLocks noChangeShapeType="1"/>
          </p:cNvSpPr>
          <p:nvPr/>
        </p:nvSpPr>
        <p:spPr bwMode="auto">
          <a:xfrm flipV="1">
            <a:off x="2508250" y="3159125"/>
            <a:ext cx="3862388" cy="93663"/>
          </a:xfrm>
          <a:prstGeom prst="line">
            <a:avLst/>
          </a:prstGeom>
          <a:noFill/>
          <a:ln w="12700">
            <a:solidFill>
              <a:schemeClr val="accent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6829" name="Line 93"/>
          <p:cNvSpPr>
            <a:spLocks noChangeShapeType="1"/>
          </p:cNvSpPr>
          <p:nvPr/>
        </p:nvSpPr>
        <p:spPr bwMode="auto">
          <a:xfrm flipV="1">
            <a:off x="7264400" y="1662113"/>
            <a:ext cx="2189163" cy="2173287"/>
          </a:xfrm>
          <a:prstGeom prst="line">
            <a:avLst/>
          </a:prstGeom>
          <a:noFill/>
          <a:ln w="12700">
            <a:solidFill>
              <a:schemeClr val="folHlink"/>
            </a:solidFill>
            <a:prstDash val="dash"/>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6830" name="Line 94"/>
          <p:cNvSpPr>
            <a:spLocks noChangeShapeType="1"/>
          </p:cNvSpPr>
          <p:nvPr/>
        </p:nvSpPr>
        <p:spPr bwMode="auto">
          <a:xfrm flipH="1">
            <a:off x="1219200" y="3228975"/>
            <a:ext cx="1152525" cy="1989138"/>
          </a:xfrm>
          <a:prstGeom prst="line">
            <a:avLst/>
          </a:prstGeom>
          <a:noFill/>
          <a:ln w="12700">
            <a:solidFill>
              <a:schemeClr val="folHlink"/>
            </a:solidFill>
            <a:prstDash val="dash"/>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6831" name="Rectangle 95"/>
          <p:cNvSpPr>
            <a:spLocks noChangeArrowheads="1"/>
          </p:cNvSpPr>
          <p:nvPr/>
        </p:nvSpPr>
        <p:spPr bwMode="auto">
          <a:xfrm>
            <a:off x="638175" y="5235575"/>
            <a:ext cx="1146175" cy="417513"/>
          </a:xfrm>
          <a:prstGeom prst="rect">
            <a:avLst/>
          </a:prstGeom>
          <a:noFill/>
          <a:ln>
            <a:noFill/>
          </a:ln>
          <a:effectLst/>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algn="ctr">
              <a:lnSpc>
                <a:spcPct val="90000"/>
              </a:lnSpc>
              <a:defRPr sz="2400" b="1">
                <a:solidFill>
                  <a:schemeClr val="tx1"/>
                </a:solidFill>
                <a:latin typeface="Arial" panose="020B0604020202020204" pitchFamily="34" charset="0"/>
              </a:defRPr>
            </a:lvl1pPr>
            <a:lvl2pPr marL="742950" indent="-285750" algn="ctr">
              <a:lnSpc>
                <a:spcPct val="90000"/>
              </a:lnSpc>
              <a:defRPr sz="2400" b="1">
                <a:solidFill>
                  <a:schemeClr val="tx1"/>
                </a:solidFill>
                <a:latin typeface="Arial" panose="020B0604020202020204" pitchFamily="34" charset="0"/>
              </a:defRPr>
            </a:lvl2pPr>
            <a:lvl3pPr marL="1143000" indent="-228600" algn="ctr">
              <a:lnSpc>
                <a:spcPct val="90000"/>
              </a:lnSpc>
              <a:defRPr sz="2400" b="1">
                <a:solidFill>
                  <a:schemeClr val="tx1"/>
                </a:solidFill>
                <a:latin typeface="Arial" panose="020B0604020202020204" pitchFamily="34" charset="0"/>
              </a:defRPr>
            </a:lvl3pPr>
            <a:lvl4pPr marL="1600200" indent="-228600" algn="ctr">
              <a:lnSpc>
                <a:spcPct val="90000"/>
              </a:lnSpc>
              <a:defRPr sz="2400" b="1">
                <a:solidFill>
                  <a:schemeClr val="tx1"/>
                </a:solidFill>
                <a:latin typeface="Arial" panose="020B0604020202020204" pitchFamily="34" charset="0"/>
              </a:defRPr>
            </a:lvl4pPr>
            <a:lvl5pPr marL="2057400" indent="-228600" algn="ctr">
              <a:lnSpc>
                <a:spcPct val="90000"/>
              </a:lnSpc>
              <a:defRPr sz="2400" b="1">
                <a:solidFill>
                  <a:schemeClr val="tx1"/>
                </a:solidFill>
                <a:latin typeface="Arial" panose="020B0604020202020204" pitchFamily="34" charset="0"/>
              </a:defRPr>
            </a:lvl5pPr>
            <a:lvl6pPr marL="25146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6pPr>
            <a:lvl7pPr marL="29718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7pPr>
            <a:lvl8pPr marL="34290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8pPr>
            <a:lvl9pPr marL="38862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9pPr>
          </a:lstStyle>
          <a:p>
            <a:pPr algn="l"/>
            <a:r>
              <a:rPr lang="en-US" altLang="en-US">
                <a:solidFill>
                  <a:schemeClr val="folHlink"/>
                </a:solidFill>
              </a:rPr>
              <a:t>Hawaii</a:t>
            </a:r>
          </a:p>
        </p:txBody>
      </p:sp>
      <p:sp>
        <p:nvSpPr>
          <p:cNvPr id="76832" name="Rectangle 96"/>
          <p:cNvSpPr>
            <a:spLocks noChangeArrowheads="1"/>
          </p:cNvSpPr>
          <p:nvPr/>
        </p:nvSpPr>
        <p:spPr bwMode="auto">
          <a:xfrm>
            <a:off x="8302625" y="1314450"/>
            <a:ext cx="1295400" cy="417513"/>
          </a:xfrm>
          <a:prstGeom prst="rect">
            <a:avLst/>
          </a:prstGeom>
          <a:noFill/>
          <a:ln>
            <a:noFill/>
          </a:ln>
          <a:effectLst/>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algn="ctr">
              <a:lnSpc>
                <a:spcPct val="90000"/>
              </a:lnSpc>
              <a:defRPr sz="2400" b="1">
                <a:solidFill>
                  <a:schemeClr val="tx1"/>
                </a:solidFill>
                <a:latin typeface="Arial" panose="020B0604020202020204" pitchFamily="34" charset="0"/>
              </a:defRPr>
            </a:lvl1pPr>
            <a:lvl2pPr marL="742950" indent="-285750" algn="ctr">
              <a:lnSpc>
                <a:spcPct val="90000"/>
              </a:lnSpc>
              <a:defRPr sz="2400" b="1">
                <a:solidFill>
                  <a:schemeClr val="tx1"/>
                </a:solidFill>
                <a:latin typeface="Arial" panose="020B0604020202020204" pitchFamily="34" charset="0"/>
              </a:defRPr>
            </a:lvl2pPr>
            <a:lvl3pPr marL="1143000" indent="-228600" algn="ctr">
              <a:lnSpc>
                <a:spcPct val="90000"/>
              </a:lnSpc>
              <a:defRPr sz="2400" b="1">
                <a:solidFill>
                  <a:schemeClr val="tx1"/>
                </a:solidFill>
                <a:latin typeface="Arial" panose="020B0604020202020204" pitchFamily="34" charset="0"/>
              </a:defRPr>
            </a:lvl3pPr>
            <a:lvl4pPr marL="1600200" indent="-228600" algn="ctr">
              <a:lnSpc>
                <a:spcPct val="90000"/>
              </a:lnSpc>
              <a:defRPr sz="2400" b="1">
                <a:solidFill>
                  <a:schemeClr val="tx1"/>
                </a:solidFill>
                <a:latin typeface="Arial" panose="020B0604020202020204" pitchFamily="34" charset="0"/>
              </a:defRPr>
            </a:lvl4pPr>
            <a:lvl5pPr marL="2057400" indent="-228600" algn="ctr">
              <a:lnSpc>
                <a:spcPct val="90000"/>
              </a:lnSpc>
              <a:defRPr sz="2400" b="1">
                <a:solidFill>
                  <a:schemeClr val="tx1"/>
                </a:solidFill>
                <a:latin typeface="Arial" panose="020B0604020202020204" pitchFamily="34" charset="0"/>
              </a:defRPr>
            </a:lvl5pPr>
            <a:lvl6pPr marL="25146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6pPr>
            <a:lvl7pPr marL="29718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7pPr>
            <a:lvl8pPr marL="34290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8pPr>
            <a:lvl9pPr marL="38862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9pPr>
          </a:lstStyle>
          <a:p>
            <a:pPr algn="l"/>
            <a:r>
              <a:rPr lang="en-US" altLang="en-US">
                <a:solidFill>
                  <a:schemeClr val="folHlink"/>
                </a:solidFill>
              </a:rPr>
              <a:t>London</a:t>
            </a:r>
          </a:p>
        </p:txBody>
      </p:sp>
      <p:grpSp>
        <p:nvGrpSpPr>
          <p:cNvPr id="76833" name="Group 97"/>
          <p:cNvGrpSpPr>
            <a:grpSpLocks/>
          </p:cNvGrpSpPr>
          <p:nvPr/>
        </p:nvGrpSpPr>
        <p:grpSpPr bwMode="auto">
          <a:xfrm>
            <a:off x="2455863" y="5416550"/>
            <a:ext cx="1004887" cy="279400"/>
            <a:chOff x="1428" y="3412"/>
            <a:chExt cx="584" cy="176"/>
          </a:xfrm>
        </p:grpSpPr>
        <p:sp>
          <p:nvSpPr>
            <p:cNvPr id="76841" name="AutoShape 98"/>
            <p:cNvSpPr>
              <a:spLocks noChangeArrowheads="1"/>
            </p:cNvSpPr>
            <p:nvPr/>
          </p:nvSpPr>
          <p:spPr bwMode="auto">
            <a:xfrm>
              <a:off x="1428" y="3412"/>
              <a:ext cx="584" cy="176"/>
            </a:xfrm>
            <a:prstGeom prst="roundRect">
              <a:avLst>
                <a:gd name="adj" fmla="val 12495"/>
              </a:avLst>
            </a:prstGeom>
            <a:solidFill>
              <a:srgbClr val="00FF00"/>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ctr">
                <a:lnSpc>
                  <a:spcPct val="90000"/>
                </a:lnSpc>
                <a:defRPr sz="2400" b="1">
                  <a:solidFill>
                    <a:schemeClr val="tx1"/>
                  </a:solidFill>
                  <a:latin typeface="Arial" panose="020B0604020202020204" pitchFamily="34" charset="0"/>
                </a:defRPr>
              </a:lvl1pPr>
              <a:lvl2pPr marL="742950" indent="-285750" algn="ctr">
                <a:lnSpc>
                  <a:spcPct val="90000"/>
                </a:lnSpc>
                <a:defRPr sz="2400" b="1">
                  <a:solidFill>
                    <a:schemeClr val="tx1"/>
                  </a:solidFill>
                  <a:latin typeface="Arial" panose="020B0604020202020204" pitchFamily="34" charset="0"/>
                </a:defRPr>
              </a:lvl2pPr>
              <a:lvl3pPr marL="1143000" indent="-228600" algn="ctr">
                <a:lnSpc>
                  <a:spcPct val="90000"/>
                </a:lnSpc>
                <a:defRPr sz="2400" b="1">
                  <a:solidFill>
                    <a:schemeClr val="tx1"/>
                  </a:solidFill>
                  <a:latin typeface="Arial" panose="020B0604020202020204" pitchFamily="34" charset="0"/>
                </a:defRPr>
              </a:lvl3pPr>
              <a:lvl4pPr marL="1600200" indent="-228600" algn="ctr">
                <a:lnSpc>
                  <a:spcPct val="90000"/>
                </a:lnSpc>
                <a:defRPr sz="2400" b="1">
                  <a:solidFill>
                    <a:schemeClr val="tx1"/>
                  </a:solidFill>
                  <a:latin typeface="Arial" panose="020B0604020202020204" pitchFamily="34" charset="0"/>
                </a:defRPr>
              </a:lvl4pPr>
              <a:lvl5pPr marL="2057400" indent="-228600" algn="ctr">
                <a:lnSpc>
                  <a:spcPct val="90000"/>
                </a:lnSpc>
                <a:defRPr sz="2400" b="1">
                  <a:solidFill>
                    <a:schemeClr val="tx1"/>
                  </a:solidFill>
                  <a:latin typeface="Arial" panose="020B0604020202020204" pitchFamily="34" charset="0"/>
                </a:defRPr>
              </a:lvl5pPr>
              <a:lvl6pPr marL="25146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6pPr>
              <a:lvl7pPr marL="29718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7pPr>
              <a:lvl8pPr marL="34290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8pPr>
              <a:lvl9pPr marL="38862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9pPr>
            </a:lstStyle>
            <a:p>
              <a:endParaRPr lang="en-US" altLang="en-US"/>
            </a:p>
          </p:txBody>
        </p:sp>
        <p:sp>
          <p:nvSpPr>
            <p:cNvPr id="76842" name="Line 99"/>
            <p:cNvSpPr>
              <a:spLocks noChangeShapeType="1"/>
            </p:cNvSpPr>
            <p:nvPr/>
          </p:nvSpPr>
          <p:spPr bwMode="auto">
            <a:xfrm>
              <a:off x="1509" y="3494"/>
              <a:ext cx="424" cy="0"/>
            </a:xfrm>
            <a:prstGeom prst="line">
              <a:avLst/>
            </a:prstGeom>
            <a:noFill/>
            <a:ln w="12700">
              <a:solidFill>
                <a:schemeClr val="accent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76834" name="Line 100"/>
          <p:cNvSpPr>
            <a:spLocks noChangeShapeType="1"/>
          </p:cNvSpPr>
          <p:nvPr/>
        </p:nvSpPr>
        <p:spPr bwMode="auto">
          <a:xfrm>
            <a:off x="2581275" y="6172200"/>
            <a:ext cx="766763" cy="0"/>
          </a:xfrm>
          <a:prstGeom prst="line">
            <a:avLst/>
          </a:prstGeom>
          <a:noFill/>
          <a:ln w="12700">
            <a:solidFill>
              <a:schemeClr val="folHlink"/>
            </a:solidFill>
            <a:prstDash val="dash"/>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6835" name="Rectangle 101"/>
          <p:cNvSpPr>
            <a:spLocks noChangeArrowheads="1"/>
          </p:cNvSpPr>
          <p:nvPr/>
        </p:nvSpPr>
        <p:spPr bwMode="auto">
          <a:xfrm>
            <a:off x="3473450" y="5921375"/>
            <a:ext cx="1957388" cy="417513"/>
          </a:xfrm>
          <a:prstGeom prst="rect">
            <a:avLst/>
          </a:prstGeom>
          <a:noFill/>
          <a:ln>
            <a:noFill/>
          </a:ln>
          <a:effectLst/>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algn="ctr">
              <a:lnSpc>
                <a:spcPct val="90000"/>
              </a:lnSpc>
              <a:defRPr sz="2400" b="1">
                <a:solidFill>
                  <a:schemeClr val="tx1"/>
                </a:solidFill>
                <a:latin typeface="Arial" panose="020B0604020202020204" pitchFamily="34" charset="0"/>
              </a:defRPr>
            </a:lvl1pPr>
            <a:lvl2pPr marL="742950" indent="-285750" algn="ctr">
              <a:lnSpc>
                <a:spcPct val="90000"/>
              </a:lnSpc>
              <a:defRPr sz="2400" b="1">
                <a:solidFill>
                  <a:schemeClr val="tx1"/>
                </a:solidFill>
                <a:latin typeface="Arial" panose="020B0604020202020204" pitchFamily="34" charset="0"/>
              </a:defRPr>
            </a:lvl2pPr>
            <a:lvl3pPr marL="1143000" indent="-228600" algn="ctr">
              <a:lnSpc>
                <a:spcPct val="90000"/>
              </a:lnSpc>
              <a:defRPr sz="2400" b="1">
                <a:solidFill>
                  <a:schemeClr val="tx1"/>
                </a:solidFill>
                <a:latin typeface="Arial" panose="020B0604020202020204" pitchFamily="34" charset="0"/>
              </a:defRPr>
            </a:lvl3pPr>
            <a:lvl4pPr marL="1600200" indent="-228600" algn="ctr">
              <a:lnSpc>
                <a:spcPct val="90000"/>
              </a:lnSpc>
              <a:defRPr sz="2400" b="1">
                <a:solidFill>
                  <a:schemeClr val="tx1"/>
                </a:solidFill>
                <a:latin typeface="Arial" panose="020B0604020202020204" pitchFamily="34" charset="0"/>
              </a:defRPr>
            </a:lvl4pPr>
            <a:lvl5pPr marL="2057400" indent="-228600" algn="ctr">
              <a:lnSpc>
                <a:spcPct val="90000"/>
              </a:lnSpc>
              <a:defRPr sz="2400" b="1">
                <a:solidFill>
                  <a:schemeClr val="tx1"/>
                </a:solidFill>
                <a:latin typeface="Arial" panose="020B0604020202020204" pitchFamily="34" charset="0"/>
              </a:defRPr>
            </a:lvl5pPr>
            <a:lvl6pPr marL="25146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6pPr>
            <a:lvl7pPr marL="29718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7pPr>
            <a:lvl8pPr marL="34290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8pPr>
            <a:lvl9pPr marL="38862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9pPr>
          </a:lstStyle>
          <a:p>
            <a:pPr algn="l"/>
            <a:r>
              <a:rPr lang="en-US" altLang="en-US">
                <a:solidFill>
                  <a:schemeClr val="folHlink"/>
                </a:solidFill>
              </a:rPr>
              <a:t>Satellite link</a:t>
            </a:r>
          </a:p>
        </p:txBody>
      </p:sp>
      <p:sp>
        <p:nvSpPr>
          <p:cNvPr id="76836" name="Rectangle 102"/>
          <p:cNvSpPr>
            <a:spLocks noChangeArrowheads="1"/>
          </p:cNvSpPr>
          <p:nvPr/>
        </p:nvSpPr>
        <p:spPr bwMode="auto">
          <a:xfrm>
            <a:off x="3473450" y="5372100"/>
            <a:ext cx="3467100" cy="417513"/>
          </a:xfrm>
          <a:prstGeom prst="rect">
            <a:avLst/>
          </a:prstGeom>
          <a:noFill/>
          <a:ln>
            <a:noFill/>
          </a:ln>
          <a:effectLst/>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algn="ctr">
              <a:lnSpc>
                <a:spcPct val="90000"/>
              </a:lnSpc>
              <a:defRPr sz="2400" b="1">
                <a:solidFill>
                  <a:schemeClr val="tx1"/>
                </a:solidFill>
                <a:latin typeface="Arial" panose="020B0604020202020204" pitchFamily="34" charset="0"/>
              </a:defRPr>
            </a:lvl1pPr>
            <a:lvl2pPr marL="742950" indent="-285750" algn="ctr">
              <a:lnSpc>
                <a:spcPct val="90000"/>
              </a:lnSpc>
              <a:defRPr sz="2400" b="1">
                <a:solidFill>
                  <a:schemeClr val="tx1"/>
                </a:solidFill>
                <a:latin typeface="Arial" panose="020B0604020202020204" pitchFamily="34" charset="0"/>
              </a:defRPr>
            </a:lvl2pPr>
            <a:lvl3pPr marL="1143000" indent="-228600" algn="ctr">
              <a:lnSpc>
                <a:spcPct val="90000"/>
              </a:lnSpc>
              <a:defRPr sz="2400" b="1">
                <a:solidFill>
                  <a:schemeClr val="tx1"/>
                </a:solidFill>
                <a:latin typeface="Arial" panose="020B0604020202020204" pitchFamily="34" charset="0"/>
              </a:defRPr>
            </a:lvl3pPr>
            <a:lvl4pPr marL="1600200" indent="-228600" algn="ctr">
              <a:lnSpc>
                <a:spcPct val="90000"/>
              </a:lnSpc>
              <a:defRPr sz="2400" b="1">
                <a:solidFill>
                  <a:schemeClr val="tx1"/>
                </a:solidFill>
                <a:latin typeface="Arial" panose="020B0604020202020204" pitchFamily="34" charset="0"/>
              </a:defRPr>
            </a:lvl4pPr>
            <a:lvl5pPr marL="2057400" indent="-228600" algn="ctr">
              <a:lnSpc>
                <a:spcPct val="90000"/>
              </a:lnSpc>
              <a:defRPr sz="2400" b="1">
                <a:solidFill>
                  <a:schemeClr val="tx1"/>
                </a:solidFill>
                <a:latin typeface="Arial" panose="020B0604020202020204" pitchFamily="34" charset="0"/>
              </a:defRPr>
            </a:lvl5pPr>
            <a:lvl6pPr marL="25146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6pPr>
            <a:lvl7pPr marL="29718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7pPr>
            <a:lvl8pPr marL="34290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8pPr>
            <a:lvl9pPr marL="38862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9pPr>
          </a:lstStyle>
          <a:p>
            <a:pPr algn="l"/>
            <a:r>
              <a:rPr lang="en-US" altLang="en-US"/>
              <a:t>56 Kbps terrestrial link</a:t>
            </a:r>
          </a:p>
        </p:txBody>
      </p:sp>
      <p:grpSp>
        <p:nvGrpSpPr>
          <p:cNvPr id="76837" name="Group 105"/>
          <p:cNvGrpSpPr>
            <a:grpSpLocks/>
          </p:cNvGrpSpPr>
          <p:nvPr/>
        </p:nvGrpSpPr>
        <p:grpSpPr bwMode="auto">
          <a:xfrm>
            <a:off x="850900" y="2527300"/>
            <a:ext cx="990600" cy="1393825"/>
            <a:chOff x="1272" y="888"/>
            <a:chExt cx="624" cy="878"/>
          </a:xfrm>
        </p:grpSpPr>
        <p:pic>
          <p:nvPicPr>
            <p:cNvPr id="76839" name="Picture 103" descr="cerf"/>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72" y="890"/>
              <a:ext cx="624" cy="8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6840" name="Rectangle 104"/>
            <p:cNvSpPr>
              <a:spLocks noChangeArrowheads="1"/>
            </p:cNvSpPr>
            <p:nvPr/>
          </p:nvSpPr>
          <p:spPr bwMode="auto">
            <a:xfrm>
              <a:off x="1280" y="888"/>
              <a:ext cx="608" cy="872"/>
            </a:xfrm>
            <a:prstGeom prst="rect">
              <a:avLst/>
            </a:prstGeom>
            <a:noFill/>
            <a:ln w="38100">
              <a:solidFill>
                <a:schemeClr val="tx1"/>
              </a:solidFill>
              <a:miter lim="800000"/>
              <a:headEnd/>
              <a:tailEnd/>
            </a:ln>
            <a:effectLst/>
            <a:extLst>
              <a:ext uri="{909E8E84-426E-40DD-AFC4-6F175D3DCCD1}">
                <a14:hiddenFill xmlns:a14="http://schemas.microsoft.com/office/drawing/2010/main">
                  <a:solidFill>
                    <a:schemeClr val="tx2"/>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ctr">
                <a:lnSpc>
                  <a:spcPct val="90000"/>
                </a:lnSpc>
                <a:defRPr sz="2400" b="1">
                  <a:solidFill>
                    <a:schemeClr val="tx1"/>
                  </a:solidFill>
                  <a:latin typeface="Arial" panose="020B0604020202020204" pitchFamily="34" charset="0"/>
                </a:defRPr>
              </a:lvl1pPr>
              <a:lvl2pPr marL="742950" indent="-285750" algn="ctr">
                <a:lnSpc>
                  <a:spcPct val="90000"/>
                </a:lnSpc>
                <a:defRPr sz="2400" b="1">
                  <a:solidFill>
                    <a:schemeClr val="tx1"/>
                  </a:solidFill>
                  <a:latin typeface="Arial" panose="020B0604020202020204" pitchFamily="34" charset="0"/>
                </a:defRPr>
              </a:lvl2pPr>
              <a:lvl3pPr marL="1143000" indent="-228600" algn="ctr">
                <a:lnSpc>
                  <a:spcPct val="90000"/>
                </a:lnSpc>
                <a:defRPr sz="2400" b="1">
                  <a:solidFill>
                    <a:schemeClr val="tx1"/>
                  </a:solidFill>
                  <a:latin typeface="Arial" panose="020B0604020202020204" pitchFamily="34" charset="0"/>
                </a:defRPr>
              </a:lvl3pPr>
              <a:lvl4pPr marL="1600200" indent="-228600" algn="ctr">
                <a:lnSpc>
                  <a:spcPct val="90000"/>
                </a:lnSpc>
                <a:defRPr sz="2400" b="1">
                  <a:solidFill>
                    <a:schemeClr val="tx1"/>
                  </a:solidFill>
                  <a:latin typeface="Arial" panose="020B0604020202020204" pitchFamily="34" charset="0"/>
                </a:defRPr>
              </a:lvl4pPr>
              <a:lvl5pPr marL="2057400" indent="-228600" algn="ctr">
                <a:lnSpc>
                  <a:spcPct val="90000"/>
                </a:lnSpc>
                <a:defRPr sz="2400" b="1">
                  <a:solidFill>
                    <a:schemeClr val="tx1"/>
                  </a:solidFill>
                  <a:latin typeface="Arial" panose="020B0604020202020204" pitchFamily="34" charset="0"/>
                </a:defRPr>
              </a:lvl5pPr>
              <a:lvl6pPr marL="25146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6pPr>
              <a:lvl7pPr marL="29718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7pPr>
              <a:lvl8pPr marL="34290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8pPr>
              <a:lvl9pPr marL="38862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9pPr>
            </a:lstStyle>
            <a:p>
              <a:endParaRPr lang="en-US" altLang="en-US"/>
            </a:p>
          </p:txBody>
        </p:sp>
      </p:grpSp>
      <p:sp>
        <p:nvSpPr>
          <p:cNvPr id="76838" name="Text Box 106"/>
          <p:cNvSpPr txBox="1">
            <a:spLocks noChangeArrowheads="1"/>
          </p:cNvSpPr>
          <p:nvPr/>
        </p:nvSpPr>
        <p:spPr bwMode="auto">
          <a:xfrm>
            <a:off x="661988" y="2182813"/>
            <a:ext cx="1314450" cy="339725"/>
          </a:xfrm>
          <a:prstGeom prst="rect">
            <a:avLst/>
          </a:prstGeom>
          <a:noFill/>
          <a:ln>
            <a:noFill/>
          </a:ln>
          <a:effectLst/>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lgn="ctr">
              <a:lnSpc>
                <a:spcPct val="90000"/>
              </a:lnSpc>
              <a:defRPr sz="2400" b="1">
                <a:solidFill>
                  <a:schemeClr val="tx1"/>
                </a:solidFill>
                <a:latin typeface="Arial" panose="020B0604020202020204" pitchFamily="34" charset="0"/>
              </a:defRPr>
            </a:lvl1pPr>
            <a:lvl2pPr marL="742950" indent="-285750" algn="ctr">
              <a:lnSpc>
                <a:spcPct val="90000"/>
              </a:lnSpc>
              <a:defRPr sz="2400" b="1">
                <a:solidFill>
                  <a:schemeClr val="tx1"/>
                </a:solidFill>
                <a:latin typeface="Arial" panose="020B0604020202020204" pitchFamily="34" charset="0"/>
              </a:defRPr>
            </a:lvl2pPr>
            <a:lvl3pPr marL="1143000" indent="-228600" algn="ctr">
              <a:lnSpc>
                <a:spcPct val="90000"/>
              </a:lnSpc>
              <a:defRPr sz="2400" b="1">
                <a:solidFill>
                  <a:schemeClr val="tx1"/>
                </a:solidFill>
                <a:latin typeface="Arial" panose="020B0604020202020204" pitchFamily="34" charset="0"/>
              </a:defRPr>
            </a:lvl3pPr>
            <a:lvl4pPr marL="1600200" indent="-228600" algn="ctr">
              <a:lnSpc>
                <a:spcPct val="90000"/>
              </a:lnSpc>
              <a:defRPr sz="2400" b="1">
                <a:solidFill>
                  <a:schemeClr val="tx1"/>
                </a:solidFill>
                <a:latin typeface="Arial" panose="020B0604020202020204" pitchFamily="34" charset="0"/>
              </a:defRPr>
            </a:lvl4pPr>
            <a:lvl5pPr marL="2057400" indent="-228600" algn="ctr">
              <a:lnSpc>
                <a:spcPct val="90000"/>
              </a:lnSpc>
              <a:defRPr sz="2400" b="1">
                <a:solidFill>
                  <a:schemeClr val="tx1"/>
                </a:solidFill>
                <a:latin typeface="Arial" panose="020B0604020202020204" pitchFamily="34" charset="0"/>
              </a:defRPr>
            </a:lvl5pPr>
            <a:lvl6pPr marL="25146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6pPr>
            <a:lvl7pPr marL="29718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7pPr>
            <a:lvl8pPr marL="34290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8pPr>
            <a:lvl9pPr marL="3886200" indent="-228600" algn="ctr" eaLnBrk="0" fontAlgn="base" hangingPunct="0">
              <a:lnSpc>
                <a:spcPct val="90000"/>
              </a:lnSpc>
              <a:spcBef>
                <a:spcPct val="0"/>
              </a:spcBef>
              <a:spcAft>
                <a:spcPct val="0"/>
              </a:spcAft>
              <a:defRPr sz="2400" b="1">
                <a:solidFill>
                  <a:schemeClr val="tx1"/>
                </a:solidFill>
                <a:latin typeface="Arial" panose="020B0604020202020204" pitchFamily="34" charset="0"/>
              </a:defRPr>
            </a:lvl9pPr>
          </a:lstStyle>
          <a:p>
            <a:r>
              <a:rPr lang="en-US" altLang="en-US" sz="1800"/>
              <a:t>Vince Cerf</a:t>
            </a:r>
          </a:p>
        </p:txBody>
      </p:sp>
    </p:spTree>
  </p:cSld>
  <p:clrMapOvr>
    <a:masterClrMapping/>
  </p:clrMapOvr>
  <p:transition/>
  <p:timing>
    <p:tnLst>
      <p:par>
        <p:cTn id="1" dur="indefinite" restart="never" nodeType="tmRoot"/>
      </p:par>
    </p:tnLst>
  </p:timing>
</p:sld>
</file>

<file path=ppt/theme/theme1.xml><?xml version="1.0" encoding="utf-8"?>
<a:theme xmlns:a="http://schemas.openxmlformats.org/drawingml/2006/main" name="Tele97">
  <a:themeElements>
    <a:clrScheme name="">
      <a:dk1>
        <a:srgbClr val="919191"/>
      </a:dk1>
      <a:lt1>
        <a:srgbClr val="C0FEF9"/>
      </a:lt1>
      <a:dk2>
        <a:srgbClr val="232323"/>
      </a:dk2>
      <a:lt2>
        <a:srgbClr val="EAEC5E"/>
      </a:lt2>
      <a:accent1>
        <a:srgbClr val="8901F3"/>
      </a:accent1>
      <a:accent2>
        <a:srgbClr val="063DE8"/>
      </a:accent2>
      <a:accent3>
        <a:srgbClr val="ACACAC"/>
      </a:accent3>
      <a:accent4>
        <a:srgbClr val="A4D9D5"/>
      </a:accent4>
      <a:accent5>
        <a:srgbClr val="C4AAF8"/>
      </a:accent5>
      <a:accent6>
        <a:srgbClr val="0536D2"/>
      </a:accent6>
      <a:hlink>
        <a:srgbClr val="00DFCA"/>
      </a:hlink>
      <a:folHlink>
        <a:srgbClr val="EAEC5E"/>
      </a:folHlink>
    </a:clrScheme>
    <a:fontScheme name="Tele97">
      <a:majorFont>
        <a:latin typeface="Helvetica"/>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tx2"/>
        </a:solidFill>
        <a:ln w="1270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0" fontAlgn="base" latinLnBrk="0" hangingPunct="0">
          <a:lnSpc>
            <a:spcPct val="90000"/>
          </a:lnSpc>
          <a:spcBef>
            <a:spcPct val="0"/>
          </a:spcBef>
          <a:spcAft>
            <a:spcPct val="0"/>
          </a:spcAft>
          <a:buClrTx/>
          <a:buSzTx/>
          <a:buFontTx/>
          <a:buNone/>
          <a:tabLst/>
          <a:defRPr kumimoji="0" lang="en-US" altLang="en-US" sz="2400" b="1" i="0" u="none" strike="noStrike" cap="none" normalizeH="0" baseline="0" smtClean="0">
            <a:ln>
              <a:noFill/>
            </a:ln>
            <a:solidFill>
              <a:schemeClr val="tx1"/>
            </a:solidFill>
            <a:effectLst/>
            <a:latin typeface="Arial" panose="020B0604020202020204" pitchFamily="34" charset="0"/>
          </a:defRPr>
        </a:defPPr>
      </a:lstStyle>
    </a:spDef>
    <a:lnDef>
      <a:spPr bwMode="auto">
        <a:xfrm>
          <a:off x="0" y="0"/>
          <a:ext cx="1" cy="1"/>
        </a:xfrm>
        <a:custGeom>
          <a:avLst/>
          <a:gdLst/>
          <a:ahLst/>
          <a:cxnLst/>
          <a:rect l="0" t="0" r="0" b="0"/>
          <a:pathLst/>
        </a:custGeom>
        <a:solidFill>
          <a:schemeClr val="tx2"/>
        </a:solidFill>
        <a:ln w="1270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0" fontAlgn="base" latinLnBrk="0" hangingPunct="0">
          <a:lnSpc>
            <a:spcPct val="90000"/>
          </a:lnSpc>
          <a:spcBef>
            <a:spcPct val="0"/>
          </a:spcBef>
          <a:spcAft>
            <a:spcPct val="0"/>
          </a:spcAft>
          <a:buClrTx/>
          <a:buSzTx/>
          <a:buFontTx/>
          <a:buNone/>
          <a:tabLst/>
          <a:defRPr kumimoji="0" lang="en-US" altLang="en-US" sz="2400" b="1" i="0" u="none" strike="noStrike" cap="none" normalizeH="0" baseline="0" smtClean="0">
            <a:ln>
              <a:noFill/>
            </a:ln>
            <a:solidFill>
              <a:schemeClr val="tx1"/>
            </a:solidFill>
            <a:effectLst/>
            <a:latin typeface="Arial" panose="020B0604020202020204" pitchFamily="34" charset="0"/>
          </a:defRPr>
        </a:defPPr>
      </a:lstStyle>
    </a:lnDef>
  </a:objectDefaults>
  <a:extraClrSchemeLst>
    <a:extraClrScheme>
      <a:clrScheme name="Tele97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Tele97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Tele97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Tele97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Tele97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Tele97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Tele97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81D58"/>
      </a:dk2>
      <a:lt2>
        <a:srgbClr val="919191"/>
      </a:lt2>
      <a:accent1>
        <a:srgbClr val="FC0128"/>
      </a:accent1>
      <a:accent2>
        <a:srgbClr val="063DE8"/>
      </a:accent2>
      <a:accent3>
        <a:srgbClr val="FFFFFF"/>
      </a:accent3>
      <a:accent4>
        <a:srgbClr val="000000"/>
      </a:accent4>
      <a:accent5>
        <a:srgbClr val="FDAAAC"/>
      </a:accent5>
      <a:accent6>
        <a:srgbClr val="0536D2"/>
      </a:accent6>
      <a:hlink>
        <a:srgbClr val="00DFCA"/>
      </a:hlink>
      <a:folHlink>
        <a:srgbClr val="EAEC5E"/>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
      <a:dk1>
        <a:srgbClr val="000000"/>
      </a:dk1>
      <a:lt1>
        <a:srgbClr val="FFFFFF"/>
      </a:lt1>
      <a:dk2>
        <a:srgbClr val="081D58"/>
      </a:dk2>
      <a:lt2>
        <a:srgbClr val="919191"/>
      </a:lt2>
      <a:accent1>
        <a:srgbClr val="FC0128"/>
      </a:accent1>
      <a:accent2>
        <a:srgbClr val="063DE8"/>
      </a:accent2>
      <a:accent3>
        <a:srgbClr val="FFFFFF"/>
      </a:accent3>
      <a:accent4>
        <a:srgbClr val="000000"/>
      </a:accent4>
      <a:accent5>
        <a:srgbClr val="FDAAAC"/>
      </a:accent5>
      <a:accent6>
        <a:srgbClr val="0536D2"/>
      </a:accent6>
      <a:hlink>
        <a:srgbClr val="00DFCA"/>
      </a:hlink>
      <a:folHlink>
        <a:srgbClr val="EAEC5E"/>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41262</TotalTime>
  <Pages>26</Pages>
  <Words>2771</Words>
  <Application>Microsoft Office PowerPoint</Application>
  <PresentationFormat>A4 Paper (210x297 mm)</PresentationFormat>
  <Paragraphs>247</Paragraphs>
  <Slides>21</Slides>
  <Notes>21</Notes>
  <HiddenSlides>0</HiddenSlides>
  <MMClips>0</MMClips>
  <ScaleCrop>false</ScaleCrop>
  <HeadingPairs>
    <vt:vector size="8" baseType="variant">
      <vt:variant>
        <vt:lpstr>Fonts Used</vt:lpstr>
      </vt:variant>
      <vt:variant>
        <vt:i4>6</vt:i4>
      </vt:variant>
      <vt:variant>
        <vt:lpstr>Theme</vt:lpstr>
      </vt:variant>
      <vt:variant>
        <vt:i4>1</vt:i4>
      </vt:variant>
      <vt:variant>
        <vt:lpstr>Embedded OLE Servers</vt:lpstr>
      </vt:variant>
      <vt:variant>
        <vt:i4>2</vt:i4>
      </vt:variant>
      <vt:variant>
        <vt:lpstr>Slide Titles</vt:lpstr>
      </vt:variant>
      <vt:variant>
        <vt:i4>21</vt:i4>
      </vt:variant>
    </vt:vector>
  </HeadingPairs>
  <TitlesOfParts>
    <vt:vector size="30" baseType="lpstr">
      <vt:lpstr>Batang</vt:lpstr>
      <vt:lpstr>Arial</vt:lpstr>
      <vt:lpstr>Helvetica</vt:lpstr>
      <vt:lpstr>Times New Roman</vt:lpstr>
      <vt:lpstr>Webdings</vt:lpstr>
      <vt:lpstr>Wingdings</vt:lpstr>
      <vt:lpstr>Tele97</vt:lpstr>
      <vt:lpstr>Microsoft ClipArt Gallery</vt:lpstr>
      <vt:lpstr>Clip</vt:lpstr>
      <vt:lpstr>  Networked systems &amp; protocols</vt:lpstr>
      <vt:lpstr>Remote Access to Computers (1970)</vt:lpstr>
      <vt:lpstr>Integrated Services Digital Network The first attempt to integrate voice and data</vt:lpstr>
      <vt:lpstr>Local Area Networks (1970)</vt:lpstr>
      <vt:lpstr>The Dual Screen Desk (1980)</vt:lpstr>
      <vt:lpstr>LAN-WAN Integration (1990)</vt:lpstr>
      <vt:lpstr>Client - Server Systems</vt:lpstr>
      <vt:lpstr>70’s: Need for Open Networks</vt:lpstr>
      <vt:lpstr>The Early ARPANET (1976)</vt:lpstr>
      <vt:lpstr>The Results:</vt:lpstr>
      <vt:lpstr>The success story of TCP/IP</vt:lpstr>
      <vt:lpstr>The success story of ARPANET</vt:lpstr>
      <vt:lpstr>The first internet virus November 2, 1988</vt:lpstr>
      <vt:lpstr> Major Internet Changes 1989-1992</vt:lpstr>
      <vt:lpstr>Internet Cost Structure</vt:lpstr>
      <vt:lpstr>Network Choice</vt:lpstr>
      <vt:lpstr>Exchange Choice</vt:lpstr>
      <vt:lpstr>The Multi-media challenge</vt:lpstr>
      <vt:lpstr>The Cloud The ultimate client-server.</vt:lpstr>
      <vt:lpstr>The Internet of Things Stand-alone Sensor and Actuator Networks</vt:lpstr>
      <vt:lpstr>A wireless thermostat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KVIV course, part 2</dc:title>
  <dc:subject/>
  <dc:creator>INFO - TW</dc:creator>
  <cp:keywords/>
  <dc:description/>
  <cp:lastModifiedBy>localadmin</cp:lastModifiedBy>
  <cp:revision>182</cp:revision>
  <cp:lastPrinted>2001-01-20T14:15:39Z</cp:lastPrinted>
  <dcterms:created xsi:type="dcterms:W3CDTF">1997-08-04T09:42:38Z</dcterms:created>
  <dcterms:modified xsi:type="dcterms:W3CDTF">2018-04-14T14:04:55Z</dcterms:modified>
</cp:coreProperties>
</file>