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410" r:id="rId2"/>
    <p:sldMasterId id="2147484623" r:id="rId3"/>
  </p:sldMasterIdLst>
  <p:notesMasterIdLst>
    <p:notesMasterId r:id="rId31"/>
  </p:notesMasterIdLst>
  <p:handoutMasterIdLst>
    <p:handoutMasterId r:id="rId32"/>
  </p:handoutMasterIdLst>
  <p:sldIdLst>
    <p:sldId id="256" r:id="rId4"/>
    <p:sldId id="379" r:id="rId5"/>
    <p:sldId id="378" r:id="rId6"/>
    <p:sldId id="275" r:id="rId7"/>
    <p:sldId id="276" r:id="rId8"/>
    <p:sldId id="358" r:id="rId9"/>
    <p:sldId id="355" r:id="rId10"/>
    <p:sldId id="374" r:id="rId11"/>
    <p:sldId id="420" r:id="rId12"/>
    <p:sldId id="375" r:id="rId13"/>
    <p:sldId id="362" r:id="rId14"/>
    <p:sldId id="382" r:id="rId15"/>
    <p:sldId id="367" r:id="rId16"/>
    <p:sldId id="368" r:id="rId17"/>
    <p:sldId id="369" r:id="rId18"/>
    <p:sldId id="370" r:id="rId19"/>
    <p:sldId id="371" r:id="rId20"/>
    <p:sldId id="387" r:id="rId21"/>
    <p:sldId id="389" r:id="rId22"/>
    <p:sldId id="390" r:id="rId23"/>
    <p:sldId id="403" r:id="rId24"/>
    <p:sldId id="393" r:id="rId25"/>
    <p:sldId id="397" r:id="rId26"/>
    <p:sldId id="398" r:id="rId27"/>
    <p:sldId id="423" r:id="rId28"/>
    <p:sldId id="414" r:id="rId29"/>
    <p:sldId id="381" r:id="rId30"/>
  </p:sldIdLst>
  <p:sldSz cx="9144000" cy="6858000" type="screen4x3"/>
  <p:notesSz cx="6797675" cy="992822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00"/>
    <a:srgbClr val="D2EAFA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34567" autoAdjust="0"/>
    <p:restoredTop sz="94576" autoAdjust="0"/>
  </p:normalViewPr>
  <p:slideViewPr>
    <p:cSldViewPr>
      <p:cViewPr varScale="1">
        <p:scale>
          <a:sx n="78" d="100"/>
          <a:sy n="78" d="100"/>
        </p:scale>
        <p:origin x="-65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notesViewPr>
    <p:cSldViewPr>
      <p:cViewPr varScale="1">
        <p:scale>
          <a:sx n="64" d="100"/>
          <a:sy n="64" d="100"/>
        </p:scale>
        <p:origin x="-3444" y="-114"/>
      </p:cViewPr>
      <p:guideLst>
        <p:guide orient="horz" pos="3128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39FFEC-4722-4A88-8EED-89F7B60271C8}" type="doc">
      <dgm:prSet loTypeId="urn:microsoft.com/office/officeart/2005/8/layout/vList2" loCatId="list" qsTypeId="urn:microsoft.com/office/officeart/2005/8/quickstyle/3d6" qsCatId="3D" csTypeId="urn:microsoft.com/office/officeart/2005/8/colors/accent2_5" csCatId="accent2" phldr="1"/>
      <dgm:spPr/>
      <dgm:t>
        <a:bodyPr/>
        <a:lstStyle/>
        <a:p>
          <a:endParaRPr lang="fr-FR"/>
        </a:p>
      </dgm:t>
    </dgm:pt>
    <dgm:pt modelId="{1A2D177C-A1DC-48A4-B3A7-17CE4211798D}">
      <dgm:prSet custT="1"/>
      <dgm:spPr/>
      <dgm:t>
        <a:bodyPr/>
        <a:lstStyle/>
        <a:p>
          <a:pPr rtl="0"/>
          <a:r>
            <a:rPr lang="fr-FR" sz="1800" b="1" dirty="0" smtClean="0">
              <a:solidFill>
                <a:schemeClr val="tx1"/>
              </a:solidFill>
            </a:rPr>
            <a:t>Faculté des Lettres et Sciences Humaines </a:t>
          </a:r>
          <a:r>
            <a:rPr lang="fr-FR" sz="1800" b="1" dirty="0" err="1" smtClean="0">
              <a:solidFill>
                <a:schemeClr val="tx1"/>
              </a:solidFill>
            </a:rPr>
            <a:t>Agdal</a:t>
          </a:r>
          <a:r>
            <a:rPr lang="fr-FR" sz="1800" b="1" dirty="0" smtClean="0">
              <a:solidFill>
                <a:schemeClr val="tx1"/>
              </a:solidFill>
            </a:rPr>
            <a:t> - 1975</a:t>
          </a:r>
          <a:endParaRPr lang="fr-FR" sz="1800" b="1" dirty="0">
            <a:solidFill>
              <a:schemeClr val="tx1"/>
            </a:solidFill>
          </a:endParaRPr>
        </a:p>
      </dgm:t>
    </dgm:pt>
    <dgm:pt modelId="{188F0A35-1D3C-4D12-BC48-20CC92A976A9}" type="parTrans" cxnId="{C99A0294-7466-4256-AEB8-55D6D21E44CB}">
      <dgm:prSet/>
      <dgm:spPr/>
      <dgm:t>
        <a:bodyPr/>
        <a:lstStyle/>
        <a:p>
          <a:endParaRPr lang="fr-FR" sz="1800"/>
        </a:p>
      </dgm:t>
    </dgm:pt>
    <dgm:pt modelId="{9BE3913E-D96C-4612-AAC7-06F9BDDA34AB}" type="sibTrans" cxnId="{C99A0294-7466-4256-AEB8-55D6D21E44CB}">
      <dgm:prSet/>
      <dgm:spPr/>
      <dgm:t>
        <a:bodyPr/>
        <a:lstStyle/>
        <a:p>
          <a:endParaRPr lang="fr-FR" sz="1800"/>
        </a:p>
      </dgm:t>
    </dgm:pt>
    <dgm:pt modelId="{8FB7164F-54E8-4F51-9EF3-274A387BF4AE}">
      <dgm:prSet custT="1"/>
      <dgm:spPr/>
      <dgm:t>
        <a:bodyPr/>
        <a:lstStyle/>
        <a:p>
          <a:pPr rtl="0"/>
          <a:r>
            <a:rPr lang="fr-FR" sz="1800" b="1" smtClean="0">
              <a:solidFill>
                <a:schemeClr val="tx1"/>
              </a:solidFill>
            </a:rPr>
            <a:t>Faculté des Sciences Juridiques, Economiques et Sociales - 1975</a:t>
          </a:r>
          <a:endParaRPr lang="fr-FR" sz="1800" b="1" dirty="0">
            <a:solidFill>
              <a:schemeClr val="tx1"/>
            </a:solidFill>
          </a:endParaRPr>
        </a:p>
      </dgm:t>
    </dgm:pt>
    <dgm:pt modelId="{C050D1A4-6722-4557-A146-870F70D4A986}" type="parTrans" cxnId="{235F552E-7437-46DE-BFB9-78D0E4CA139C}">
      <dgm:prSet/>
      <dgm:spPr/>
      <dgm:t>
        <a:bodyPr/>
        <a:lstStyle/>
        <a:p>
          <a:endParaRPr lang="fr-FR" sz="1800"/>
        </a:p>
      </dgm:t>
    </dgm:pt>
    <dgm:pt modelId="{B0DE38EE-8D10-4C66-AABC-2B42800D8509}" type="sibTrans" cxnId="{235F552E-7437-46DE-BFB9-78D0E4CA139C}">
      <dgm:prSet/>
      <dgm:spPr/>
      <dgm:t>
        <a:bodyPr/>
        <a:lstStyle/>
        <a:p>
          <a:endParaRPr lang="fr-FR" sz="1800"/>
        </a:p>
      </dgm:t>
    </dgm:pt>
    <dgm:pt modelId="{BBA58F93-55AA-4C7B-909B-BF6F63A09D40}">
      <dgm:prSet custT="1"/>
      <dgm:spPr/>
      <dgm:t>
        <a:bodyPr/>
        <a:lstStyle/>
        <a:p>
          <a:pPr rtl="0"/>
          <a:r>
            <a:rPr lang="fr-FR" sz="1800" b="1" dirty="0">
              <a:solidFill>
                <a:schemeClr val="tx1"/>
              </a:solidFill>
            </a:rPr>
            <a:t>Ecole Supérieure de Technologie - 1986</a:t>
          </a:r>
        </a:p>
      </dgm:t>
    </dgm:pt>
    <dgm:pt modelId="{2A7A0EB3-E760-4FFE-A9D6-8B3527361AC8}" type="parTrans" cxnId="{6D8B56D5-EFB8-44EC-BFD4-BFAA1BFE2EB6}">
      <dgm:prSet/>
      <dgm:spPr/>
      <dgm:t>
        <a:bodyPr/>
        <a:lstStyle/>
        <a:p>
          <a:endParaRPr lang="fr-FR" sz="1800"/>
        </a:p>
      </dgm:t>
    </dgm:pt>
    <dgm:pt modelId="{C10DCB46-63BE-4510-8C8C-7C0EC20DFE9C}" type="sibTrans" cxnId="{6D8B56D5-EFB8-44EC-BFD4-BFAA1BFE2EB6}">
      <dgm:prSet/>
      <dgm:spPr/>
      <dgm:t>
        <a:bodyPr/>
        <a:lstStyle/>
        <a:p>
          <a:endParaRPr lang="fr-FR" sz="1800"/>
        </a:p>
      </dgm:t>
    </dgm:pt>
    <dgm:pt modelId="{FC326780-9AA5-45A9-95F5-B1C86F4F46AC}">
      <dgm:prSet custT="1"/>
      <dgm:spPr/>
      <dgm:t>
        <a:bodyPr/>
        <a:lstStyle/>
        <a:p>
          <a:pPr rtl="0"/>
          <a:r>
            <a:rPr lang="fr-FR" sz="1800" b="1" smtClean="0">
              <a:solidFill>
                <a:schemeClr val="tx1"/>
              </a:solidFill>
            </a:rPr>
            <a:t>Faculté des Lettres et Sciences Humaines Sais - 1992</a:t>
          </a:r>
          <a:endParaRPr lang="fr-FR" sz="1800" b="1" dirty="0">
            <a:solidFill>
              <a:schemeClr val="tx1"/>
            </a:solidFill>
          </a:endParaRPr>
        </a:p>
      </dgm:t>
    </dgm:pt>
    <dgm:pt modelId="{B3FC268E-EE4C-4A0A-B9C2-FD14E95342A1}" type="parTrans" cxnId="{5A6166F5-A0C9-426B-A004-143358857F0D}">
      <dgm:prSet/>
      <dgm:spPr/>
      <dgm:t>
        <a:bodyPr/>
        <a:lstStyle/>
        <a:p>
          <a:endParaRPr lang="fr-FR" sz="1800"/>
        </a:p>
      </dgm:t>
    </dgm:pt>
    <dgm:pt modelId="{9115FFFB-25C1-437E-BC0B-0A6D882B4F14}" type="sibTrans" cxnId="{5A6166F5-A0C9-426B-A004-143358857F0D}">
      <dgm:prSet/>
      <dgm:spPr/>
      <dgm:t>
        <a:bodyPr/>
        <a:lstStyle/>
        <a:p>
          <a:endParaRPr lang="fr-FR" sz="1800"/>
        </a:p>
      </dgm:t>
    </dgm:pt>
    <dgm:pt modelId="{8873E58B-940D-4994-9221-17DB8C811657}">
      <dgm:prSet custT="1"/>
      <dgm:spPr/>
      <dgm:t>
        <a:bodyPr/>
        <a:lstStyle/>
        <a:p>
          <a:pPr rtl="0"/>
          <a:r>
            <a:rPr lang="fr-FR" sz="1800" b="1" dirty="0">
              <a:solidFill>
                <a:schemeClr val="tx1"/>
              </a:solidFill>
            </a:rPr>
            <a:t>Faculté des Sciences et Techniques -  1992</a:t>
          </a:r>
        </a:p>
      </dgm:t>
    </dgm:pt>
    <dgm:pt modelId="{2EBA2DD1-21F3-40B2-BBAB-950238227FF3}" type="parTrans" cxnId="{3E15E5DD-A7FA-47B8-9433-D3E118FFB0A4}">
      <dgm:prSet/>
      <dgm:spPr/>
      <dgm:t>
        <a:bodyPr/>
        <a:lstStyle/>
        <a:p>
          <a:endParaRPr lang="fr-FR" sz="1800"/>
        </a:p>
      </dgm:t>
    </dgm:pt>
    <dgm:pt modelId="{557AB7C3-BA3E-4C6D-823E-4B263AFD3FD1}" type="sibTrans" cxnId="{3E15E5DD-A7FA-47B8-9433-D3E118FFB0A4}">
      <dgm:prSet/>
      <dgm:spPr/>
      <dgm:t>
        <a:bodyPr/>
        <a:lstStyle/>
        <a:p>
          <a:endParaRPr lang="fr-FR" sz="1800"/>
        </a:p>
      </dgm:t>
    </dgm:pt>
    <dgm:pt modelId="{93D4B1C2-4B8A-48F8-A3F9-BB9C635F92A0}">
      <dgm:prSet custT="1"/>
      <dgm:spPr/>
      <dgm:t>
        <a:bodyPr/>
        <a:lstStyle/>
        <a:p>
          <a:pPr rtl="0"/>
          <a:r>
            <a:rPr lang="fr-FR" sz="1800" b="1" dirty="0">
              <a:solidFill>
                <a:schemeClr val="tx1"/>
              </a:solidFill>
            </a:rPr>
            <a:t>Faculté de Médicine et de Pharmacie -  1997</a:t>
          </a:r>
        </a:p>
      </dgm:t>
    </dgm:pt>
    <dgm:pt modelId="{1FA25B21-BCC6-4BB8-99FB-42C13811427D}" type="parTrans" cxnId="{9116C6E6-2DF8-4575-A847-D02005634ED6}">
      <dgm:prSet/>
      <dgm:spPr/>
      <dgm:t>
        <a:bodyPr/>
        <a:lstStyle/>
        <a:p>
          <a:endParaRPr lang="fr-FR" sz="1800"/>
        </a:p>
      </dgm:t>
    </dgm:pt>
    <dgm:pt modelId="{9EC40F37-5160-4F32-9E3B-DF26A21057F4}" type="sibTrans" cxnId="{9116C6E6-2DF8-4575-A847-D02005634ED6}">
      <dgm:prSet/>
      <dgm:spPr/>
      <dgm:t>
        <a:bodyPr/>
        <a:lstStyle/>
        <a:p>
          <a:endParaRPr lang="fr-FR" sz="1800"/>
        </a:p>
      </dgm:t>
    </dgm:pt>
    <dgm:pt modelId="{A50C1414-F37D-4351-8C14-84284D027476}">
      <dgm:prSet custT="1"/>
      <dgm:spPr/>
      <dgm:t>
        <a:bodyPr/>
        <a:lstStyle/>
        <a:p>
          <a:pPr rtl="0"/>
          <a:r>
            <a:rPr lang="fr-FR" sz="1800" b="1" smtClean="0">
              <a:solidFill>
                <a:schemeClr val="tx1"/>
              </a:solidFill>
            </a:rPr>
            <a:t>Faculté Pluridisciplinaire  - 2003</a:t>
          </a:r>
          <a:endParaRPr lang="fr-FR" sz="1800" b="1" dirty="0">
            <a:solidFill>
              <a:schemeClr val="tx1"/>
            </a:solidFill>
          </a:endParaRPr>
        </a:p>
      </dgm:t>
    </dgm:pt>
    <dgm:pt modelId="{B995D36A-7695-454C-B50D-88C96DDCB293}" type="parTrans" cxnId="{34CBC6A8-B9F2-4699-97B4-D86DD9534A07}">
      <dgm:prSet/>
      <dgm:spPr/>
      <dgm:t>
        <a:bodyPr/>
        <a:lstStyle/>
        <a:p>
          <a:endParaRPr lang="fr-FR" sz="1800"/>
        </a:p>
      </dgm:t>
    </dgm:pt>
    <dgm:pt modelId="{EED52EDF-D959-4BEB-AA2E-604E0C006396}" type="sibTrans" cxnId="{34CBC6A8-B9F2-4699-97B4-D86DD9534A07}">
      <dgm:prSet/>
      <dgm:spPr/>
      <dgm:t>
        <a:bodyPr/>
        <a:lstStyle/>
        <a:p>
          <a:endParaRPr lang="fr-FR" sz="1800"/>
        </a:p>
      </dgm:t>
    </dgm:pt>
    <dgm:pt modelId="{82BD16FB-C934-4CCF-A652-3B3AA755EDD8}">
      <dgm:prSet custT="1"/>
      <dgm:spPr/>
      <dgm:t>
        <a:bodyPr/>
        <a:lstStyle/>
        <a:p>
          <a:pPr rtl="0"/>
          <a:r>
            <a:rPr lang="fr-FR" sz="1800" b="1" dirty="0">
              <a:solidFill>
                <a:schemeClr val="tx1"/>
              </a:solidFill>
            </a:rPr>
            <a:t>Ecole Nationale des Sciences Appliquées - 2005</a:t>
          </a:r>
        </a:p>
      </dgm:t>
    </dgm:pt>
    <dgm:pt modelId="{4C66A2AB-D01E-4DEB-9165-B358D7E2699F}" type="parTrans" cxnId="{EA8CEB1C-DFE6-40EE-A039-6B56BB76B265}">
      <dgm:prSet/>
      <dgm:spPr/>
      <dgm:t>
        <a:bodyPr/>
        <a:lstStyle/>
        <a:p>
          <a:endParaRPr lang="fr-FR" sz="1800"/>
        </a:p>
      </dgm:t>
    </dgm:pt>
    <dgm:pt modelId="{6A6CF6D2-A825-4E17-B08D-6B8291D1FF57}" type="sibTrans" cxnId="{EA8CEB1C-DFE6-40EE-A039-6B56BB76B265}">
      <dgm:prSet/>
      <dgm:spPr/>
      <dgm:t>
        <a:bodyPr/>
        <a:lstStyle/>
        <a:p>
          <a:endParaRPr lang="fr-FR" sz="1800"/>
        </a:p>
      </dgm:t>
    </dgm:pt>
    <dgm:pt modelId="{5D5CA2E9-7074-4A1A-B178-4BE873660CC9}">
      <dgm:prSet custT="1"/>
      <dgm:spPr/>
      <dgm:t>
        <a:bodyPr/>
        <a:lstStyle/>
        <a:p>
          <a:pPr rtl="0"/>
          <a:r>
            <a:rPr lang="fr-FR" sz="1800" b="1" dirty="0">
              <a:solidFill>
                <a:schemeClr val="tx1"/>
              </a:solidFill>
            </a:rPr>
            <a:t>Ecole Nationale  de Gestion et de Commerce - 2006</a:t>
          </a:r>
        </a:p>
      </dgm:t>
    </dgm:pt>
    <dgm:pt modelId="{8269DE2D-C2FD-445B-A2A8-8600D5349B38}" type="parTrans" cxnId="{C0BD9357-93B8-4C48-A414-187E0E51601D}">
      <dgm:prSet/>
      <dgm:spPr/>
      <dgm:t>
        <a:bodyPr/>
        <a:lstStyle/>
        <a:p>
          <a:endParaRPr lang="fr-FR" sz="1800"/>
        </a:p>
      </dgm:t>
    </dgm:pt>
    <dgm:pt modelId="{A0F96892-F265-4AC6-B1BE-978863DE98D5}" type="sibTrans" cxnId="{C0BD9357-93B8-4C48-A414-187E0E51601D}">
      <dgm:prSet/>
      <dgm:spPr/>
      <dgm:t>
        <a:bodyPr/>
        <a:lstStyle/>
        <a:p>
          <a:endParaRPr lang="fr-FR" sz="1800"/>
        </a:p>
      </dgm:t>
    </dgm:pt>
    <dgm:pt modelId="{FE9EA0EC-6E44-4790-A8A3-BED29B8DF0D2}">
      <dgm:prSet custT="1"/>
      <dgm:spPr/>
      <dgm:t>
        <a:bodyPr/>
        <a:lstStyle/>
        <a:p>
          <a:pPr rtl="0"/>
          <a:r>
            <a:rPr lang="fr-FR" sz="1800" b="1" dirty="0">
              <a:solidFill>
                <a:schemeClr val="tx1"/>
              </a:solidFill>
            </a:rPr>
            <a:t>Cité d’Innovation  de Fès – 2007</a:t>
          </a:r>
        </a:p>
      </dgm:t>
    </dgm:pt>
    <dgm:pt modelId="{8EFB0D59-C590-4A67-B0CB-431AD36C6C7A}" type="parTrans" cxnId="{C76B9662-EFFB-41CA-BEBA-373353BE25DD}">
      <dgm:prSet/>
      <dgm:spPr/>
      <dgm:t>
        <a:bodyPr/>
        <a:lstStyle/>
        <a:p>
          <a:endParaRPr lang="fr-FR" sz="1800"/>
        </a:p>
      </dgm:t>
    </dgm:pt>
    <dgm:pt modelId="{F042EB21-98E5-4D2D-88E8-C4E11124C14D}" type="sibTrans" cxnId="{C76B9662-EFFB-41CA-BEBA-373353BE25DD}">
      <dgm:prSet/>
      <dgm:spPr/>
      <dgm:t>
        <a:bodyPr/>
        <a:lstStyle/>
        <a:p>
          <a:endParaRPr lang="fr-FR" sz="1800"/>
        </a:p>
      </dgm:t>
    </dgm:pt>
    <dgm:pt modelId="{80ECDC59-DB07-4566-AD16-6E0744B5A1FC}">
      <dgm:prSet custT="1"/>
      <dgm:spPr/>
      <dgm:t>
        <a:bodyPr/>
        <a:lstStyle/>
        <a:p>
          <a:pPr rtl="0"/>
          <a:r>
            <a:rPr lang="fr-FR" sz="1800" b="1" dirty="0">
              <a:solidFill>
                <a:schemeClr val="tx1"/>
              </a:solidFill>
            </a:rPr>
            <a:t>Ecole Normale Supérieure – 1978</a:t>
          </a:r>
        </a:p>
      </dgm:t>
    </dgm:pt>
    <dgm:pt modelId="{B36B6E34-D15C-4972-BD6E-C2B06FEDD996}" type="parTrans" cxnId="{00CB8486-0E56-4DC6-9F4C-077D7EC49789}">
      <dgm:prSet/>
      <dgm:spPr/>
      <dgm:t>
        <a:bodyPr/>
        <a:lstStyle/>
        <a:p>
          <a:endParaRPr lang="fr-FR" sz="1800"/>
        </a:p>
      </dgm:t>
    </dgm:pt>
    <dgm:pt modelId="{7FAD5B29-0BED-4018-B206-CDE4A625D0ED}" type="sibTrans" cxnId="{00CB8486-0E56-4DC6-9F4C-077D7EC49789}">
      <dgm:prSet/>
      <dgm:spPr/>
      <dgm:t>
        <a:bodyPr/>
        <a:lstStyle/>
        <a:p>
          <a:endParaRPr lang="fr-FR" sz="1800"/>
        </a:p>
      </dgm:t>
    </dgm:pt>
    <dgm:pt modelId="{9AF7B570-3BCF-485C-82C6-885BBFA79A9D}">
      <dgm:prSet custT="1"/>
      <dgm:spPr/>
      <dgm:t>
        <a:bodyPr/>
        <a:lstStyle/>
        <a:p>
          <a:pPr rtl="0"/>
          <a:r>
            <a:rPr lang="fr-FR" sz="1800" b="1" smtClean="0">
              <a:solidFill>
                <a:schemeClr val="tx1"/>
              </a:solidFill>
            </a:rPr>
            <a:t>Faculté des Sciences – 1980</a:t>
          </a:r>
          <a:endParaRPr lang="fr-FR" sz="1800" b="1" dirty="0">
            <a:solidFill>
              <a:schemeClr val="tx1"/>
            </a:solidFill>
          </a:endParaRPr>
        </a:p>
      </dgm:t>
    </dgm:pt>
    <dgm:pt modelId="{E318422C-A292-4BD7-B653-F75BCDE6EF46}" type="parTrans" cxnId="{722F07BF-6393-4823-ACC5-03E6527A7CBD}">
      <dgm:prSet/>
      <dgm:spPr/>
      <dgm:t>
        <a:bodyPr/>
        <a:lstStyle/>
        <a:p>
          <a:endParaRPr lang="fr-FR" sz="1800"/>
        </a:p>
      </dgm:t>
    </dgm:pt>
    <dgm:pt modelId="{3BE0F438-B7A4-4345-951B-8940C8844080}" type="sibTrans" cxnId="{722F07BF-6393-4823-ACC5-03E6527A7CBD}">
      <dgm:prSet/>
      <dgm:spPr/>
      <dgm:t>
        <a:bodyPr/>
        <a:lstStyle/>
        <a:p>
          <a:endParaRPr lang="fr-FR" sz="1800"/>
        </a:p>
      </dgm:t>
    </dgm:pt>
    <dgm:pt modelId="{9004BE32-E596-4E5D-A0A7-B366CD541EC6}">
      <dgm:prSet custT="1"/>
      <dgm:spPr/>
      <dgm:t>
        <a:bodyPr/>
        <a:lstStyle/>
        <a:p>
          <a:pPr rtl="0"/>
          <a:r>
            <a:rPr lang="fr-FR" sz="1800" b="1" dirty="0" smtClean="0">
              <a:solidFill>
                <a:schemeClr val="tx1"/>
              </a:solidFill>
            </a:rPr>
            <a:t>Faculté de </a:t>
          </a:r>
          <a:r>
            <a:rPr lang="fr-FR" sz="1800" b="1" dirty="0" err="1" smtClean="0">
              <a:solidFill>
                <a:schemeClr val="tx1"/>
              </a:solidFill>
            </a:rPr>
            <a:t>Chariaa</a:t>
          </a:r>
          <a:r>
            <a:rPr lang="fr-FR" sz="1800" b="1" dirty="0" smtClean="0">
              <a:solidFill>
                <a:schemeClr val="tx1"/>
              </a:solidFill>
            </a:rPr>
            <a:t> - 1963</a:t>
          </a:r>
          <a:endParaRPr lang="fr-FR" sz="1800" b="1" dirty="0">
            <a:solidFill>
              <a:schemeClr val="tx1"/>
            </a:solidFill>
          </a:endParaRPr>
        </a:p>
      </dgm:t>
    </dgm:pt>
    <dgm:pt modelId="{7F991859-03C8-4F40-B284-7495C92207D8}" type="parTrans" cxnId="{A2AB4910-135B-4B43-B22A-0D0254577BDC}">
      <dgm:prSet/>
      <dgm:spPr/>
      <dgm:t>
        <a:bodyPr/>
        <a:lstStyle/>
        <a:p>
          <a:endParaRPr lang="fr-FR"/>
        </a:p>
      </dgm:t>
    </dgm:pt>
    <dgm:pt modelId="{F835F9C6-D9EB-4ABA-A860-45E31DAF432C}" type="sibTrans" cxnId="{A2AB4910-135B-4B43-B22A-0D0254577BDC}">
      <dgm:prSet/>
      <dgm:spPr/>
      <dgm:t>
        <a:bodyPr/>
        <a:lstStyle/>
        <a:p>
          <a:endParaRPr lang="fr-FR"/>
        </a:p>
      </dgm:t>
    </dgm:pt>
    <dgm:pt modelId="{1584D535-5859-4BB7-9EBA-F95F77AB35C9}" type="pres">
      <dgm:prSet presAssocID="{0439FFEC-4722-4A88-8EED-89F7B60271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3B1A83C-CC68-4418-BA22-6956FEF12877}" type="pres">
      <dgm:prSet presAssocID="{9004BE32-E596-4E5D-A0A7-B366CD541EC6}" presName="parentText" presStyleLbl="node1" presStyleIdx="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A9860A-201E-430D-8680-31C22DE6D9BD}" type="pres">
      <dgm:prSet presAssocID="{F835F9C6-D9EB-4ABA-A860-45E31DAF432C}" presName="spacer" presStyleCnt="0"/>
      <dgm:spPr/>
      <dgm:t>
        <a:bodyPr/>
        <a:lstStyle/>
        <a:p>
          <a:endParaRPr lang="fr-FR"/>
        </a:p>
      </dgm:t>
    </dgm:pt>
    <dgm:pt modelId="{E82D7C73-16C7-4B43-8F23-079F2906AB0B}" type="pres">
      <dgm:prSet presAssocID="{1A2D177C-A1DC-48A4-B3A7-17CE4211798D}" presName="parentText" presStyleLbl="node1" presStyleIdx="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8F16DA1-BAE5-4FD7-9DB6-9C3EE1400C56}" type="pres">
      <dgm:prSet presAssocID="{9BE3913E-D96C-4612-AAC7-06F9BDDA34AB}" presName="spacer" presStyleCnt="0"/>
      <dgm:spPr/>
      <dgm:t>
        <a:bodyPr/>
        <a:lstStyle/>
        <a:p>
          <a:endParaRPr lang="fr-FR"/>
        </a:p>
      </dgm:t>
    </dgm:pt>
    <dgm:pt modelId="{B42743B5-635B-4ED3-B128-4B3BD3E8BBAE}" type="pres">
      <dgm:prSet presAssocID="{8FB7164F-54E8-4F51-9EF3-274A387BF4AE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A62E8F-76AC-4AD8-A020-5046803B1E68}" type="pres">
      <dgm:prSet presAssocID="{B0DE38EE-8D10-4C66-AABC-2B42800D8509}" presName="spacer" presStyleCnt="0"/>
      <dgm:spPr/>
      <dgm:t>
        <a:bodyPr/>
        <a:lstStyle/>
        <a:p>
          <a:endParaRPr lang="fr-FR"/>
        </a:p>
      </dgm:t>
    </dgm:pt>
    <dgm:pt modelId="{EC802F7A-A93F-4C64-BA04-B172222FD756}" type="pres">
      <dgm:prSet presAssocID="{80ECDC59-DB07-4566-AD16-6E0744B5A1FC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5C1BC1-E7A6-4D9E-A1D6-C7022CFBD14B}" type="pres">
      <dgm:prSet presAssocID="{7FAD5B29-0BED-4018-B206-CDE4A625D0ED}" presName="spacer" presStyleCnt="0"/>
      <dgm:spPr/>
      <dgm:t>
        <a:bodyPr/>
        <a:lstStyle/>
        <a:p>
          <a:endParaRPr lang="fr-FR"/>
        </a:p>
      </dgm:t>
    </dgm:pt>
    <dgm:pt modelId="{2F29CED5-1789-4112-A90C-38FA8383F602}" type="pres">
      <dgm:prSet presAssocID="{9AF7B570-3BCF-485C-82C6-885BBFA79A9D}" presName="parentText" presStyleLbl="node1" presStyleIdx="4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EC443AA-9816-4B12-BCB0-3B9211F8F4A4}" type="pres">
      <dgm:prSet presAssocID="{3BE0F438-B7A4-4345-951B-8940C8844080}" presName="spacer" presStyleCnt="0"/>
      <dgm:spPr/>
      <dgm:t>
        <a:bodyPr/>
        <a:lstStyle/>
        <a:p>
          <a:endParaRPr lang="fr-FR"/>
        </a:p>
      </dgm:t>
    </dgm:pt>
    <dgm:pt modelId="{3F200AED-A48F-42E2-B28D-ED7FC86F2FF9}" type="pres">
      <dgm:prSet presAssocID="{BBA58F93-55AA-4C7B-909B-BF6F63A09D40}" presName="parentText" presStyleLbl="node1" presStyleIdx="5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C646981-B6AE-4E98-886B-6BE690FBD482}" type="pres">
      <dgm:prSet presAssocID="{C10DCB46-63BE-4510-8C8C-7C0EC20DFE9C}" presName="spacer" presStyleCnt="0"/>
      <dgm:spPr/>
      <dgm:t>
        <a:bodyPr/>
        <a:lstStyle/>
        <a:p>
          <a:endParaRPr lang="fr-FR"/>
        </a:p>
      </dgm:t>
    </dgm:pt>
    <dgm:pt modelId="{998428D6-A2B0-4B11-B9E7-BA93FF2C4EC8}" type="pres">
      <dgm:prSet presAssocID="{FC326780-9AA5-45A9-95F5-B1C86F4F46AC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D1076E-5A38-4480-AE19-00D81C852C91}" type="pres">
      <dgm:prSet presAssocID="{9115FFFB-25C1-437E-BC0B-0A6D882B4F14}" presName="spacer" presStyleCnt="0"/>
      <dgm:spPr/>
      <dgm:t>
        <a:bodyPr/>
        <a:lstStyle/>
        <a:p>
          <a:endParaRPr lang="fr-FR"/>
        </a:p>
      </dgm:t>
    </dgm:pt>
    <dgm:pt modelId="{63D56599-605B-45DE-97D8-51CAC1C4942F}" type="pres">
      <dgm:prSet presAssocID="{8873E58B-940D-4994-9221-17DB8C811657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A97B53-14B7-4713-9683-4BC9DBD974E0}" type="pres">
      <dgm:prSet presAssocID="{557AB7C3-BA3E-4C6D-823E-4B263AFD3FD1}" presName="spacer" presStyleCnt="0"/>
      <dgm:spPr/>
      <dgm:t>
        <a:bodyPr/>
        <a:lstStyle/>
        <a:p>
          <a:endParaRPr lang="fr-FR"/>
        </a:p>
      </dgm:t>
    </dgm:pt>
    <dgm:pt modelId="{98E3E03B-444E-4359-A0B4-32C86C2781E4}" type="pres">
      <dgm:prSet presAssocID="{93D4B1C2-4B8A-48F8-A3F9-BB9C635F92A0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AF6544A-0044-4396-ACFC-E72A993995F0}" type="pres">
      <dgm:prSet presAssocID="{9EC40F37-5160-4F32-9E3B-DF26A21057F4}" presName="spacer" presStyleCnt="0"/>
      <dgm:spPr/>
      <dgm:t>
        <a:bodyPr/>
        <a:lstStyle/>
        <a:p>
          <a:endParaRPr lang="fr-FR"/>
        </a:p>
      </dgm:t>
    </dgm:pt>
    <dgm:pt modelId="{ED275D3F-FFF3-4D46-A7EF-4EF77122FA27}" type="pres">
      <dgm:prSet presAssocID="{A50C1414-F37D-4351-8C14-84284D027476}" presName="parentText" presStyleLbl="node1" presStyleIdx="9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72A5D11-53DA-4212-ADE9-0E1A6FE6FD1E}" type="pres">
      <dgm:prSet presAssocID="{EED52EDF-D959-4BEB-AA2E-604E0C006396}" presName="spacer" presStyleCnt="0"/>
      <dgm:spPr/>
      <dgm:t>
        <a:bodyPr/>
        <a:lstStyle/>
        <a:p>
          <a:endParaRPr lang="fr-FR"/>
        </a:p>
      </dgm:t>
    </dgm:pt>
    <dgm:pt modelId="{51113A3B-55E1-4705-A80F-C737D7EF83D0}" type="pres">
      <dgm:prSet presAssocID="{82BD16FB-C934-4CCF-A652-3B3AA755EDD8}" presName="parentText" presStyleLbl="node1" presStyleIdx="1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B0A8C90-6C56-487F-B0F9-D8A942E50A12}" type="pres">
      <dgm:prSet presAssocID="{6A6CF6D2-A825-4E17-B08D-6B8291D1FF57}" presName="spacer" presStyleCnt="0"/>
      <dgm:spPr/>
      <dgm:t>
        <a:bodyPr/>
        <a:lstStyle/>
        <a:p>
          <a:endParaRPr lang="fr-FR"/>
        </a:p>
      </dgm:t>
    </dgm:pt>
    <dgm:pt modelId="{C210F406-851F-4644-AB72-6E6E45F7740A}" type="pres">
      <dgm:prSet presAssocID="{5D5CA2E9-7074-4A1A-B178-4BE873660CC9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7143FBC-4A4C-490A-89E1-BBB8365E35DC}" type="pres">
      <dgm:prSet presAssocID="{A0F96892-F265-4AC6-B1BE-978863DE98D5}" presName="spacer" presStyleCnt="0"/>
      <dgm:spPr/>
      <dgm:t>
        <a:bodyPr/>
        <a:lstStyle/>
        <a:p>
          <a:endParaRPr lang="fr-FR"/>
        </a:p>
      </dgm:t>
    </dgm:pt>
    <dgm:pt modelId="{DDF18B5D-F4FE-46A6-B1D8-5D097B0C5EEB}" type="pres">
      <dgm:prSet presAssocID="{FE9EA0EC-6E44-4790-A8A3-BED29B8DF0D2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469B899-BE81-42B2-8862-B98F155094BD}" type="presOf" srcId="{93D4B1C2-4B8A-48F8-A3F9-BB9C635F92A0}" destId="{98E3E03B-444E-4359-A0B4-32C86C2781E4}" srcOrd="0" destOrd="0" presId="urn:microsoft.com/office/officeart/2005/8/layout/vList2"/>
    <dgm:cxn modelId="{102E51C1-8735-4E27-BEA2-46BA42AF9B9E}" type="presOf" srcId="{0439FFEC-4722-4A88-8EED-89F7B60271C8}" destId="{1584D535-5859-4BB7-9EBA-F95F77AB35C9}" srcOrd="0" destOrd="0" presId="urn:microsoft.com/office/officeart/2005/8/layout/vList2"/>
    <dgm:cxn modelId="{34CBC6A8-B9F2-4699-97B4-D86DD9534A07}" srcId="{0439FFEC-4722-4A88-8EED-89F7B60271C8}" destId="{A50C1414-F37D-4351-8C14-84284D027476}" srcOrd="9" destOrd="0" parTransId="{B995D36A-7695-454C-B50D-88C96DDCB293}" sibTransId="{EED52EDF-D959-4BEB-AA2E-604E0C006396}"/>
    <dgm:cxn modelId="{EA8CEB1C-DFE6-40EE-A039-6B56BB76B265}" srcId="{0439FFEC-4722-4A88-8EED-89F7B60271C8}" destId="{82BD16FB-C934-4CCF-A652-3B3AA755EDD8}" srcOrd="10" destOrd="0" parTransId="{4C66A2AB-D01E-4DEB-9165-B358D7E2699F}" sibTransId="{6A6CF6D2-A825-4E17-B08D-6B8291D1FF57}"/>
    <dgm:cxn modelId="{A862C424-D07B-46C2-B7C2-1E02F147D7EB}" type="presOf" srcId="{1A2D177C-A1DC-48A4-B3A7-17CE4211798D}" destId="{E82D7C73-16C7-4B43-8F23-079F2906AB0B}" srcOrd="0" destOrd="0" presId="urn:microsoft.com/office/officeart/2005/8/layout/vList2"/>
    <dgm:cxn modelId="{085F2C8F-40BE-4B1D-AB37-EF2A31C7B7DC}" type="presOf" srcId="{5D5CA2E9-7074-4A1A-B178-4BE873660CC9}" destId="{C210F406-851F-4644-AB72-6E6E45F7740A}" srcOrd="0" destOrd="0" presId="urn:microsoft.com/office/officeart/2005/8/layout/vList2"/>
    <dgm:cxn modelId="{9116C6E6-2DF8-4575-A847-D02005634ED6}" srcId="{0439FFEC-4722-4A88-8EED-89F7B60271C8}" destId="{93D4B1C2-4B8A-48F8-A3F9-BB9C635F92A0}" srcOrd="8" destOrd="0" parTransId="{1FA25B21-BCC6-4BB8-99FB-42C13811427D}" sibTransId="{9EC40F37-5160-4F32-9E3B-DF26A21057F4}"/>
    <dgm:cxn modelId="{B94E25B6-8309-4B3B-B26F-5253C9EB1670}" type="presOf" srcId="{9004BE32-E596-4E5D-A0A7-B366CD541EC6}" destId="{43B1A83C-CC68-4418-BA22-6956FEF12877}" srcOrd="0" destOrd="0" presId="urn:microsoft.com/office/officeart/2005/8/layout/vList2"/>
    <dgm:cxn modelId="{D4D20A17-28C7-485C-A1F3-85E4A566CCD6}" type="presOf" srcId="{A50C1414-F37D-4351-8C14-84284D027476}" destId="{ED275D3F-FFF3-4D46-A7EF-4EF77122FA27}" srcOrd="0" destOrd="0" presId="urn:microsoft.com/office/officeart/2005/8/layout/vList2"/>
    <dgm:cxn modelId="{00CB8486-0E56-4DC6-9F4C-077D7EC49789}" srcId="{0439FFEC-4722-4A88-8EED-89F7B60271C8}" destId="{80ECDC59-DB07-4566-AD16-6E0744B5A1FC}" srcOrd="3" destOrd="0" parTransId="{B36B6E34-D15C-4972-BD6E-C2B06FEDD996}" sibTransId="{7FAD5B29-0BED-4018-B206-CDE4A625D0ED}"/>
    <dgm:cxn modelId="{235F552E-7437-46DE-BFB9-78D0E4CA139C}" srcId="{0439FFEC-4722-4A88-8EED-89F7B60271C8}" destId="{8FB7164F-54E8-4F51-9EF3-274A387BF4AE}" srcOrd="2" destOrd="0" parTransId="{C050D1A4-6722-4557-A146-870F70D4A986}" sibTransId="{B0DE38EE-8D10-4C66-AABC-2B42800D8509}"/>
    <dgm:cxn modelId="{F6CCA893-815B-48BF-A59A-F284924CFD96}" type="presOf" srcId="{FE9EA0EC-6E44-4790-A8A3-BED29B8DF0D2}" destId="{DDF18B5D-F4FE-46A6-B1D8-5D097B0C5EEB}" srcOrd="0" destOrd="0" presId="urn:microsoft.com/office/officeart/2005/8/layout/vList2"/>
    <dgm:cxn modelId="{A2AB4910-135B-4B43-B22A-0D0254577BDC}" srcId="{0439FFEC-4722-4A88-8EED-89F7B60271C8}" destId="{9004BE32-E596-4E5D-A0A7-B366CD541EC6}" srcOrd="0" destOrd="0" parTransId="{7F991859-03C8-4F40-B284-7495C92207D8}" sibTransId="{F835F9C6-D9EB-4ABA-A860-45E31DAF432C}"/>
    <dgm:cxn modelId="{C99A0294-7466-4256-AEB8-55D6D21E44CB}" srcId="{0439FFEC-4722-4A88-8EED-89F7B60271C8}" destId="{1A2D177C-A1DC-48A4-B3A7-17CE4211798D}" srcOrd="1" destOrd="0" parTransId="{188F0A35-1D3C-4D12-BC48-20CC92A976A9}" sibTransId="{9BE3913E-D96C-4612-AAC7-06F9BDDA34AB}"/>
    <dgm:cxn modelId="{B6D4A888-FA69-4362-A6CA-E66899EB9085}" type="presOf" srcId="{8873E58B-940D-4994-9221-17DB8C811657}" destId="{63D56599-605B-45DE-97D8-51CAC1C4942F}" srcOrd="0" destOrd="0" presId="urn:microsoft.com/office/officeart/2005/8/layout/vList2"/>
    <dgm:cxn modelId="{3E15E5DD-A7FA-47B8-9433-D3E118FFB0A4}" srcId="{0439FFEC-4722-4A88-8EED-89F7B60271C8}" destId="{8873E58B-940D-4994-9221-17DB8C811657}" srcOrd="7" destOrd="0" parTransId="{2EBA2DD1-21F3-40B2-BBAB-950238227FF3}" sibTransId="{557AB7C3-BA3E-4C6D-823E-4B263AFD3FD1}"/>
    <dgm:cxn modelId="{C0BD9357-93B8-4C48-A414-187E0E51601D}" srcId="{0439FFEC-4722-4A88-8EED-89F7B60271C8}" destId="{5D5CA2E9-7074-4A1A-B178-4BE873660CC9}" srcOrd="11" destOrd="0" parTransId="{8269DE2D-C2FD-445B-A2A8-8600D5349B38}" sibTransId="{A0F96892-F265-4AC6-B1BE-978863DE98D5}"/>
    <dgm:cxn modelId="{4E2D384E-AA0E-426F-8174-4BB191EC7D61}" type="presOf" srcId="{80ECDC59-DB07-4566-AD16-6E0744B5A1FC}" destId="{EC802F7A-A93F-4C64-BA04-B172222FD756}" srcOrd="0" destOrd="0" presId="urn:microsoft.com/office/officeart/2005/8/layout/vList2"/>
    <dgm:cxn modelId="{A5A67C4E-E32C-4C67-8DBE-6F6B596EBDA3}" type="presOf" srcId="{8FB7164F-54E8-4F51-9EF3-274A387BF4AE}" destId="{B42743B5-635B-4ED3-B128-4B3BD3E8BBAE}" srcOrd="0" destOrd="0" presId="urn:microsoft.com/office/officeart/2005/8/layout/vList2"/>
    <dgm:cxn modelId="{5A6166F5-A0C9-426B-A004-143358857F0D}" srcId="{0439FFEC-4722-4A88-8EED-89F7B60271C8}" destId="{FC326780-9AA5-45A9-95F5-B1C86F4F46AC}" srcOrd="6" destOrd="0" parTransId="{B3FC268E-EE4C-4A0A-B9C2-FD14E95342A1}" sibTransId="{9115FFFB-25C1-437E-BC0B-0A6D882B4F14}"/>
    <dgm:cxn modelId="{80D4BA95-0BA0-4885-9BEF-1510D386966E}" type="presOf" srcId="{FC326780-9AA5-45A9-95F5-B1C86F4F46AC}" destId="{998428D6-A2B0-4B11-B9E7-BA93FF2C4EC8}" srcOrd="0" destOrd="0" presId="urn:microsoft.com/office/officeart/2005/8/layout/vList2"/>
    <dgm:cxn modelId="{6D8B56D5-EFB8-44EC-BFD4-BFAA1BFE2EB6}" srcId="{0439FFEC-4722-4A88-8EED-89F7B60271C8}" destId="{BBA58F93-55AA-4C7B-909B-BF6F63A09D40}" srcOrd="5" destOrd="0" parTransId="{2A7A0EB3-E760-4FFE-A9D6-8B3527361AC8}" sibTransId="{C10DCB46-63BE-4510-8C8C-7C0EC20DFE9C}"/>
    <dgm:cxn modelId="{89C4B07B-4E95-4887-A6A8-626FEA55E6B4}" type="presOf" srcId="{BBA58F93-55AA-4C7B-909B-BF6F63A09D40}" destId="{3F200AED-A48F-42E2-B28D-ED7FC86F2FF9}" srcOrd="0" destOrd="0" presId="urn:microsoft.com/office/officeart/2005/8/layout/vList2"/>
    <dgm:cxn modelId="{0EE56391-6976-4DFF-A59F-E4F55C92179C}" type="presOf" srcId="{82BD16FB-C934-4CCF-A652-3B3AA755EDD8}" destId="{51113A3B-55E1-4705-A80F-C737D7EF83D0}" srcOrd="0" destOrd="0" presId="urn:microsoft.com/office/officeart/2005/8/layout/vList2"/>
    <dgm:cxn modelId="{722F07BF-6393-4823-ACC5-03E6527A7CBD}" srcId="{0439FFEC-4722-4A88-8EED-89F7B60271C8}" destId="{9AF7B570-3BCF-485C-82C6-885BBFA79A9D}" srcOrd="4" destOrd="0" parTransId="{E318422C-A292-4BD7-B653-F75BCDE6EF46}" sibTransId="{3BE0F438-B7A4-4345-951B-8940C8844080}"/>
    <dgm:cxn modelId="{895B7750-E8EC-48FC-A8C9-8844F1617027}" type="presOf" srcId="{9AF7B570-3BCF-485C-82C6-885BBFA79A9D}" destId="{2F29CED5-1789-4112-A90C-38FA8383F602}" srcOrd="0" destOrd="0" presId="urn:microsoft.com/office/officeart/2005/8/layout/vList2"/>
    <dgm:cxn modelId="{C76B9662-EFFB-41CA-BEBA-373353BE25DD}" srcId="{0439FFEC-4722-4A88-8EED-89F7B60271C8}" destId="{FE9EA0EC-6E44-4790-A8A3-BED29B8DF0D2}" srcOrd="12" destOrd="0" parTransId="{8EFB0D59-C590-4A67-B0CB-431AD36C6C7A}" sibTransId="{F042EB21-98E5-4D2D-88E8-C4E11124C14D}"/>
    <dgm:cxn modelId="{F8443CDF-47BE-43B6-8876-58040E232DA8}" type="presParOf" srcId="{1584D535-5859-4BB7-9EBA-F95F77AB35C9}" destId="{43B1A83C-CC68-4418-BA22-6956FEF12877}" srcOrd="0" destOrd="0" presId="urn:microsoft.com/office/officeart/2005/8/layout/vList2"/>
    <dgm:cxn modelId="{4025BA6D-3425-4E85-8F60-684DB3CE1AC6}" type="presParOf" srcId="{1584D535-5859-4BB7-9EBA-F95F77AB35C9}" destId="{37A9860A-201E-430D-8680-31C22DE6D9BD}" srcOrd="1" destOrd="0" presId="urn:microsoft.com/office/officeart/2005/8/layout/vList2"/>
    <dgm:cxn modelId="{08435EAE-B44C-458F-AFBB-1482A45BA453}" type="presParOf" srcId="{1584D535-5859-4BB7-9EBA-F95F77AB35C9}" destId="{E82D7C73-16C7-4B43-8F23-079F2906AB0B}" srcOrd="2" destOrd="0" presId="urn:microsoft.com/office/officeart/2005/8/layout/vList2"/>
    <dgm:cxn modelId="{0BC3150B-C500-47CE-9FC6-147C9B246F64}" type="presParOf" srcId="{1584D535-5859-4BB7-9EBA-F95F77AB35C9}" destId="{D8F16DA1-BAE5-4FD7-9DB6-9C3EE1400C56}" srcOrd="3" destOrd="0" presId="urn:microsoft.com/office/officeart/2005/8/layout/vList2"/>
    <dgm:cxn modelId="{4423DD09-1B7B-42DD-98BA-9258BC383A02}" type="presParOf" srcId="{1584D535-5859-4BB7-9EBA-F95F77AB35C9}" destId="{B42743B5-635B-4ED3-B128-4B3BD3E8BBAE}" srcOrd="4" destOrd="0" presId="urn:microsoft.com/office/officeart/2005/8/layout/vList2"/>
    <dgm:cxn modelId="{35858FE0-CE73-431C-8B4D-8D3018ADC939}" type="presParOf" srcId="{1584D535-5859-4BB7-9EBA-F95F77AB35C9}" destId="{FEA62E8F-76AC-4AD8-A020-5046803B1E68}" srcOrd="5" destOrd="0" presId="urn:microsoft.com/office/officeart/2005/8/layout/vList2"/>
    <dgm:cxn modelId="{9C5E530E-9B4D-42F9-80A5-8AB6FA2653FA}" type="presParOf" srcId="{1584D535-5859-4BB7-9EBA-F95F77AB35C9}" destId="{EC802F7A-A93F-4C64-BA04-B172222FD756}" srcOrd="6" destOrd="0" presId="urn:microsoft.com/office/officeart/2005/8/layout/vList2"/>
    <dgm:cxn modelId="{5C575B6E-8222-4056-A631-5B3AD2CDFD63}" type="presParOf" srcId="{1584D535-5859-4BB7-9EBA-F95F77AB35C9}" destId="{2E5C1BC1-E7A6-4D9E-A1D6-C7022CFBD14B}" srcOrd="7" destOrd="0" presId="urn:microsoft.com/office/officeart/2005/8/layout/vList2"/>
    <dgm:cxn modelId="{AB6B797B-6B4B-43AA-84A9-5F1DECF08054}" type="presParOf" srcId="{1584D535-5859-4BB7-9EBA-F95F77AB35C9}" destId="{2F29CED5-1789-4112-A90C-38FA8383F602}" srcOrd="8" destOrd="0" presId="urn:microsoft.com/office/officeart/2005/8/layout/vList2"/>
    <dgm:cxn modelId="{B1D63BE8-3198-45E5-ACE9-E59241CC0A67}" type="presParOf" srcId="{1584D535-5859-4BB7-9EBA-F95F77AB35C9}" destId="{9EC443AA-9816-4B12-BCB0-3B9211F8F4A4}" srcOrd="9" destOrd="0" presId="urn:microsoft.com/office/officeart/2005/8/layout/vList2"/>
    <dgm:cxn modelId="{C6494EC4-DAC0-4B97-BD10-2B96E67C0BED}" type="presParOf" srcId="{1584D535-5859-4BB7-9EBA-F95F77AB35C9}" destId="{3F200AED-A48F-42E2-B28D-ED7FC86F2FF9}" srcOrd="10" destOrd="0" presId="urn:microsoft.com/office/officeart/2005/8/layout/vList2"/>
    <dgm:cxn modelId="{8F1C6A29-8F3E-4C85-BEA3-6BA9C6DDEC60}" type="presParOf" srcId="{1584D535-5859-4BB7-9EBA-F95F77AB35C9}" destId="{4C646981-B6AE-4E98-886B-6BE690FBD482}" srcOrd="11" destOrd="0" presId="urn:microsoft.com/office/officeart/2005/8/layout/vList2"/>
    <dgm:cxn modelId="{D951602E-19D4-4156-8BE5-216DDBC84E1C}" type="presParOf" srcId="{1584D535-5859-4BB7-9EBA-F95F77AB35C9}" destId="{998428D6-A2B0-4B11-B9E7-BA93FF2C4EC8}" srcOrd="12" destOrd="0" presId="urn:microsoft.com/office/officeart/2005/8/layout/vList2"/>
    <dgm:cxn modelId="{22B6CB48-4AC9-4687-A99E-DB6506132C73}" type="presParOf" srcId="{1584D535-5859-4BB7-9EBA-F95F77AB35C9}" destId="{D9D1076E-5A38-4480-AE19-00D81C852C91}" srcOrd="13" destOrd="0" presId="urn:microsoft.com/office/officeart/2005/8/layout/vList2"/>
    <dgm:cxn modelId="{3A774DE6-6028-458E-BE1E-BC5CE508C111}" type="presParOf" srcId="{1584D535-5859-4BB7-9EBA-F95F77AB35C9}" destId="{63D56599-605B-45DE-97D8-51CAC1C4942F}" srcOrd="14" destOrd="0" presId="urn:microsoft.com/office/officeart/2005/8/layout/vList2"/>
    <dgm:cxn modelId="{33208CA3-9D0C-4576-B9B0-E1B8610FF0D7}" type="presParOf" srcId="{1584D535-5859-4BB7-9EBA-F95F77AB35C9}" destId="{93A97B53-14B7-4713-9683-4BC9DBD974E0}" srcOrd="15" destOrd="0" presId="urn:microsoft.com/office/officeart/2005/8/layout/vList2"/>
    <dgm:cxn modelId="{6F3F2ACB-924B-46BF-9698-62F94F958829}" type="presParOf" srcId="{1584D535-5859-4BB7-9EBA-F95F77AB35C9}" destId="{98E3E03B-444E-4359-A0B4-32C86C2781E4}" srcOrd="16" destOrd="0" presId="urn:microsoft.com/office/officeart/2005/8/layout/vList2"/>
    <dgm:cxn modelId="{029A288D-4E71-47C8-961F-4BE8A4E9AB80}" type="presParOf" srcId="{1584D535-5859-4BB7-9EBA-F95F77AB35C9}" destId="{1AF6544A-0044-4396-ACFC-E72A993995F0}" srcOrd="17" destOrd="0" presId="urn:microsoft.com/office/officeart/2005/8/layout/vList2"/>
    <dgm:cxn modelId="{FAF415B1-8DE2-4050-A2A7-7E7B545095DC}" type="presParOf" srcId="{1584D535-5859-4BB7-9EBA-F95F77AB35C9}" destId="{ED275D3F-FFF3-4D46-A7EF-4EF77122FA27}" srcOrd="18" destOrd="0" presId="urn:microsoft.com/office/officeart/2005/8/layout/vList2"/>
    <dgm:cxn modelId="{946306B3-4DC2-4E2F-9E06-446EFD840766}" type="presParOf" srcId="{1584D535-5859-4BB7-9EBA-F95F77AB35C9}" destId="{072A5D11-53DA-4212-ADE9-0E1A6FE6FD1E}" srcOrd="19" destOrd="0" presId="urn:microsoft.com/office/officeart/2005/8/layout/vList2"/>
    <dgm:cxn modelId="{610D160C-557D-4F21-8090-E99B07985DF8}" type="presParOf" srcId="{1584D535-5859-4BB7-9EBA-F95F77AB35C9}" destId="{51113A3B-55E1-4705-A80F-C737D7EF83D0}" srcOrd="20" destOrd="0" presId="urn:microsoft.com/office/officeart/2005/8/layout/vList2"/>
    <dgm:cxn modelId="{8AB18DCC-9B12-4ED3-AE1B-606770C1C700}" type="presParOf" srcId="{1584D535-5859-4BB7-9EBA-F95F77AB35C9}" destId="{4B0A8C90-6C56-487F-B0F9-D8A942E50A12}" srcOrd="21" destOrd="0" presId="urn:microsoft.com/office/officeart/2005/8/layout/vList2"/>
    <dgm:cxn modelId="{64CAA9C5-EE6E-4A28-A5C9-A8A231FCA90D}" type="presParOf" srcId="{1584D535-5859-4BB7-9EBA-F95F77AB35C9}" destId="{C210F406-851F-4644-AB72-6E6E45F7740A}" srcOrd="22" destOrd="0" presId="urn:microsoft.com/office/officeart/2005/8/layout/vList2"/>
    <dgm:cxn modelId="{C3AA52E3-E80A-42CD-9E01-454843F8ADD7}" type="presParOf" srcId="{1584D535-5859-4BB7-9EBA-F95F77AB35C9}" destId="{07143FBC-4A4C-490A-89E1-BBB8365E35DC}" srcOrd="23" destOrd="0" presId="urn:microsoft.com/office/officeart/2005/8/layout/vList2"/>
    <dgm:cxn modelId="{C34F02F3-EBDD-4AFF-89D0-1C7A98E5045A}" type="presParOf" srcId="{1584D535-5859-4BB7-9EBA-F95F77AB35C9}" destId="{DDF18B5D-F4FE-46A6-B1D8-5D097B0C5EEB}" srcOrd="2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3289B7-9066-4A72-897C-6B93FCA1C606}" type="doc">
      <dgm:prSet loTypeId="urn:microsoft.com/office/officeart/2008/layout/VerticalCurvedList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fr-FR"/>
        </a:p>
      </dgm:t>
    </dgm:pt>
    <dgm:pt modelId="{21E8B437-40A3-4B40-BF01-490FEB6779B2}">
      <dgm:prSet custT="1"/>
      <dgm:spPr/>
      <dgm:t>
        <a:bodyPr/>
        <a:lstStyle/>
        <a:p>
          <a:pPr rtl="0"/>
          <a:r>
            <a:rPr kumimoji="0" lang="en-US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1496</a:t>
          </a:r>
          <a:r>
            <a:rPr lang="fr-FR" sz="1800" b="1" dirty="0"/>
            <a:t> Enseignants Chercheurs;</a:t>
          </a:r>
          <a:endParaRPr lang="fr-FR" sz="1800" dirty="0"/>
        </a:p>
      </dgm:t>
    </dgm:pt>
    <dgm:pt modelId="{82A4F4BC-CDA7-401C-B26F-D4D0A28433F2}" type="parTrans" cxnId="{F6647CF1-162B-46D0-B896-6EAE2249C7A3}">
      <dgm:prSet/>
      <dgm:spPr/>
      <dgm:t>
        <a:bodyPr/>
        <a:lstStyle/>
        <a:p>
          <a:endParaRPr lang="fr-FR" sz="1800"/>
        </a:p>
      </dgm:t>
    </dgm:pt>
    <dgm:pt modelId="{F89D77D7-C856-486A-B34B-1A4295187147}" type="sibTrans" cxnId="{F6647CF1-162B-46D0-B896-6EAE2249C7A3}">
      <dgm:prSet/>
      <dgm:spPr/>
      <dgm:t>
        <a:bodyPr/>
        <a:lstStyle/>
        <a:p>
          <a:endParaRPr lang="fr-FR" sz="1800"/>
        </a:p>
      </dgm:t>
    </dgm:pt>
    <dgm:pt modelId="{2195317A-5CD6-4B3B-BEEB-0E4D13778836}">
      <dgm:prSet custT="1"/>
      <dgm:spPr/>
      <dgm:t>
        <a:bodyPr/>
        <a:lstStyle/>
        <a:p>
          <a:pPr rtl="0"/>
          <a:r>
            <a:rPr lang="en-US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691</a:t>
          </a:r>
          <a:r>
            <a:rPr lang="fr-FR" sz="1800" b="1" dirty="0"/>
            <a:t> Personnels Administratifs + </a:t>
          </a:r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331</a:t>
          </a:r>
          <a:r>
            <a:rPr kumimoji="0" lang="fr-FR" sz="1800" b="1" dirty="0">
              <a:solidFill>
                <a:srgbClr val="0000CC"/>
              </a:solidFill>
              <a:latin typeface="Times New Roman"/>
              <a:ea typeface="Times New Roman"/>
              <a:cs typeface="Sultan Medium"/>
            </a:rPr>
            <a:t> </a:t>
          </a:r>
          <a:r>
            <a:rPr lang="fr-FR" sz="1800" b="1" dirty="0"/>
            <a:t>Personnels délégués;</a:t>
          </a:r>
          <a:endParaRPr lang="fr-FR" sz="1800" dirty="0"/>
        </a:p>
      </dgm:t>
    </dgm:pt>
    <dgm:pt modelId="{6C023FD5-03FD-4BEF-A5E5-CCE36BEA1310}" type="parTrans" cxnId="{9DA7489A-D1A3-45E6-8441-502D1026E75A}">
      <dgm:prSet/>
      <dgm:spPr/>
      <dgm:t>
        <a:bodyPr/>
        <a:lstStyle/>
        <a:p>
          <a:endParaRPr lang="fr-FR" sz="1800"/>
        </a:p>
      </dgm:t>
    </dgm:pt>
    <dgm:pt modelId="{14054D22-AEAD-4269-A087-1E66278C7878}" type="sibTrans" cxnId="{9DA7489A-D1A3-45E6-8441-502D1026E75A}">
      <dgm:prSet/>
      <dgm:spPr/>
      <dgm:t>
        <a:bodyPr/>
        <a:lstStyle/>
        <a:p>
          <a:endParaRPr lang="fr-FR" sz="1800"/>
        </a:p>
      </dgm:t>
    </dgm:pt>
    <dgm:pt modelId="{EC6B61E8-B758-49F2-A5CC-E6DEE511E7D0}">
      <dgm:prSet custT="1"/>
      <dgm:spPr/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88 000 </a:t>
          </a:r>
          <a:r>
            <a:rPr lang="fr-FR" sz="1800" b="1" dirty="0"/>
            <a:t>Étudiants;</a:t>
          </a:r>
          <a:endParaRPr lang="fr-FR" sz="1800" dirty="0"/>
        </a:p>
      </dgm:t>
    </dgm:pt>
    <dgm:pt modelId="{01529EE1-4CE9-4801-93C2-BD3592C89195}" type="parTrans" cxnId="{4F05C4E4-9CC3-44F6-ACE2-ADD1B8DBB908}">
      <dgm:prSet/>
      <dgm:spPr/>
      <dgm:t>
        <a:bodyPr/>
        <a:lstStyle/>
        <a:p>
          <a:endParaRPr lang="fr-FR" sz="1800"/>
        </a:p>
      </dgm:t>
    </dgm:pt>
    <dgm:pt modelId="{73760BA7-F6D2-4A57-B1B0-F4C6C3F5AD8C}" type="sibTrans" cxnId="{4F05C4E4-9CC3-44F6-ACE2-ADD1B8DBB908}">
      <dgm:prSet/>
      <dgm:spPr/>
      <dgm:t>
        <a:bodyPr/>
        <a:lstStyle/>
        <a:p>
          <a:endParaRPr lang="fr-FR" sz="1800"/>
        </a:p>
      </dgm:t>
    </dgm:pt>
    <dgm:pt modelId="{336834AE-015C-4774-9D27-9AAB492DB8BD}">
      <dgm:prSet custT="1"/>
      <dgm:spPr/>
      <dgm:t>
        <a:bodyPr/>
        <a:lstStyle/>
        <a:p>
          <a:pPr rtl="0"/>
          <a:r>
            <a:rPr lang="fr-FR" sz="1800" b="1" dirty="0"/>
            <a:t>Budget annuel : </a:t>
          </a:r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140 MDH (</a:t>
          </a:r>
          <a:r>
            <a:rPr lang="fr-FR" sz="1800" b="0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hors salaires</a:t>
          </a:r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);</a:t>
          </a:r>
        </a:p>
      </dgm:t>
    </dgm:pt>
    <dgm:pt modelId="{D5F4A1D3-32D8-4110-BB05-119F12409BE1}" type="parTrans" cxnId="{AAE414D5-C1FE-4960-BF29-1254D7A56710}">
      <dgm:prSet/>
      <dgm:spPr/>
      <dgm:t>
        <a:bodyPr/>
        <a:lstStyle/>
        <a:p>
          <a:endParaRPr lang="fr-FR" sz="1800"/>
        </a:p>
      </dgm:t>
    </dgm:pt>
    <dgm:pt modelId="{712C285F-651F-45E6-8DD7-0881650F4E32}" type="sibTrans" cxnId="{AAE414D5-C1FE-4960-BF29-1254D7A56710}">
      <dgm:prSet/>
      <dgm:spPr/>
      <dgm:t>
        <a:bodyPr/>
        <a:lstStyle/>
        <a:p>
          <a:endParaRPr lang="fr-FR" sz="1800"/>
        </a:p>
      </dgm:t>
    </dgm:pt>
    <dgm:pt modelId="{2596D661-F216-49DA-86BD-E993F17B1707}">
      <dgm:prSet custT="1"/>
      <dgm:spPr/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~1 700 </a:t>
          </a:r>
          <a:r>
            <a:rPr lang="fr-FR" sz="1800" b="1" dirty="0"/>
            <a:t>Étudiants étrangers (</a:t>
          </a:r>
          <a:r>
            <a:rPr lang="fr-FR" sz="1800" b="0" dirty="0"/>
            <a:t>57 nationalités, majorité Subsahariens</a:t>
          </a:r>
          <a:r>
            <a:rPr lang="fr-FR" sz="1800" b="1" dirty="0"/>
            <a:t>).</a:t>
          </a:r>
          <a:endParaRPr lang="fr-FR" sz="1800" dirty="0"/>
        </a:p>
      </dgm:t>
    </dgm:pt>
    <dgm:pt modelId="{AC66482A-A262-401B-925C-9E83A86A5425}" type="parTrans" cxnId="{AB0A83C9-3B8E-4345-8A8E-0F63872F2D37}">
      <dgm:prSet/>
      <dgm:spPr/>
      <dgm:t>
        <a:bodyPr/>
        <a:lstStyle/>
        <a:p>
          <a:endParaRPr lang="fr-FR" sz="1800"/>
        </a:p>
      </dgm:t>
    </dgm:pt>
    <dgm:pt modelId="{E099968E-1B01-4624-9B0D-2BE5E105A466}" type="sibTrans" cxnId="{AB0A83C9-3B8E-4345-8A8E-0F63872F2D37}">
      <dgm:prSet/>
      <dgm:spPr/>
      <dgm:t>
        <a:bodyPr/>
        <a:lstStyle/>
        <a:p>
          <a:endParaRPr lang="fr-FR" sz="1800"/>
        </a:p>
      </dgm:t>
    </dgm:pt>
    <dgm:pt modelId="{CCF09659-276E-4C6D-A733-17C93F29B6FA}" type="pres">
      <dgm:prSet presAssocID="{533289B7-9066-4A72-897C-6B93FCA1C60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1AC79DBF-0648-47AE-B67E-498F43B328A4}" type="pres">
      <dgm:prSet presAssocID="{533289B7-9066-4A72-897C-6B93FCA1C606}" presName="Name1" presStyleCnt="0"/>
      <dgm:spPr/>
    </dgm:pt>
    <dgm:pt modelId="{B1DFF359-9052-4132-ADEA-2E8D8741E50B}" type="pres">
      <dgm:prSet presAssocID="{533289B7-9066-4A72-897C-6B93FCA1C606}" presName="cycle" presStyleCnt="0"/>
      <dgm:spPr/>
    </dgm:pt>
    <dgm:pt modelId="{E4C0A24E-D755-4A4F-9F76-F30A623C53D3}" type="pres">
      <dgm:prSet presAssocID="{533289B7-9066-4A72-897C-6B93FCA1C606}" presName="srcNode" presStyleLbl="node1" presStyleIdx="0" presStyleCnt="5"/>
      <dgm:spPr/>
    </dgm:pt>
    <dgm:pt modelId="{EA2A290C-AE98-4392-A24E-0A67182101DF}" type="pres">
      <dgm:prSet presAssocID="{533289B7-9066-4A72-897C-6B93FCA1C606}" presName="conn" presStyleLbl="parChTrans1D2" presStyleIdx="0" presStyleCnt="1"/>
      <dgm:spPr/>
      <dgm:t>
        <a:bodyPr/>
        <a:lstStyle/>
        <a:p>
          <a:endParaRPr lang="fr-FR"/>
        </a:p>
      </dgm:t>
    </dgm:pt>
    <dgm:pt modelId="{1C6EFB42-88A4-4044-8066-03526F7D7822}" type="pres">
      <dgm:prSet presAssocID="{533289B7-9066-4A72-897C-6B93FCA1C606}" presName="extraNode" presStyleLbl="node1" presStyleIdx="0" presStyleCnt="5"/>
      <dgm:spPr/>
    </dgm:pt>
    <dgm:pt modelId="{15672852-305D-42AF-B7B2-5B8FC6D2EBAF}" type="pres">
      <dgm:prSet presAssocID="{533289B7-9066-4A72-897C-6B93FCA1C606}" presName="dstNode" presStyleLbl="node1" presStyleIdx="0" presStyleCnt="5"/>
      <dgm:spPr/>
    </dgm:pt>
    <dgm:pt modelId="{87736148-E754-4558-A1FB-10EB68CA255E}" type="pres">
      <dgm:prSet presAssocID="{21E8B437-40A3-4B40-BF01-490FEB6779B2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D2FDD81-03C5-4140-8E84-CE5BF371151D}" type="pres">
      <dgm:prSet presAssocID="{21E8B437-40A3-4B40-BF01-490FEB6779B2}" presName="accent_1" presStyleCnt="0"/>
      <dgm:spPr/>
    </dgm:pt>
    <dgm:pt modelId="{CB3149A2-E8AB-4702-A81B-42B01FF95804}" type="pres">
      <dgm:prSet presAssocID="{21E8B437-40A3-4B40-BF01-490FEB6779B2}" presName="accentRepeatNode" presStyleLbl="solidFgAcc1" presStyleIdx="0" presStyleCnt="5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62C3CF67-45BB-4637-AC7F-3D4E87613557}" type="pres">
      <dgm:prSet presAssocID="{2195317A-5CD6-4B3B-BEEB-0E4D13778836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F5C9BD3-7538-433F-93AD-F83889F6B603}" type="pres">
      <dgm:prSet presAssocID="{2195317A-5CD6-4B3B-BEEB-0E4D13778836}" presName="accent_2" presStyleCnt="0"/>
      <dgm:spPr/>
    </dgm:pt>
    <dgm:pt modelId="{2BF0E97E-5913-4D80-A74C-7CC673DD316F}" type="pres">
      <dgm:prSet presAssocID="{2195317A-5CD6-4B3B-BEEB-0E4D13778836}" presName="accentRepeatNode" presStyleLbl="solidFgAcc1" presStyleIdx="1" presStyleCnt="5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A8BA99B1-623E-41F2-83EC-9957CE56333A}" type="pres">
      <dgm:prSet presAssocID="{EC6B61E8-B758-49F2-A5CC-E6DEE511E7D0}" presName="text_3" presStyleLbl="node1" presStyleIdx="2" presStyleCnt="5" custLinFactNeighborX="928" custLinFactNeighborY="-1124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12E399-032F-4094-A63D-D2618EB56D9F}" type="pres">
      <dgm:prSet presAssocID="{EC6B61E8-B758-49F2-A5CC-E6DEE511E7D0}" presName="accent_3" presStyleCnt="0"/>
      <dgm:spPr/>
    </dgm:pt>
    <dgm:pt modelId="{ADA2CD13-EA88-4597-9804-24CD1B6043E7}" type="pres">
      <dgm:prSet presAssocID="{EC6B61E8-B758-49F2-A5CC-E6DEE511E7D0}" presName="accentRepeatNode" presStyleLbl="solidFgAcc1" presStyleIdx="2" presStyleCnt="5" custLinFactNeighborX="9849" custLinFactNeighborY="-8995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DFB6AE10-BB90-4669-BFA5-69D2EDC1B077}" type="pres">
      <dgm:prSet presAssocID="{336834AE-015C-4774-9D27-9AAB492DB8BD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6FE29D4-EFDC-4AFE-9DCE-3845709CA336}" type="pres">
      <dgm:prSet presAssocID="{336834AE-015C-4774-9D27-9AAB492DB8BD}" presName="accent_4" presStyleCnt="0"/>
      <dgm:spPr/>
    </dgm:pt>
    <dgm:pt modelId="{B9EFC4DA-74C3-44B7-8EC3-D555F39C4CDC}" type="pres">
      <dgm:prSet presAssocID="{336834AE-015C-4774-9D27-9AAB492DB8BD}" presName="accentRepeatNode" presStyleLbl="solidFgAcc1" presStyleIdx="3" presStyleCnt="5" custScaleX="134993" custScaleY="111654" custLinFactNeighborX="-6014" custLinFactNeighborY="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CA9871D-83F6-4B09-8026-EF3E6BA12B9A}" type="pres">
      <dgm:prSet presAssocID="{2596D661-F216-49DA-86BD-E993F17B1707}" presName="text_5" presStyleLbl="node1" presStyleIdx="4" presStyleCnt="5" custLinFactNeighborX="928" custLinFactNeighborY="-1124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FE68EDF-E010-4B2B-8A91-C9073176958C}" type="pres">
      <dgm:prSet presAssocID="{2596D661-F216-49DA-86BD-E993F17B1707}" presName="accent_5" presStyleCnt="0"/>
      <dgm:spPr/>
    </dgm:pt>
    <dgm:pt modelId="{85F25839-8013-4C0B-BD4E-4E45D3492304}" type="pres">
      <dgm:prSet presAssocID="{2596D661-F216-49DA-86BD-E993F17B1707}" presName="accentRepeatNode" presStyleLbl="solidFgAcc1" presStyleIdx="4" presStyleCnt="5" custLinFactNeighborX="9849" custLinFactNeighborY="-8995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F6647CF1-162B-46D0-B896-6EAE2249C7A3}" srcId="{533289B7-9066-4A72-897C-6B93FCA1C606}" destId="{21E8B437-40A3-4B40-BF01-490FEB6779B2}" srcOrd="0" destOrd="0" parTransId="{82A4F4BC-CDA7-401C-B26F-D4D0A28433F2}" sibTransId="{F89D77D7-C856-486A-B34B-1A4295187147}"/>
    <dgm:cxn modelId="{B78B32EA-6C17-4D07-BEDB-125AF1A76B43}" type="presOf" srcId="{2596D661-F216-49DA-86BD-E993F17B1707}" destId="{ECA9871D-83F6-4B09-8026-EF3E6BA12B9A}" srcOrd="0" destOrd="0" presId="urn:microsoft.com/office/officeart/2008/layout/VerticalCurvedList"/>
    <dgm:cxn modelId="{FF04B78E-FA33-4CB0-8039-78F70802CA8A}" type="presOf" srcId="{21E8B437-40A3-4B40-BF01-490FEB6779B2}" destId="{87736148-E754-4558-A1FB-10EB68CA255E}" srcOrd="0" destOrd="0" presId="urn:microsoft.com/office/officeart/2008/layout/VerticalCurvedList"/>
    <dgm:cxn modelId="{4F05C4E4-9CC3-44F6-ACE2-ADD1B8DBB908}" srcId="{533289B7-9066-4A72-897C-6B93FCA1C606}" destId="{EC6B61E8-B758-49F2-A5CC-E6DEE511E7D0}" srcOrd="2" destOrd="0" parTransId="{01529EE1-4CE9-4801-93C2-BD3592C89195}" sibTransId="{73760BA7-F6D2-4A57-B1B0-F4C6C3F5AD8C}"/>
    <dgm:cxn modelId="{6525C478-C8E2-44BD-BF09-98DFA4970ABC}" type="presOf" srcId="{F89D77D7-C856-486A-B34B-1A4295187147}" destId="{EA2A290C-AE98-4392-A24E-0A67182101DF}" srcOrd="0" destOrd="0" presId="urn:microsoft.com/office/officeart/2008/layout/VerticalCurvedList"/>
    <dgm:cxn modelId="{F5DC79EA-49CE-4586-BB09-66E9082CC0AC}" type="presOf" srcId="{EC6B61E8-B758-49F2-A5CC-E6DEE511E7D0}" destId="{A8BA99B1-623E-41F2-83EC-9957CE56333A}" srcOrd="0" destOrd="0" presId="urn:microsoft.com/office/officeart/2008/layout/VerticalCurvedList"/>
    <dgm:cxn modelId="{AAE414D5-C1FE-4960-BF29-1254D7A56710}" srcId="{533289B7-9066-4A72-897C-6B93FCA1C606}" destId="{336834AE-015C-4774-9D27-9AAB492DB8BD}" srcOrd="3" destOrd="0" parTransId="{D5F4A1D3-32D8-4110-BB05-119F12409BE1}" sibTransId="{712C285F-651F-45E6-8DD7-0881650F4E32}"/>
    <dgm:cxn modelId="{B53BDEA0-04B7-4D6F-9F7E-D5BA3760A1B1}" type="presOf" srcId="{2195317A-5CD6-4B3B-BEEB-0E4D13778836}" destId="{62C3CF67-45BB-4637-AC7F-3D4E87613557}" srcOrd="0" destOrd="0" presId="urn:microsoft.com/office/officeart/2008/layout/VerticalCurvedList"/>
    <dgm:cxn modelId="{60F18D02-C6BB-46A5-94B3-B9059FAEF547}" type="presOf" srcId="{533289B7-9066-4A72-897C-6B93FCA1C606}" destId="{CCF09659-276E-4C6D-A733-17C93F29B6FA}" srcOrd="0" destOrd="0" presId="urn:microsoft.com/office/officeart/2008/layout/VerticalCurvedList"/>
    <dgm:cxn modelId="{868E9CA8-2B1E-441E-9E31-FE6BB68F0C50}" type="presOf" srcId="{336834AE-015C-4774-9D27-9AAB492DB8BD}" destId="{DFB6AE10-BB90-4669-BFA5-69D2EDC1B077}" srcOrd="0" destOrd="0" presId="urn:microsoft.com/office/officeart/2008/layout/VerticalCurvedList"/>
    <dgm:cxn modelId="{9DA7489A-D1A3-45E6-8441-502D1026E75A}" srcId="{533289B7-9066-4A72-897C-6B93FCA1C606}" destId="{2195317A-5CD6-4B3B-BEEB-0E4D13778836}" srcOrd="1" destOrd="0" parTransId="{6C023FD5-03FD-4BEF-A5E5-CCE36BEA1310}" sibTransId="{14054D22-AEAD-4269-A087-1E66278C7878}"/>
    <dgm:cxn modelId="{AB0A83C9-3B8E-4345-8A8E-0F63872F2D37}" srcId="{533289B7-9066-4A72-897C-6B93FCA1C606}" destId="{2596D661-F216-49DA-86BD-E993F17B1707}" srcOrd="4" destOrd="0" parTransId="{AC66482A-A262-401B-925C-9E83A86A5425}" sibTransId="{E099968E-1B01-4624-9B0D-2BE5E105A466}"/>
    <dgm:cxn modelId="{C74F791B-20DB-4C64-B9B6-090DC5EEA9A4}" type="presParOf" srcId="{CCF09659-276E-4C6D-A733-17C93F29B6FA}" destId="{1AC79DBF-0648-47AE-B67E-498F43B328A4}" srcOrd="0" destOrd="0" presId="urn:microsoft.com/office/officeart/2008/layout/VerticalCurvedList"/>
    <dgm:cxn modelId="{23ABCC84-5D82-4C0B-9721-73C2803C60B3}" type="presParOf" srcId="{1AC79DBF-0648-47AE-B67E-498F43B328A4}" destId="{B1DFF359-9052-4132-ADEA-2E8D8741E50B}" srcOrd="0" destOrd="0" presId="urn:microsoft.com/office/officeart/2008/layout/VerticalCurvedList"/>
    <dgm:cxn modelId="{F7A13CEE-C30B-4CF2-AB70-AB00549093E0}" type="presParOf" srcId="{B1DFF359-9052-4132-ADEA-2E8D8741E50B}" destId="{E4C0A24E-D755-4A4F-9F76-F30A623C53D3}" srcOrd="0" destOrd="0" presId="urn:microsoft.com/office/officeart/2008/layout/VerticalCurvedList"/>
    <dgm:cxn modelId="{23018112-11D2-453F-9035-36B3E07D6430}" type="presParOf" srcId="{B1DFF359-9052-4132-ADEA-2E8D8741E50B}" destId="{EA2A290C-AE98-4392-A24E-0A67182101DF}" srcOrd="1" destOrd="0" presId="urn:microsoft.com/office/officeart/2008/layout/VerticalCurvedList"/>
    <dgm:cxn modelId="{A10D22D6-EC00-4BD6-AFD6-5874602BA3EE}" type="presParOf" srcId="{B1DFF359-9052-4132-ADEA-2E8D8741E50B}" destId="{1C6EFB42-88A4-4044-8066-03526F7D7822}" srcOrd="2" destOrd="0" presId="urn:microsoft.com/office/officeart/2008/layout/VerticalCurvedList"/>
    <dgm:cxn modelId="{42718095-E572-4230-A235-C14E46728A56}" type="presParOf" srcId="{B1DFF359-9052-4132-ADEA-2E8D8741E50B}" destId="{15672852-305D-42AF-B7B2-5B8FC6D2EBAF}" srcOrd="3" destOrd="0" presId="urn:microsoft.com/office/officeart/2008/layout/VerticalCurvedList"/>
    <dgm:cxn modelId="{DC2ED80C-BCEC-4742-BE28-A67BCB7BAFE1}" type="presParOf" srcId="{1AC79DBF-0648-47AE-B67E-498F43B328A4}" destId="{87736148-E754-4558-A1FB-10EB68CA255E}" srcOrd="1" destOrd="0" presId="urn:microsoft.com/office/officeart/2008/layout/VerticalCurvedList"/>
    <dgm:cxn modelId="{4D8E18A1-B28A-4E2C-9F5A-5E22882FB085}" type="presParOf" srcId="{1AC79DBF-0648-47AE-B67E-498F43B328A4}" destId="{4D2FDD81-03C5-4140-8E84-CE5BF371151D}" srcOrd="2" destOrd="0" presId="urn:microsoft.com/office/officeart/2008/layout/VerticalCurvedList"/>
    <dgm:cxn modelId="{057E2FDD-0BF6-4631-968A-89942180B936}" type="presParOf" srcId="{4D2FDD81-03C5-4140-8E84-CE5BF371151D}" destId="{CB3149A2-E8AB-4702-A81B-42B01FF95804}" srcOrd="0" destOrd="0" presId="urn:microsoft.com/office/officeart/2008/layout/VerticalCurvedList"/>
    <dgm:cxn modelId="{3545D80F-B2BE-4971-97B9-E4CE9214CC63}" type="presParOf" srcId="{1AC79DBF-0648-47AE-B67E-498F43B328A4}" destId="{62C3CF67-45BB-4637-AC7F-3D4E87613557}" srcOrd="3" destOrd="0" presId="urn:microsoft.com/office/officeart/2008/layout/VerticalCurvedList"/>
    <dgm:cxn modelId="{60B0836E-FB9F-4920-A762-638230242576}" type="presParOf" srcId="{1AC79DBF-0648-47AE-B67E-498F43B328A4}" destId="{CF5C9BD3-7538-433F-93AD-F83889F6B603}" srcOrd="4" destOrd="0" presId="urn:microsoft.com/office/officeart/2008/layout/VerticalCurvedList"/>
    <dgm:cxn modelId="{66331917-7CED-46E6-935C-D29D8C3478F5}" type="presParOf" srcId="{CF5C9BD3-7538-433F-93AD-F83889F6B603}" destId="{2BF0E97E-5913-4D80-A74C-7CC673DD316F}" srcOrd="0" destOrd="0" presId="urn:microsoft.com/office/officeart/2008/layout/VerticalCurvedList"/>
    <dgm:cxn modelId="{4B1BCC04-D9F0-456E-9A00-3C9D8CB3ABA4}" type="presParOf" srcId="{1AC79DBF-0648-47AE-B67E-498F43B328A4}" destId="{A8BA99B1-623E-41F2-83EC-9957CE56333A}" srcOrd="5" destOrd="0" presId="urn:microsoft.com/office/officeart/2008/layout/VerticalCurvedList"/>
    <dgm:cxn modelId="{976CD731-9258-4685-8B6F-EF3619F4157F}" type="presParOf" srcId="{1AC79DBF-0648-47AE-B67E-498F43B328A4}" destId="{3712E399-032F-4094-A63D-D2618EB56D9F}" srcOrd="6" destOrd="0" presId="urn:microsoft.com/office/officeart/2008/layout/VerticalCurvedList"/>
    <dgm:cxn modelId="{D9B0FB01-E472-454A-98A1-6C28C1C1B650}" type="presParOf" srcId="{3712E399-032F-4094-A63D-D2618EB56D9F}" destId="{ADA2CD13-EA88-4597-9804-24CD1B6043E7}" srcOrd="0" destOrd="0" presId="urn:microsoft.com/office/officeart/2008/layout/VerticalCurvedList"/>
    <dgm:cxn modelId="{44F98E26-C5C8-4C85-B27F-2ECE5343A106}" type="presParOf" srcId="{1AC79DBF-0648-47AE-B67E-498F43B328A4}" destId="{DFB6AE10-BB90-4669-BFA5-69D2EDC1B077}" srcOrd="7" destOrd="0" presId="urn:microsoft.com/office/officeart/2008/layout/VerticalCurvedList"/>
    <dgm:cxn modelId="{8ABFEE14-7A18-4E02-91AF-AE656235E24F}" type="presParOf" srcId="{1AC79DBF-0648-47AE-B67E-498F43B328A4}" destId="{36FE29D4-EFDC-4AFE-9DCE-3845709CA336}" srcOrd="8" destOrd="0" presId="urn:microsoft.com/office/officeart/2008/layout/VerticalCurvedList"/>
    <dgm:cxn modelId="{93DAB25C-590C-4BD6-A4D2-C62467AFD748}" type="presParOf" srcId="{36FE29D4-EFDC-4AFE-9DCE-3845709CA336}" destId="{B9EFC4DA-74C3-44B7-8EC3-D555F39C4CDC}" srcOrd="0" destOrd="0" presId="urn:microsoft.com/office/officeart/2008/layout/VerticalCurvedList"/>
    <dgm:cxn modelId="{A7CD7DEC-B929-404A-8868-F357033437CF}" type="presParOf" srcId="{1AC79DBF-0648-47AE-B67E-498F43B328A4}" destId="{ECA9871D-83F6-4B09-8026-EF3E6BA12B9A}" srcOrd="9" destOrd="0" presId="urn:microsoft.com/office/officeart/2008/layout/VerticalCurvedList"/>
    <dgm:cxn modelId="{7C44E06E-F5BD-4A73-809B-052433262E4C}" type="presParOf" srcId="{1AC79DBF-0648-47AE-B67E-498F43B328A4}" destId="{CFE68EDF-E010-4B2B-8A91-C9073176958C}" srcOrd="10" destOrd="0" presId="urn:microsoft.com/office/officeart/2008/layout/VerticalCurvedList"/>
    <dgm:cxn modelId="{D7814B69-6CE6-41A5-8730-0356BC49B843}" type="presParOf" srcId="{CFE68EDF-E010-4B2B-8A91-C9073176958C}" destId="{85F25839-8013-4C0B-BD4E-4E45D3492304}" srcOrd="0" destOrd="0" presId="urn:microsoft.com/office/officeart/2008/layout/VerticalCurvedLis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068F28-C1D0-45E3-B217-47BCD6DAEED0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fr-FR"/>
        </a:p>
      </dgm:t>
    </dgm:pt>
    <dgm:pt modelId="{765B023C-DDE7-4E15-A5BE-23187669BBA5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 rtl="0"/>
          <a:r>
            <a:rPr lang="fr-FR" sz="2000" b="1" i="0" u="none" dirty="0">
              <a:solidFill>
                <a:schemeClr val="tx2"/>
              </a:solidFill>
            </a:rPr>
            <a:t>216 filières accréditées à l’USMBA en 2016/2017:</a:t>
          </a:r>
        </a:p>
      </dgm:t>
    </dgm:pt>
    <dgm:pt modelId="{84FBDB1B-2172-47FA-B11E-085294BB2401}" type="parTrans" cxnId="{B44CE56A-5435-40C2-A777-90126AC21C95}">
      <dgm:prSet/>
      <dgm:spPr/>
      <dgm:t>
        <a:bodyPr/>
        <a:lstStyle/>
        <a:p>
          <a:endParaRPr lang="fr-FR" sz="1800"/>
        </a:p>
      </dgm:t>
    </dgm:pt>
    <dgm:pt modelId="{D99041B3-6434-4D4A-8471-1CEEF439F1A2}" type="sibTrans" cxnId="{B44CE56A-5435-40C2-A777-90126AC21C95}">
      <dgm:prSet/>
      <dgm:spPr/>
      <dgm:t>
        <a:bodyPr/>
        <a:lstStyle/>
        <a:p>
          <a:endParaRPr lang="fr-FR" sz="1800"/>
        </a:p>
      </dgm:t>
    </dgm:pt>
    <dgm:pt modelId="{81C8A4F9-9820-4040-9C0B-F21F7C93ADE5}">
      <dgm:prSet custT="1"/>
      <dgm:spPr>
        <a:ln>
          <a:noFill/>
        </a:ln>
      </dgm:spPr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46</a:t>
          </a:r>
          <a:r>
            <a:rPr lang="fr-FR" sz="1800" b="1" dirty="0"/>
            <a:t> Licences fondamentales; </a:t>
          </a:r>
        </a:p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36</a:t>
          </a:r>
          <a:r>
            <a:rPr lang="fr-FR" sz="1800" b="1" dirty="0"/>
            <a:t> Licences professionnelles; </a:t>
          </a:r>
        </a:p>
      </dgm:t>
    </dgm:pt>
    <dgm:pt modelId="{EE9E4AA0-69BE-4C03-8437-4CEA22D787BD}" type="parTrans" cxnId="{C94890DB-A7F9-4F86-8FA8-6DF4FF450238}">
      <dgm:prSet/>
      <dgm:spPr/>
      <dgm:t>
        <a:bodyPr/>
        <a:lstStyle/>
        <a:p>
          <a:endParaRPr lang="fr-FR" sz="1800"/>
        </a:p>
      </dgm:t>
    </dgm:pt>
    <dgm:pt modelId="{6A6E1808-5AC0-450D-A68A-D75B031C2A43}" type="sibTrans" cxnId="{C94890DB-A7F9-4F86-8FA8-6DF4FF450238}">
      <dgm:prSet/>
      <dgm:spPr/>
      <dgm:t>
        <a:bodyPr/>
        <a:lstStyle/>
        <a:p>
          <a:endParaRPr lang="fr-FR" sz="1800"/>
        </a:p>
      </dgm:t>
    </dgm:pt>
    <dgm:pt modelId="{A6C413E2-51A5-4B1A-B3D8-08DAF97115C0}">
      <dgm:prSet custT="1"/>
      <dgm:spPr>
        <a:ln>
          <a:noFill/>
        </a:ln>
      </dgm:spPr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61</a:t>
          </a:r>
          <a:r>
            <a:rPr lang="fr-FR" sz="1800" b="1" dirty="0"/>
            <a:t> Masters; </a:t>
          </a:r>
        </a:p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21</a:t>
          </a:r>
          <a:r>
            <a:rPr lang="fr-FR" sz="1800" b="1" dirty="0"/>
            <a:t> Masters spécialisés;</a:t>
          </a:r>
        </a:p>
      </dgm:t>
    </dgm:pt>
    <dgm:pt modelId="{3D8353C1-7770-40A0-91D7-3B436479D636}" type="parTrans" cxnId="{410FF3F0-1492-4F15-8341-1E8EDBFBA8BF}">
      <dgm:prSet/>
      <dgm:spPr/>
      <dgm:t>
        <a:bodyPr/>
        <a:lstStyle/>
        <a:p>
          <a:endParaRPr lang="fr-FR" sz="1800"/>
        </a:p>
      </dgm:t>
    </dgm:pt>
    <dgm:pt modelId="{AA6E714D-3C4F-40B8-A4E0-757F81B9118A}" type="sibTrans" cxnId="{410FF3F0-1492-4F15-8341-1E8EDBFBA8BF}">
      <dgm:prSet/>
      <dgm:spPr/>
      <dgm:t>
        <a:bodyPr/>
        <a:lstStyle/>
        <a:p>
          <a:endParaRPr lang="fr-FR" sz="1800"/>
        </a:p>
      </dgm:t>
    </dgm:pt>
    <dgm:pt modelId="{EEE81B3F-0561-4176-8693-FBA0A5A20D13}">
      <dgm:prSet custT="1"/>
      <dgm:spPr>
        <a:ln>
          <a:noFill/>
        </a:ln>
      </dgm:spPr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11</a:t>
          </a:r>
          <a:r>
            <a:rPr lang="fr-FR" sz="1800" b="1" dirty="0"/>
            <a:t> Licences Sciences et Techniques; </a:t>
          </a:r>
        </a:p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11 </a:t>
          </a:r>
          <a:r>
            <a:rPr lang="fr-FR" sz="1800" b="1" dirty="0"/>
            <a:t>Masters Sciences et Techniques;</a:t>
          </a:r>
        </a:p>
      </dgm:t>
    </dgm:pt>
    <dgm:pt modelId="{59B6692F-B4F2-4821-81F1-8033BD0BB3FF}" type="parTrans" cxnId="{ABE079B7-B536-4368-A02B-1BDD2106075B}">
      <dgm:prSet/>
      <dgm:spPr/>
      <dgm:t>
        <a:bodyPr/>
        <a:lstStyle/>
        <a:p>
          <a:endParaRPr lang="fr-FR" sz="1800"/>
        </a:p>
      </dgm:t>
    </dgm:pt>
    <dgm:pt modelId="{667460E5-FE35-4EC8-9490-3EC12FE9335C}" type="sibTrans" cxnId="{ABE079B7-B536-4368-A02B-1BDD2106075B}">
      <dgm:prSet/>
      <dgm:spPr/>
      <dgm:t>
        <a:bodyPr/>
        <a:lstStyle/>
        <a:p>
          <a:endParaRPr lang="fr-FR" sz="1800"/>
        </a:p>
      </dgm:t>
    </dgm:pt>
    <dgm:pt modelId="{CA2115C5-D3A0-4845-B682-6C54B7A7664D}">
      <dgm:prSet custT="1"/>
      <dgm:spPr>
        <a:ln>
          <a:noFill/>
        </a:ln>
      </dgm:spPr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13</a:t>
          </a:r>
          <a:r>
            <a:rPr lang="fr-FR" sz="1800" b="1" dirty="0"/>
            <a:t> Diplômes Universitaire de Technologie;</a:t>
          </a:r>
        </a:p>
      </dgm:t>
    </dgm:pt>
    <dgm:pt modelId="{8251B2F1-045B-4289-A436-F142123ACFF6}" type="parTrans" cxnId="{1E4632B8-341C-4649-8B05-F54BC05A8D99}">
      <dgm:prSet/>
      <dgm:spPr/>
      <dgm:t>
        <a:bodyPr/>
        <a:lstStyle/>
        <a:p>
          <a:endParaRPr lang="fr-FR" sz="1800"/>
        </a:p>
      </dgm:t>
    </dgm:pt>
    <dgm:pt modelId="{C6B39C32-0FFF-4766-A12B-35B722675B9A}" type="sibTrans" cxnId="{1E4632B8-341C-4649-8B05-F54BC05A8D99}">
      <dgm:prSet/>
      <dgm:spPr/>
      <dgm:t>
        <a:bodyPr/>
        <a:lstStyle/>
        <a:p>
          <a:endParaRPr lang="fr-FR" sz="1800"/>
        </a:p>
      </dgm:t>
    </dgm:pt>
    <dgm:pt modelId="{242E78BE-B840-489E-B9CE-BB43D505A703}">
      <dgm:prSet custT="1"/>
      <dgm:spPr>
        <a:ln>
          <a:noFill/>
        </a:ln>
      </dgm:spPr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08 </a:t>
          </a:r>
          <a:r>
            <a:rPr lang="fr-FR" sz="1800" b="1" dirty="0"/>
            <a:t>Filières Ingénieurs; </a:t>
          </a:r>
        </a:p>
      </dgm:t>
    </dgm:pt>
    <dgm:pt modelId="{E097969E-DDA3-4F0A-9043-C5335B52D856}" type="parTrans" cxnId="{4A38037A-F8A1-441B-8260-DD4A49E00E55}">
      <dgm:prSet/>
      <dgm:spPr/>
      <dgm:t>
        <a:bodyPr/>
        <a:lstStyle/>
        <a:p>
          <a:endParaRPr lang="fr-FR" sz="1800"/>
        </a:p>
      </dgm:t>
    </dgm:pt>
    <dgm:pt modelId="{574F8690-B2D8-4FF7-8C8A-4D73BE5ADFA1}" type="sibTrans" cxnId="{4A38037A-F8A1-441B-8260-DD4A49E00E55}">
      <dgm:prSet/>
      <dgm:spPr/>
      <dgm:t>
        <a:bodyPr/>
        <a:lstStyle/>
        <a:p>
          <a:endParaRPr lang="fr-FR" sz="1800"/>
        </a:p>
      </dgm:t>
    </dgm:pt>
    <dgm:pt modelId="{D27C4907-3329-408E-B296-C19F1B47FBF6}">
      <dgm:prSet custT="1"/>
      <dgm:spPr>
        <a:ln>
          <a:noFill/>
        </a:ln>
      </dgm:spPr>
      <dgm:t>
        <a:bodyPr/>
        <a:lstStyle/>
        <a:p>
          <a:pPr rtl="0"/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   05 </a:t>
          </a:r>
          <a:r>
            <a:rPr lang="fr-FR" sz="1800" b="1" dirty="0"/>
            <a:t>Filières ENCG + </a:t>
          </a:r>
          <a:r>
            <a:rPr lang="fr-FR" sz="1800" b="1" dirty="0">
              <a:solidFill>
                <a:srgbClr val="0000CC"/>
              </a:solidFill>
              <a:latin typeface="Trebuchet MS"/>
              <a:ea typeface="Times New Roman"/>
              <a:cs typeface="Sultan Medium"/>
            </a:rPr>
            <a:t>1</a:t>
          </a:r>
          <a:r>
            <a:rPr lang="fr-FR" sz="1800" b="1" dirty="0"/>
            <a:t> Filière Médecine</a:t>
          </a:r>
        </a:p>
      </dgm:t>
    </dgm:pt>
    <dgm:pt modelId="{49580254-AC3B-4085-8FB4-1AACC2E4BD91}" type="parTrans" cxnId="{2104F40B-8BD0-4939-A5B3-880761CABD0D}">
      <dgm:prSet/>
      <dgm:spPr/>
      <dgm:t>
        <a:bodyPr/>
        <a:lstStyle/>
        <a:p>
          <a:endParaRPr lang="fr-FR" sz="1800"/>
        </a:p>
      </dgm:t>
    </dgm:pt>
    <dgm:pt modelId="{239A8754-375F-4425-949B-FDF8B220E9B1}" type="sibTrans" cxnId="{2104F40B-8BD0-4939-A5B3-880761CABD0D}">
      <dgm:prSet/>
      <dgm:spPr/>
      <dgm:t>
        <a:bodyPr/>
        <a:lstStyle/>
        <a:p>
          <a:endParaRPr lang="fr-FR" sz="1800"/>
        </a:p>
      </dgm:t>
    </dgm:pt>
    <dgm:pt modelId="{2943C486-9308-4D86-A721-64D3F4B1BC61}" type="pres">
      <dgm:prSet presAssocID="{06068F28-C1D0-45E3-B217-47BCD6DAEED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52BE6426-DC5F-4466-9EC6-54CCD6125824}" type="pres">
      <dgm:prSet presAssocID="{06068F28-C1D0-45E3-B217-47BCD6DAEED0}" presName="Name1" presStyleCnt="0"/>
      <dgm:spPr/>
    </dgm:pt>
    <dgm:pt modelId="{E58AEBDD-0C77-401D-8321-DBB54AB0460C}" type="pres">
      <dgm:prSet presAssocID="{06068F28-C1D0-45E3-B217-47BCD6DAEED0}" presName="cycle" presStyleCnt="0"/>
      <dgm:spPr/>
    </dgm:pt>
    <dgm:pt modelId="{A044A4B4-D91B-4D86-95D5-0459C858094B}" type="pres">
      <dgm:prSet presAssocID="{06068F28-C1D0-45E3-B217-47BCD6DAEED0}" presName="srcNode" presStyleLbl="node1" presStyleIdx="0" presStyleCnt="7"/>
      <dgm:spPr/>
    </dgm:pt>
    <dgm:pt modelId="{54E97392-E7DF-495B-8509-5DD4E23D4746}" type="pres">
      <dgm:prSet presAssocID="{06068F28-C1D0-45E3-B217-47BCD6DAEED0}" presName="conn" presStyleLbl="parChTrans1D2" presStyleIdx="0" presStyleCnt="1"/>
      <dgm:spPr/>
      <dgm:t>
        <a:bodyPr/>
        <a:lstStyle/>
        <a:p>
          <a:endParaRPr lang="fr-FR"/>
        </a:p>
      </dgm:t>
    </dgm:pt>
    <dgm:pt modelId="{AF0E25EE-38EF-4CC8-81A8-7E2435050FCD}" type="pres">
      <dgm:prSet presAssocID="{06068F28-C1D0-45E3-B217-47BCD6DAEED0}" presName="extraNode" presStyleLbl="node1" presStyleIdx="0" presStyleCnt="7"/>
      <dgm:spPr/>
    </dgm:pt>
    <dgm:pt modelId="{F712237F-FAEB-4E73-9374-EDE805BBB670}" type="pres">
      <dgm:prSet presAssocID="{06068F28-C1D0-45E3-B217-47BCD6DAEED0}" presName="dstNode" presStyleLbl="node1" presStyleIdx="0" presStyleCnt="7"/>
      <dgm:spPr/>
    </dgm:pt>
    <dgm:pt modelId="{DD3B954E-906D-4AFD-967E-DD79909B9021}" type="pres">
      <dgm:prSet presAssocID="{765B023C-DDE7-4E15-A5BE-23187669BBA5}" presName="text_1" presStyleLbl="node1" presStyleIdx="0" presStyleCnt="7" custLinFactNeighborY="-37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B3AD572-9E27-4AFE-9CF8-178ADE66A482}" type="pres">
      <dgm:prSet presAssocID="{765B023C-DDE7-4E15-A5BE-23187669BBA5}" presName="accent_1" presStyleCnt="0"/>
      <dgm:spPr/>
    </dgm:pt>
    <dgm:pt modelId="{03B8B892-631F-4D1E-93A4-45681981D6ED}" type="pres">
      <dgm:prSet presAssocID="{765B023C-DDE7-4E15-A5BE-23187669BBA5}" presName="accentRepeatNode" presStyleLbl="solidFgAcc1" presStyleIdx="0" presStyleCnt="7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</dgm:pt>
    <dgm:pt modelId="{E3B71A91-072A-4E2C-BC33-5E4CE98DB437}" type="pres">
      <dgm:prSet presAssocID="{81C8A4F9-9820-4040-9C0B-F21F7C93ADE5}" presName="text_2" presStyleLbl="node1" presStyleIdx="1" presStyleCnt="7" custScaleY="127211" custLinFactNeighborY="-1341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17D37D6-08F8-4C2A-91B7-CD54F941A211}" type="pres">
      <dgm:prSet presAssocID="{81C8A4F9-9820-4040-9C0B-F21F7C93ADE5}" presName="accent_2" presStyleCnt="0"/>
      <dgm:spPr/>
    </dgm:pt>
    <dgm:pt modelId="{766BF402-3D48-4627-A4E8-27E667A6C17E}" type="pres">
      <dgm:prSet presAssocID="{81C8A4F9-9820-4040-9C0B-F21F7C93ADE5}" presName="accentRepeatNode" presStyleLbl="solidFgAcc1" presStyleIdx="1" presStyleCnt="7" custLinFactNeighborY="-10732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B7EB33D5-9987-41B7-ACEE-9B27FD3D6804}" type="pres">
      <dgm:prSet presAssocID="{A6C413E2-51A5-4B1A-B3D8-08DAF97115C0}" presName="text_3" presStyleLbl="node1" presStyleIdx="2" presStyleCnt="7" custScaleY="118602" custLinFactNeighborY="-1613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7605255-1F6E-4DE3-BDB2-9129E490C0E3}" type="pres">
      <dgm:prSet presAssocID="{A6C413E2-51A5-4B1A-B3D8-08DAF97115C0}" presName="accent_3" presStyleCnt="0"/>
      <dgm:spPr/>
    </dgm:pt>
    <dgm:pt modelId="{F7E7C646-449A-49DF-9B89-FD5EC74EEC9C}" type="pres">
      <dgm:prSet presAssocID="{A6C413E2-51A5-4B1A-B3D8-08DAF97115C0}" presName="accentRepeatNode" presStyleLbl="solidFgAcc1" presStyleIdx="2" presStyleCnt="7" custLinFactNeighborY="-12910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5B18BE3A-521C-4C6D-8770-2398C2B4D9F3}" type="pres">
      <dgm:prSet presAssocID="{EEE81B3F-0561-4176-8693-FBA0A5A20D13}" presName="text_4" presStyleLbl="node1" presStyleIdx="3" presStyleCnt="7" custScaleX="102192" custScaleY="138908" custLinFactNeighborX="-889" custLinFactNeighborY="-1196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1325E8E-BDE5-4994-BC1D-218656DE0CEC}" type="pres">
      <dgm:prSet presAssocID="{EEE81B3F-0561-4176-8693-FBA0A5A20D13}" presName="accent_4" presStyleCnt="0"/>
      <dgm:spPr/>
    </dgm:pt>
    <dgm:pt modelId="{9475ED48-176C-4203-9BB4-ED2834DE73F3}" type="pres">
      <dgm:prSet presAssocID="{EEE81B3F-0561-4176-8693-FBA0A5A20D13}" presName="accentRepeatNode" presStyleLbl="solidFgAcc1" presStyleIdx="3" presStyleCnt="7" custLinFactNeighborY="-9573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D4E6B955-2186-4084-9DA8-D535AAE853FE}" type="pres">
      <dgm:prSet presAssocID="{CA2115C5-D3A0-4845-B682-6C54B7A7664D}" presName="text_5" presStyleLbl="node1" presStyleIdx="4" presStyleCnt="7" custLinFactNeighborX="-93" custLinFactNeighborY="-1813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697D49E-305B-4A47-B407-A4CB4E144F8D}" type="pres">
      <dgm:prSet presAssocID="{CA2115C5-D3A0-4845-B682-6C54B7A7664D}" presName="accent_5" presStyleCnt="0"/>
      <dgm:spPr/>
    </dgm:pt>
    <dgm:pt modelId="{1CEE6DA8-24AF-486C-B07B-BE20891B75ED}" type="pres">
      <dgm:prSet presAssocID="{CA2115C5-D3A0-4845-B682-6C54B7A7664D}" presName="accentRepeatNode" presStyleLbl="solidFgAcc1" presStyleIdx="4" presStyleCnt="7" custLinFactNeighborY="-14507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CAA30BB7-4287-4754-ACCB-FDD56C47705D}" type="pres">
      <dgm:prSet presAssocID="{242E78BE-B840-489E-B9CE-BB43D505A703}" presName="text_6" presStyleLbl="node1" presStyleIdx="5" presStyleCnt="7" custLinFactNeighborY="-4171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45F6B79-B5AE-44CF-B672-F9A5D4116465}" type="pres">
      <dgm:prSet presAssocID="{242E78BE-B840-489E-B9CE-BB43D505A703}" presName="accent_6" presStyleCnt="0"/>
      <dgm:spPr/>
    </dgm:pt>
    <dgm:pt modelId="{6A49D9BE-FF50-4E83-BB75-013B1DC55F3E}" type="pres">
      <dgm:prSet presAssocID="{242E78BE-B840-489E-B9CE-BB43D505A703}" presName="accentRepeatNode" presStyleLbl="solidFgAcc1" presStyleIdx="5" presStyleCnt="7" custLinFactNeighborY="-33373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B53838A9-2D39-40B9-A5C9-D960ED52DB05}" type="pres">
      <dgm:prSet presAssocID="{D27C4907-3329-408E-B296-C19F1B47FBF6}" presName="text_7" presStyleLbl="node1" presStyleIdx="6" presStyleCnt="7" custScaleX="98374" custLinFactNeighborX="590" custLinFactNeighborY="-5672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F21880F-0806-4420-BB15-52DF02D87642}" type="pres">
      <dgm:prSet presAssocID="{D27C4907-3329-408E-B296-C19F1B47FBF6}" presName="accent_7" presStyleCnt="0"/>
      <dgm:spPr/>
    </dgm:pt>
    <dgm:pt modelId="{7CC6166D-93BE-4069-A984-496886FBDFC5}" type="pres">
      <dgm:prSet presAssocID="{D27C4907-3329-408E-B296-C19F1B47FBF6}" presName="accentRepeatNode" presStyleLbl="solidFgAcc1" presStyleIdx="6" presStyleCnt="7" custLinFactNeighborX="38420" custLinFactNeighborY="-46208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30481E10-7552-4A76-BE52-1444A0CA6856}" type="presOf" srcId="{D99041B3-6434-4D4A-8471-1CEEF439F1A2}" destId="{54E97392-E7DF-495B-8509-5DD4E23D4746}" srcOrd="0" destOrd="0" presId="urn:microsoft.com/office/officeart/2008/layout/VerticalCurvedList"/>
    <dgm:cxn modelId="{B44CE56A-5435-40C2-A777-90126AC21C95}" srcId="{06068F28-C1D0-45E3-B217-47BCD6DAEED0}" destId="{765B023C-DDE7-4E15-A5BE-23187669BBA5}" srcOrd="0" destOrd="0" parTransId="{84FBDB1B-2172-47FA-B11E-085294BB2401}" sibTransId="{D99041B3-6434-4D4A-8471-1CEEF439F1A2}"/>
    <dgm:cxn modelId="{ABE079B7-B536-4368-A02B-1BDD2106075B}" srcId="{06068F28-C1D0-45E3-B217-47BCD6DAEED0}" destId="{EEE81B3F-0561-4176-8693-FBA0A5A20D13}" srcOrd="3" destOrd="0" parTransId="{59B6692F-B4F2-4821-81F1-8033BD0BB3FF}" sibTransId="{667460E5-FE35-4EC8-9490-3EC12FE9335C}"/>
    <dgm:cxn modelId="{410FF3F0-1492-4F15-8341-1E8EDBFBA8BF}" srcId="{06068F28-C1D0-45E3-B217-47BCD6DAEED0}" destId="{A6C413E2-51A5-4B1A-B3D8-08DAF97115C0}" srcOrd="2" destOrd="0" parTransId="{3D8353C1-7770-40A0-91D7-3B436479D636}" sibTransId="{AA6E714D-3C4F-40B8-A4E0-757F81B9118A}"/>
    <dgm:cxn modelId="{1E4632B8-341C-4649-8B05-F54BC05A8D99}" srcId="{06068F28-C1D0-45E3-B217-47BCD6DAEED0}" destId="{CA2115C5-D3A0-4845-B682-6C54B7A7664D}" srcOrd="4" destOrd="0" parTransId="{8251B2F1-045B-4289-A436-F142123ACFF6}" sibTransId="{C6B39C32-0FFF-4766-A12B-35B722675B9A}"/>
    <dgm:cxn modelId="{4A38037A-F8A1-441B-8260-DD4A49E00E55}" srcId="{06068F28-C1D0-45E3-B217-47BCD6DAEED0}" destId="{242E78BE-B840-489E-B9CE-BB43D505A703}" srcOrd="5" destOrd="0" parTransId="{E097969E-DDA3-4F0A-9043-C5335B52D856}" sibTransId="{574F8690-B2D8-4FF7-8C8A-4D73BE5ADFA1}"/>
    <dgm:cxn modelId="{2CB5E523-A088-4BC8-AF44-4EA25192495B}" type="presOf" srcId="{D27C4907-3329-408E-B296-C19F1B47FBF6}" destId="{B53838A9-2D39-40B9-A5C9-D960ED52DB05}" srcOrd="0" destOrd="0" presId="urn:microsoft.com/office/officeart/2008/layout/VerticalCurvedList"/>
    <dgm:cxn modelId="{E2DD64EC-A9F3-41FB-A72D-171C189EAD04}" type="presOf" srcId="{EEE81B3F-0561-4176-8693-FBA0A5A20D13}" destId="{5B18BE3A-521C-4C6D-8770-2398C2B4D9F3}" srcOrd="0" destOrd="0" presId="urn:microsoft.com/office/officeart/2008/layout/VerticalCurvedList"/>
    <dgm:cxn modelId="{66E51EEC-4375-4243-918D-BC3EF6F56820}" type="presOf" srcId="{06068F28-C1D0-45E3-B217-47BCD6DAEED0}" destId="{2943C486-9308-4D86-A721-64D3F4B1BC61}" srcOrd="0" destOrd="0" presId="urn:microsoft.com/office/officeart/2008/layout/VerticalCurvedList"/>
    <dgm:cxn modelId="{2104F40B-8BD0-4939-A5B3-880761CABD0D}" srcId="{06068F28-C1D0-45E3-B217-47BCD6DAEED0}" destId="{D27C4907-3329-408E-B296-C19F1B47FBF6}" srcOrd="6" destOrd="0" parTransId="{49580254-AC3B-4085-8FB4-1AACC2E4BD91}" sibTransId="{239A8754-375F-4425-949B-FDF8B220E9B1}"/>
    <dgm:cxn modelId="{59159D0B-4375-426B-9416-1F0AF596919D}" type="presOf" srcId="{A6C413E2-51A5-4B1A-B3D8-08DAF97115C0}" destId="{B7EB33D5-9987-41B7-ACEE-9B27FD3D6804}" srcOrd="0" destOrd="0" presId="urn:microsoft.com/office/officeart/2008/layout/VerticalCurvedList"/>
    <dgm:cxn modelId="{C94890DB-A7F9-4F86-8FA8-6DF4FF450238}" srcId="{06068F28-C1D0-45E3-B217-47BCD6DAEED0}" destId="{81C8A4F9-9820-4040-9C0B-F21F7C93ADE5}" srcOrd="1" destOrd="0" parTransId="{EE9E4AA0-69BE-4C03-8437-4CEA22D787BD}" sibTransId="{6A6E1808-5AC0-450D-A68A-D75B031C2A43}"/>
    <dgm:cxn modelId="{CB697AE2-01BD-4602-A6D2-DDA205A0841E}" type="presOf" srcId="{CA2115C5-D3A0-4845-B682-6C54B7A7664D}" destId="{D4E6B955-2186-4084-9DA8-D535AAE853FE}" srcOrd="0" destOrd="0" presId="urn:microsoft.com/office/officeart/2008/layout/VerticalCurvedList"/>
    <dgm:cxn modelId="{D3F9784A-1AE2-4C4B-BD60-D7B10235EBD3}" type="presOf" srcId="{242E78BE-B840-489E-B9CE-BB43D505A703}" destId="{CAA30BB7-4287-4754-ACCB-FDD56C47705D}" srcOrd="0" destOrd="0" presId="urn:microsoft.com/office/officeart/2008/layout/VerticalCurvedList"/>
    <dgm:cxn modelId="{8FFED729-8AC7-40BF-A887-0A175447B5A3}" type="presOf" srcId="{81C8A4F9-9820-4040-9C0B-F21F7C93ADE5}" destId="{E3B71A91-072A-4E2C-BC33-5E4CE98DB437}" srcOrd="0" destOrd="0" presId="urn:microsoft.com/office/officeart/2008/layout/VerticalCurvedList"/>
    <dgm:cxn modelId="{F7749E03-0C02-400B-8F58-6607B1734341}" type="presOf" srcId="{765B023C-DDE7-4E15-A5BE-23187669BBA5}" destId="{DD3B954E-906D-4AFD-967E-DD79909B9021}" srcOrd="0" destOrd="0" presId="urn:microsoft.com/office/officeart/2008/layout/VerticalCurvedList"/>
    <dgm:cxn modelId="{0367CA40-8A79-4BF1-ADC2-81DABAEAE89F}" type="presParOf" srcId="{2943C486-9308-4D86-A721-64D3F4B1BC61}" destId="{52BE6426-DC5F-4466-9EC6-54CCD6125824}" srcOrd="0" destOrd="0" presId="urn:microsoft.com/office/officeart/2008/layout/VerticalCurvedList"/>
    <dgm:cxn modelId="{77E4004B-0CC5-415C-9F39-362F75266DBD}" type="presParOf" srcId="{52BE6426-DC5F-4466-9EC6-54CCD6125824}" destId="{E58AEBDD-0C77-401D-8321-DBB54AB0460C}" srcOrd="0" destOrd="0" presId="urn:microsoft.com/office/officeart/2008/layout/VerticalCurvedList"/>
    <dgm:cxn modelId="{B9042D7D-66F2-4FDA-9FE8-DB32318B65EA}" type="presParOf" srcId="{E58AEBDD-0C77-401D-8321-DBB54AB0460C}" destId="{A044A4B4-D91B-4D86-95D5-0459C858094B}" srcOrd="0" destOrd="0" presId="urn:microsoft.com/office/officeart/2008/layout/VerticalCurvedList"/>
    <dgm:cxn modelId="{43CB8AC2-D982-4CB9-8225-E2F4EBBED2C6}" type="presParOf" srcId="{E58AEBDD-0C77-401D-8321-DBB54AB0460C}" destId="{54E97392-E7DF-495B-8509-5DD4E23D4746}" srcOrd="1" destOrd="0" presId="urn:microsoft.com/office/officeart/2008/layout/VerticalCurvedList"/>
    <dgm:cxn modelId="{178618F8-A520-45BA-9742-DDB610CE974E}" type="presParOf" srcId="{E58AEBDD-0C77-401D-8321-DBB54AB0460C}" destId="{AF0E25EE-38EF-4CC8-81A8-7E2435050FCD}" srcOrd="2" destOrd="0" presId="urn:microsoft.com/office/officeart/2008/layout/VerticalCurvedList"/>
    <dgm:cxn modelId="{404FFCF9-E7C7-40C0-83D6-62FD2C3CF77A}" type="presParOf" srcId="{E58AEBDD-0C77-401D-8321-DBB54AB0460C}" destId="{F712237F-FAEB-4E73-9374-EDE805BBB670}" srcOrd="3" destOrd="0" presId="urn:microsoft.com/office/officeart/2008/layout/VerticalCurvedList"/>
    <dgm:cxn modelId="{30A26BFF-A19B-42B2-A1C5-6680E7D9D503}" type="presParOf" srcId="{52BE6426-DC5F-4466-9EC6-54CCD6125824}" destId="{DD3B954E-906D-4AFD-967E-DD79909B9021}" srcOrd="1" destOrd="0" presId="urn:microsoft.com/office/officeart/2008/layout/VerticalCurvedList"/>
    <dgm:cxn modelId="{068EF15C-9DD5-411B-8BD3-528B05FCEBE1}" type="presParOf" srcId="{52BE6426-DC5F-4466-9EC6-54CCD6125824}" destId="{DB3AD572-9E27-4AFE-9CF8-178ADE66A482}" srcOrd="2" destOrd="0" presId="urn:microsoft.com/office/officeart/2008/layout/VerticalCurvedList"/>
    <dgm:cxn modelId="{ACBBB8E9-145B-481C-98E9-EEDFF7BEB169}" type="presParOf" srcId="{DB3AD572-9E27-4AFE-9CF8-178ADE66A482}" destId="{03B8B892-631F-4D1E-93A4-45681981D6ED}" srcOrd="0" destOrd="0" presId="urn:microsoft.com/office/officeart/2008/layout/VerticalCurvedList"/>
    <dgm:cxn modelId="{DA9CDB68-EBA0-4EFA-B0A0-ED1CADD119F9}" type="presParOf" srcId="{52BE6426-DC5F-4466-9EC6-54CCD6125824}" destId="{E3B71A91-072A-4E2C-BC33-5E4CE98DB437}" srcOrd="3" destOrd="0" presId="urn:microsoft.com/office/officeart/2008/layout/VerticalCurvedList"/>
    <dgm:cxn modelId="{8658DFEC-6C68-4F94-A042-EBE1DAE098E2}" type="presParOf" srcId="{52BE6426-DC5F-4466-9EC6-54CCD6125824}" destId="{717D37D6-08F8-4C2A-91B7-CD54F941A211}" srcOrd="4" destOrd="0" presId="urn:microsoft.com/office/officeart/2008/layout/VerticalCurvedList"/>
    <dgm:cxn modelId="{B552627A-13AA-43AD-85D2-724F5F6B6A01}" type="presParOf" srcId="{717D37D6-08F8-4C2A-91B7-CD54F941A211}" destId="{766BF402-3D48-4627-A4E8-27E667A6C17E}" srcOrd="0" destOrd="0" presId="urn:microsoft.com/office/officeart/2008/layout/VerticalCurvedList"/>
    <dgm:cxn modelId="{21E901DD-C88A-47B6-9558-524BCDB10F80}" type="presParOf" srcId="{52BE6426-DC5F-4466-9EC6-54CCD6125824}" destId="{B7EB33D5-9987-41B7-ACEE-9B27FD3D6804}" srcOrd="5" destOrd="0" presId="urn:microsoft.com/office/officeart/2008/layout/VerticalCurvedList"/>
    <dgm:cxn modelId="{413BFAC1-5209-4751-9321-11E8E418A471}" type="presParOf" srcId="{52BE6426-DC5F-4466-9EC6-54CCD6125824}" destId="{97605255-1F6E-4DE3-BDB2-9129E490C0E3}" srcOrd="6" destOrd="0" presId="urn:microsoft.com/office/officeart/2008/layout/VerticalCurvedList"/>
    <dgm:cxn modelId="{56C0937B-CE1D-417E-9A13-48257BF7D73B}" type="presParOf" srcId="{97605255-1F6E-4DE3-BDB2-9129E490C0E3}" destId="{F7E7C646-449A-49DF-9B89-FD5EC74EEC9C}" srcOrd="0" destOrd="0" presId="urn:microsoft.com/office/officeart/2008/layout/VerticalCurvedList"/>
    <dgm:cxn modelId="{A930CCEC-5C3D-4367-A78F-05F22E679163}" type="presParOf" srcId="{52BE6426-DC5F-4466-9EC6-54CCD6125824}" destId="{5B18BE3A-521C-4C6D-8770-2398C2B4D9F3}" srcOrd="7" destOrd="0" presId="urn:microsoft.com/office/officeart/2008/layout/VerticalCurvedList"/>
    <dgm:cxn modelId="{C677DFE1-1879-4636-B5AC-AAF552826586}" type="presParOf" srcId="{52BE6426-DC5F-4466-9EC6-54CCD6125824}" destId="{A1325E8E-BDE5-4994-BC1D-218656DE0CEC}" srcOrd="8" destOrd="0" presId="urn:microsoft.com/office/officeart/2008/layout/VerticalCurvedList"/>
    <dgm:cxn modelId="{B81FEF7C-784C-4594-82E5-3108C438C152}" type="presParOf" srcId="{A1325E8E-BDE5-4994-BC1D-218656DE0CEC}" destId="{9475ED48-176C-4203-9BB4-ED2834DE73F3}" srcOrd="0" destOrd="0" presId="urn:microsoft.com/office/officeart/2008/layout/VerticalCurvedList"/>
    <dgm:cxn modelId="{31F8E561-EAD2-40A5-B9D9-A8AFCE740CAE}" type="presParOf" srcId="{52BE6426-DC5F-4466-9EC6-54CCD6125824}" destId="{D4E6B955-2186-4084-9DA8-D535AAE853FE}" srcOrd="9" destOrd="0" presId="urn:microsoft.com/office/officeart/2008/layout/VerticalCurvedList"/>
    <dgm:cxn modelId="{577F9021-4C3C-4E82-AEB8-7523EFACBA1E}" type="presParOf" srcId="{52BE6426-DC5F-4466-9EC6-54CCD6125824}" destId="{1697D49E-305B-4A47-B407-A4CB4E144F8D}" srcOrd="10" destOrd="0" presId="urn:microsoft.com/office/officeart/2008/layout/VerticalCurvedList"/>
    <dgm:cxn modelId="{18193699-A1EF-42C5-AC96-45DC20C35764}" type="presParOf" srcId="{1697D49E-305B-4A47-B407-A4CB4E144F8D}" destId="{1CEE6DA8-24AF-486C-B07B-BE20891B75ED}" srcOrd="0" destOrd="0" presId="urn:microsoft.com/office/officeart/2008/layout/VerticalCurvedList"/>
    <dgm:cxn modelId="{E28700BD-8241-4683-99A3-06DA67DFCCDF}" type="presParOf" srcId="{52BE6426-DC5F-4466-9EC6-54CCD6125824}" destId="{CAA30BB7-4287-4754-ACCB-FDD56C47705D}" srcOrd="11" destOrd="0" presId="urn:microsoft.com/office/officeart/2008/layout/VerticalCurvedList"/>
    <dgm:cxn modelId="{413B5470-F4CD-4093-9610-72EE13F98A9E}" type="presParOf" srcId="{52BE6426-DC5F-4466-9EC6-54CCD6125824}" destId="{345F6B79-B5AE-44CF-B672-F9A5D4116465}" srcOrd="12" destOrd="0" presId="urn:microsoft.com/office/officeart/2008/layout/VerticalCurvedList"/>
    <dgm:cxn modelId="{92697998-D66F-4EF4-AEBE-7FB878A71877}" type="presParOf" srcId="{345F6B79-B5AE-44CF-B672-F9A5D4116465}" destId="{6A49D9BE-FF50-4E83-BB75-013B1DC55F3E}" srcOrd="0" destOrd="0" presId="urn:microsoft.com/office/officeart/2008/layout/VerticalCurvedList"/>
    <dgm:cxn modelId="{B09B346A-E821-4BF6-93E1-256B96BC92C2}" type="presParOf" srcId="{52BE6426-DC5F-4466-9EC6-54CCD6125824}" destId="{B53838A9-2D39-40B9-A5C9-D960ED52DB05}" srcOrd="13" destOrd="0" presId="urn:microsoft.com/office/officeart/2008/layout/VerticalCurvedList"/>
    <dgm:cxn modelId="{D1C6E29B-285B-4ABC-AFDE-35C2DD7B57DA}" type="presParOf" srcId="{52BE6426-DC5F-4466-9EC6-54CCD6125824}" destId="{8F21880F-0806-4420-BB15-52DF02D87642}" srcOrd="14" destOrd="0" presId="urn:microsoft.com/office/officeart/2008/layout/VerticalCurvedList"/>
    <dgm:cxn modelId="{2227511C-7A48-456D-811C-4CB8A0247909}" type="presParOf" srcId="{8F21880F-0806-4420-BB15-52DF02D87642}" destId="{7CC6166D-93BE-4069-A984-496886FBDFC5}" srcOrd="0" destOrd="0" presId="urn:microsoft.com/office/officeart/2008/layout/VerticalCurvedLis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39FFEC-4722-4A88-8EED-89F7B60271C8}" type="doc">
      <dgm:prSet loTypeId="urn:microsoft.com/office/officeart/2005/8/layout/vList2" loCatId="list" qsTypeId="urn:microsoft.com/office/officeart/2005/8/quickstyle/3d6" qsCatId="3D" csTypeId="urn:microsoft.com/office/officeart/2005/8/colors/accent2_5" csCatId="accent2" phldr="1"/>
      <dgm:spPr/>
      <dgm:t>
        <a:bodyPr/>
        <a:lstStyle/>
        <a:p>
          <a:endParaRPr lang="fr-FR"/>
        </a:p>
      </dgm:t>
    </dgm:pt>
    <dgm:pt modelId="{9004BE32-E596-4E5D-A0A7-B366CD541EC6}">
      <dgm:prSet custT="1"/>
      <dgm:spPr/>
      <dgm:t>
        <a:bodyPr/>
        <a:lstStyle/>
        <a:p>
          <a:pPr rtl="0"/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Biotechnologie </a:t>
          </a:r>
          <a:r>
            <a:rPr lang="fr-FR" sz="1600" b="1" i="1" dirty="0" smtClean="0">
              <a:ea typeface="Calibri" pitchFamily="34" charset="0"/>
            </a:rPr>
            <a:t>: 4 labos, 50 EC, 96 Doctorants ; </a:t>
          </a:r>
          <a:endParaRPr lang="fr-FR" sz="1600" b="1" dirty="0"/>
        </a:p>
      </dgm:t>
    </dgm:pt>
    <dgm:pt modelId="{7F991859-03C8-4F40-B284-7495C92207D8}" type="parTrans" cxnId="{A2AB4910-135B-4B43-B22A-0D0254577BDC}">
      <dgm:prSet/>
      <dgm:spPr/>
      <dgm:t>
        <a:bodyPr/>
        <a:lstStyle/>
        <a:p>
          <a:endParaRPr lang="fr-FR"/>
        </a:p>
      </dgm:t>
    </dgm:pt>
    <dgm:pt modelId="{F835F9C6-D9EB-4ABA-A860-45E31DAF432C}" type="sibTrans" cxnId="{A2AB4910-135B-4B43-B22A-0D0254577BDC}">
      <dgm:prSet/>
      <dgm:spPr/>
      <dgm:t>
        <a:bodyPr/>
        <a:lstStyle/>
        <a:p>
          <a:endParaRPr lang="fr-FR"/>
        </a:p>
      </dgm:t>
    </dgm:pt>
    <dgm:pt modelId="{2CC0F5CA-D84C-4E4C-899C-03BD278866FA}">
      <dgm:prSet custT="1"/>
      <dgm:spPr/>
      <dgm:t>
        <a:bodyPr/>
        <a:lstStyle/>
        <a:p>
          <a:r>
            <a:rPr lang="fr-FR" sz="1600" b="1" i="1" dirty="0" smtClean="0"/>
            <a:t>  </a:t>
          </a:r>
          <a:r>
            <a:rPr lang="fr-FR" sz="1800" b="1" i="1" dirty="0" smtClean="0">
              <a:solidFill>
                <a:srgbClr val="000099"/>
              </a:solidFill>
            </a:rPr>
            <a:t>Plantes aromatiques et médicinales </a:t>
          </a:r>
          <a:r>
            <a:rPr lang="fr-FR" sz="1600" b="1" i="1" dirty="0" smtClean="0"/>
            <a:t>: 1 labo permanent et 21 labos associés, 11 EC, 20 Doctorants ;</a:t>
          </a:r>
          <a:endParaRPr lang="fr-FR" sz="1600" b="1" i="1" dirty="0"/>
        </a:p>
      </dgm:t>
    </dgm:pt>
    <dgm:pt modelId="{69D767AA-0641-4A78-87D9-534499D2509E}" type="parTrans" cxnId="{F2D698F9-A2E8-4AE3-A323-0570D624844D}">
      <dgm:prSet/>
      <dgm:spPr/>
      <dgm:t>
        <a:bodyPr/>
        <a:lstStyle/>
        <a:p>
          <a:endParaRPr lang="fr-FR"/>
        </a:p>
      </dgm:t>
    </dgm:pt>
    <dgm:pt modelId="{6EEE988D-CE78-4E6B-AB8D-F09D4DC435FA}" type="sibTrans" cxnId="{F2D698F9-A2E8-4AE3-A323-0570D624844D}">
      <dgm:prSet/>
      <dgm:spPr/>
      <dgm:t>
        <a:bodyPr/>
        <a:lstStyle/>
        <a:p>
          <a:endParaRPr lang="fr-FR"/>
        </a:p>
      </dgm:t>
    </dgm:pt>
    <dgm:pt modelId="{EFEF341B-ACC1-45EE-BE1C-A95653F313D5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Eau et Environnement</a:t>
          </a:r>
          <a:r>
            <a:rPr lang="fr-FR" sz="1600" b="1" i="1" dirty="0" smtClean="0">
              <a:ea typeface="Calibri" pitchFamily="34" charset="0"/>
            </a:rPr>
            <a:t> : 14 labos, 112 EC, 171 Doctorants;</a:t>
          </a:r>
          <a:endParaRPr lang="fr-FR" sz="1600" b="1" i="1" dirty="0"/>
        </a:p>
      </dgm:t>
    </dgm:pt>
    <dgm:pt modelId="{0EEED2A6-1A4C-40F0-82B7-EBA92BD54F05}" type="parTrans" cxnId="{FF209CAE-330D-44F0-A593-B2BC97360792}">
      <dgm:prSet/>
      <dgm:spPr/>
      <dgm:t>
        <a:bodyPr/>
        <a:lstStyle/>
        <a:p>
          <a:endParaRPr lang="fr-FR"/>
        </a:p>
      </dgm:t>
    </dgm:pt>
    <dgm:pt modelId="{28C54348-1F3D-4A20-A1A3-C9534E3AA1B2}" type="sibTrans" cxnId="{FF209CAE-330D-44F0-A593-B2BC97360792}">
      <dgm:prSet/>
      <dgm:spPr/>
      <dgm:t>
        <a:bodyPr/>
        <a:lstStyle/>
        <a:p>
          <a:endParaRPr lang="fr-FR"/>
        </a:p>
      </dgm:t>
    </dgm:pt>
    <dgm:pt modelId="{D7336144-A7AD-4BF0-AA63-AF968099D77B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Santé, Recherche Biomédicale, Biomolécules et Qualité de la Vie </a:t>
          </a:r>
          <a:r>
            <a:rPr lang="fr-FR" sz="1600" b="1" i="1" dirty="0" smtClean="0">
              <a:ea typeface="Calibri" pitchFamily="34" charset="0"/>
            </a:rPr>
            <a:t>: 13 labos, 196 EC, 165 Doctorants;</a:t>
          </a:r>
          <a:endParaRPr lang="fr-FR" sz="1600" b="1" i="1" dirty="0"/>
        </a:p>
      </dgm:t>
    </dgm:pt>
    <dgm:pt modelId="{32B8F5B2-711D-4BFB-B6A4-895EC2706DFF}" type="parTrans" cxnId="{F46AA71C-8D36-42C4-B299-C93ED020A233}">
      <dgm:prSet/>
      <dgm:spPr/>
      <dgm:t>
        <a:bodyPr/>
        <a:lstStyle/>
        <a:p>
          <a:endParaRPr lang="fr-FR"/>
        </a:p>
      </dgm:t>
    </dgm:pt>
    <dgm:pt modelId="{BF1E5762-E4B0-486C-864E-55D9957A0B82}" type="sibTrans" cxnId="{F46AA71C-8D36-42C4-B299-C93ED020A233}">
      <dgm:prSet/>
      <dgm:spPr/>
      <dgm:t>
        <a:bodyPr/>
        <a:lstStyle/>
        <a:p>
          <a:endParaRPr lang="fr-FR"/>
        </a:p>
      </dgm:t>
    </dgm:pt>
    <dgm:pt modelId="{CE119562-E519-4D27-B128-A8C4C4666E84}">
      <dgm:prSet custT="1"/>
      <dgm:spPr/>
      <dgm:t>
        <a:bodyPr/>
        <a:lstStyle/>
        <a:p>
          <a:r>
            <a:rPr lang="fr-FR" sz="1500" b="1" i="1" dirty="0" smtClean="0">
              <a:ea typeface="Calibri" pitchFamily="34" charset="0"/>
            </a:rPr>
            <a:t>  </a:t>
          </a:r>
          <a:r>
            <a:rPr lang="fr-FR" sz="1600" b="1" i="1" dirty="0" smtClean="0">
              <a:solidFill>
                <a:srgbClr val="000099"/>
              </a:solidFill>
              <a:ea typeface="Calibri" pitchFamily="34" charset="0"/>
            </a:rPr>
            <a:t>Technologies de l’Information et de la Communication, Systèmes, Améliorations et Applications, E-Services, Robotique… </a:t>
          </a:r>
          <a:r>
            <a:rPr lang="fr-FR" sz="1500" b="1" i="1" dirty="0" smtClean="0">
              <a:ea typeface="Calibri" pitchFamily="34" charset="0"/>
            </a:rPr>
            <a:t>: 18 labos, 222 EC, 493 Doctorants </a:t>
          </a:r>
          <a:r>
            <a:rPr lang="fr-FR" sz="1600" b="1" i="1" dirty="0" smtClean="0">
              <a:ea typeface="Calibri" pitchFamily="34" charset="0"/>
            </a:rPr>
            <a:t>;</a:t>
          </a:r>
          <a:endParaRPr lang="fr-FR" sz="1600" b="1" i="1" dirty="0"/>
        </a:p>
      </dgm:t>
    </dgm:pt>
    <dgm:pt modelId="{31CDB453-21FA-4195-A859-FC98A47C9BB2}" type="parTrans" cxnId="{7FDBE7A6-F8CD-47D0-8E08-C16B7E1263E7}">
      <dgm:prSet/>
      <dgm:spPr/>
      <dgm:t>
        <a:bodyPr/>
        <a:lstStyle/>
        <a:p>
          <a:endParaRPr lang="fr-FR"/>
        </a:p>
      </dgm:t>
    </dgm:pt>
    <dgm:pt modelId="{80C23FE0-74A2-4CE8-A41F-CDEE5BDC9835}" type="sibTrans" cxnId="{7FDBE7A6-F8CD-47D0-8E08-C16B7E1263E7}">
      <dgm:prSet/>
      <dgm:spPr/>
      <dgm:t>
        <a:bodyPr/>
        <a:lstStyle/>
        <a:p>
          <a:endParaRPr lang="fr-FR"/>
        </a:p>
      </dgm:t>
    </dgm:pt>
    <dgm:pt modelId="{589DF904-B5B4-49D6-A462-A53B1E609A52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Energie et Développement Durable </a:t>
          </a:r>
          <a:r>
            <a:rPr lang="fr-FR" sz="1600" b="1" i="1" dirty="0" smtClean="0">
              <a:ea typeface="Calibri" pitchFamily="34" charset="0"/>
            </a:rPr>
            <a:t>: 9 labos, 99 EC, 173 Doctorants;</a:t>
          </a:r>
          <a:endParaRPr lang="fr-FR" sz="1600" b="1" i="1" dirty="0"/>
        </a:p>
      </dgm:t>
    </dgm:pt>
    <dgm:pt modelId="{3AB9C8D5-87AA-4318-BBFA-5863528E572B}" type="parTrans" cxnId="{FE529500-6D61-4896-8FC9-C113E049A60F}">
      <dgm:prSet/>
      <dgm:spPr/>
      <dgm:t>
        <a:bodyPr/>
        <a:lstStyle/>
        <a:p>
          <a:endParaRPr lang="fr-FR"/>
        </a:p>
      </dgm:t>
    </dgm:pt>
    <dgm:pt modelId="{087F2396-A844-4017-BDC5-C6CEA10EF236}" type="sibTrans" cxnId="{FE529500-6D61-4896-8FC9-C113E049A60F}">
      <dgm:prSet/>
      <dgm:spPr/>
      <dgm:t>
        <a:bodyPr/>
        <a:lstStyle/>
        <a:p>
          <a:endParaRPr lang="fr-FR"/>
        </a:p>
      </dgm:t>
    </dgm:pt>
    <dgm:pt modelId="{5F3F8662-3F9C-4E0F-A89B-328088D9B99E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Structuration Territoriale, Espaces Vulnérables et Développement Durable </a:t>
          </a:r>
          <a:r>
            <a:rPr lang="fr-FR" sz="1600" b="1" i="1" dirty="0" smtClean="0">
              <a:ea typeface="Calibri" pitchFamily="34" charset="0"/>
            </a:rPr>
            <a:t>: 6 labos, 64 EC ;</a:t>
          </a:r>
          <a:endParaRPr lang="fr-FR" sz="1600" b="1" i="1" dirty="0"/>
        </a:p>
      </dgm:t>
    </dgm:pt>
    <dgm:pt modelId="{DF4B38CC-C4A4-4E6D-A71F-382997216B1F}" type="parTrans" cxnId="{E5ABB9B7-A51C-4B8D-A8E5-C1677761CC28}">
      <dgm:prSet/>
      <dgm:spPr/>
      <dgm:t>
        <a:bodyPr/>
        <a:lstStyle/>
        <a:p>
          <a:endParaRPr lang="fr-FR"/>
        </a:p>
      </dgm:t>
    </dgm:pt>
    <dgm:pt modelId="{FD481BD6-8EE7-45C2-BC84-6C94DB341843}" type="sibTrans" cxnId="{E5ABB9B7-A51C-4B8D-A8E5-C1677761CC28}">
      <dgm:prSet/>
      <dgm:spPr/>
      <dgm:t>
        <a:bodyPr/>
        <a:lstStyle/>
        <a:p>
          <a:endParaRPr lang="fr-FR"/>
        </a:p>
      </dgm:t>
    </dgm:pt>
    <dgm:pt modelId="{37C89C9C-965B-4636-B9CC-FD6777CB7DA5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Economie et Management d’Organisations </a:t>
          </a:r>
          <a:r>
            <a:rPr lang="fr-FR" sz="1600" b="1" i="1" dirty="0" smtClean="0">
              <a:ea typeface="Calibri" pitchFamily="34" charset="0"/>
            </a:rPr>
            <a:t>: 8 labos, 82 EC, 195 Doctorants ;</a:t>
          </a:r>
          <a:endParaRPr lang="fr-FR" sz="1600" b="1" i="1" dirty="0"/>
        </a:p>
      </dgm:t>
    </dgm:pt>
    <dgm:pt modelId="{B004AA6B-E445-4AAD-A8B7-00FC1B38F78F}" type="parTrans" cxnId="{C4006E27-39D4-4384-A3D1-F581F62ECD2C}">
      <dgm:prSet/>
      <dgm:spPr/>
      <dgm:t>
        <a:bodyPr/>
        <a:lstStyle/>
        <a:p>
          <a:endParaRPr lang="fr-FR"/>
        </a:p>
      </dgm:t>
    </dgm:pt>
    <dgm:pt modelId="{9524F5D5-F836-4FFB-A2C8-239DF239D0EB}" type="sibTrans" cxnId="{C4006E27-39D4-4384-A3D1-F581F62ECD2C}">
      <dgm:prSet/>
      <dgm:spPr/>
      <dgm:t>
        <a:bodyPr/>
        <a:lstStyle/>
        <a:p>
          <a:endParaRPr lang="fr-FR"/>
        </a:p>
      </dgm:t>
    </dgm:pt>
    <dgm:pt modelId="{FA88B789-435A-4ED0-BD77-7E04896FD537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Défis Sociétaux, Patrimoine Culturel et Dialogue des Civilisations </a:t>
          </a:r>
          <a:r>
            <a:rPr lang="fr-FR" sz="1600" b="1" i="1" dirty="0" smtClean="0">
              <a:ea typeface="Calibri" pitchFamily="34" charset="0"/>
            </a:rPr>
            <a:t>: 9 labos, 92 EC, 501 Doctorants ;</a:t>
          </a:r>
          <a:endParaRPr lang="fr-FR" sz="1600" b="1" i="1" dirty="0"/>
        </a:p>
      </dgm:t>
    </dgm:pt>
    <dgm:pt modelId="{8CFE7137-C439-46B7-AE0B-D078A36CFF5A}" type="parTrans" cxnId="{2402D4B0-FA09-48E4-B3CE-49EB9F921FE3}">
      <dgm:prSet/>
      <dgm:spPr/>
      <dgm:t>
        <a:bodyPr/>
        <a:lstStyle/>
        <a:p>
          <a:endParaRPr lang="fr-FR"/>
        </a:p>
      </dgm:t>
    </dgm:pt>
    <dgm:pt modelId="{11E3CF26-5D44-4D27-8A45-E97016105894}" type="sibTrans" cxnId="{2402D4B0-FA09-48E4-B3CE-49EB9F921FE3}">
      <dgm:prSet/>
      <dgm:spPr/>
      <dgm:t>
        <a:bodyPr/>
        <a:lstStyle/>
        <a:p>
          <a:endParaRPr lang="fr-FR"/>
        </a:p>
      </dgm:t>
    </dgm:pt>
    <dgm:pt modelId="{65827D7F-B57C-44A6-912C-7B273A59C415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Langues, Communication et Arts </a:t>
          </a:r>
          <a:r>
            <a:rPr lang="fr-FR" sz="1600" b="1" i="1" dirty="0" smtClean="0">
              <a:ea typeface="Calibri" pitchFamily="34" charset="0"/>
            </a:rPr>
            <a:t>: 9 labos, 127 EC, 587 Doctorants ;</a:t>
          </a:r>
          <a:endParaRPr lang="fr-FR" sz="1600" b="1" i="1" dirty="0">
            <a:ea typeface="Calibri" pitchFamily="34" charset="0"/>
          </a:endParaRPr>
        </a:p>
      </dgm:t>
    </dgm:pt>
    <dgm:pt modelId="{992D3C78-CD81-41B8-B984-ED28622405CB}" type="parTrans" cxnId="{A5A96BCE-A27C-419C-9394-22963A337D8C}">
      <dgm:prSet/>
      <dgm:spPr/>
      <dgm:t>
        <a:bodyPr/>
        <a:lstStyle/>
        <a:p>
          <a:endParaRPr lang="fr-FR"/>
        </a:p>
      </dgm:t>
    </dgm:pt>
    <dgm:pt modelId="{A0C4382B-9D3E-4A0E-8329-DF1B86BADCF8}" type="sibTrans" cxnId="{A5A96BCE-A27C-419C-9394-22963A337D8C}">
      <dgm:prSet/>
      <dgm:spPr/>
      <dgm:t>
        <a:bodyPr/>
        <a:lstStyle/>
        <a:p>
          <a:endParaRPr lang="fr-FR"/>
        </a:p>
      </dgm:t>
    </dgm:pt>
    <dgm:pt modelId="{76FAAD54-187C-4A53-B6D2-7326581AEB81}">
      <dgm:prSet custT="1"/>
      <dgm:spPr/>
      <dgm:t>
        <a:bodyPr/>
        <a:lstStyle/>
        <a:p>
          <a:r>
            <a:rPr lang="fr-FR" sz="1600" b="1" i="1" dirty="0" smtClean="0">
              <a:ea typeface="Calibri" pitchFamily="34" charset="0"/>
            </a:rPr>
            <a:t>  </a:t>
          </a:r>
          <a:r>
            <a:rPr lang="fr-FR" sz="1800" b="1" i="1" dirty="0" smtClean="0">
              <a:solidFill>
                <a:srgbClr val="000099"/>
              </a:solidFill>
              <a:ea typeface="Calibri" pitchFamily="34" charset="0"/>
            </a:rPr>
            <a:t>Droit , Etat et Société</a:t>
          </a:r>
          <a:r>
            <a:rPr lang="fr-FR" sz="1600" b="1" i="1" dirty="0" smtClean="0">
              <a:ea typeface="Calibri" pitchFamily="34" charset="0"/>
            </a:rPr>
            <a:t> : 7 labos, 86 EC, 406 Doctorants, 540 Doctorants ;</a:t>
          </a:r>
          <a:endParaRPr lang="fr-FR" sz="500" b="1" i="1" dirty="0"/>
        </a:p>
      </dgm:t>
    </dgm:pt>
    <dgm:pt modelId="{943752AA-F218-48DA-A8DC-E6F0EB0E85A4}" type="parTrans" cxnId="{F03FC86A-79B0-4043-81D6-B898A1453598}">
      <dgm:prSet/>
      <dgm:spPr/>
      <dgm:t>
        <a:bodyPr/>
        <a:lstStyle/>
        <a:p>
          <a:endParaRPr lang="fr-FR"/>
        </a:p>
      </dgm:t>
    </dgm:pt>
    <dgm:pt modelId="{0DF71919-5B21-48D6-ACD6-FCD8C029CD1E}" type="sibTrans" cxnId="{F03FC86A-79B0-4043-81D6-B898A1453598}">
      <dgm:prSet/>
      <dgm:spPr/>
      <dgm:t>
        <a:bodyPr/>
        <a:lstStyle/>
        <a:p>
          <a:endParaRPr lang="fr-FR"/>
        </a:p>
      </dgm:t>
    </dgm:pt>
    <dgm:pt modelId="{1584D535-5859-4BB7-9EBA-F95F77AB35C9}" type="pres">
      <dgm:prSet presAssocID="{0439FFEC-4722-4A88-8EED-89F7B60271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3B1A83C-CC68-4418-BA22-6956FEF12877}" type="pres">
      <dgm:prSet presAssocID="{9004BE32-E596-4E5D-A0A7-B366CD541EC6}" presName="parentText" presStyleLbl="node1" presStyleIdx="0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A9860A-201E-430D-8680-31C22DE6D9BD}" type="pres">
      <dgm:prSet presAssocID="{F835F9C6-D9EB-4ABA-A860-45E31DAF432C}" presName="spacer" presStyleCnt="0"/>
      <dgm:spPr/>
      <dgm:t>
        <a:bodyPr/>
        <a:lstStyle/>
        <a:p>
          <a:endParaRPr lang="fr-FR"/>
        </a:p>
      </dgm:t>
    </dgm:pt>
    <dgm:pt modelId="{4B067213-1395-45B2-9A0D-A86714C7D2F2}" type="pres">
      <dgm:prSet presAssocID="{2CC0F5CA-D84C-4E4C-899C-03BD278866FA}" presName="parentText" presStyleLbl="node1" presStyleIdx="1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F3A2474-57A0-42AA-9C8A-6302C8C48912}" type="pres">
      <dgm:prSet presAssocID="{6EEE988D-CE78-4E6B-AB8D-F09D4DC435FA}" presName="spacer" presStyleCnt="0"/>
      <dgm:spPr/>
      <dgm:t>
        <a:bodyPr/>
        <a:lstStyle/>
        <a:p>
          <a:endParaRPr lang="fr-FR"/>
        </a:p>
      </dgm:t>
    </dgm:pt>
    <dgm:pt modelId="{4AA9A789-0DCE-41A5-B826-4AE43EF82714}" type="pres">
      <dgm:prSet presAssocID="{EFEF341B-ACC1-45EE-BE1C-A95653F313D5}" presName="parentText" presStyleLbl="node1" presStyleIdx="2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E2A4C0-F853-4A46-8065-CA01A1F79725}" type="pres">
      <dgm:prSet presAssocID="{28C54348-1F3D-4A20-A1A3-C9534E3AA1B2}" presName="spacer" presStyleCnt="0"/>
      <dgm:spPr/>
      <dgm:t>
        <a:bodyPr/>
        <a:lstStyle/>
        <a:p>
          <a:endParaRPr lang="fr-FR"/>
        </a:p>
      </dgm:t>
    </dgm:pt>
    <dgm:pt modelId="{07133EC0-2C36-4AF1-9F5D-64619997C0A9}" type="pres">
      <dgm:prSet presAssocID="{D7336144-A7AD-4BF0-AA63-AF968099D77B}" presName="parentText" presStyleLbl="node1" presStyleIdx="3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AB9D19-9954-4CCE-A18B-A06DDC64128A}" type="pres">
      <dgm:prSet presAssocID="{BF1E5762-E4B0-486C-864E-55D9957A0B82}" presName="spacer" presStyleCnt="0"/>
      <dgm:spPr/>
      <dgm:t>
        <a:bodyPr/>
        <a:lstStyle/>
        <a:p>
          <a:endParaRPr lang="fr-FR"/>
        </a:p>
      </dgm:t>
    </dgm:pt>
    <dgm:pt modelId="{18973C2E-7999-42A0-A717-EE4FC272CD8E}" type="pres">
      <dgm:prSet presAssocID="{CE119562-E519-4D27-B128-A8C4C4666E84}" presName="parentText" presStyleLbl="node1" presStyleIdx="4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81FC2F-4E69-4335-883D-D7B2B2DDB1CB}" type="pres">
      <dgm:prSet presAssocID="{80C23FE0-74A2-4CE8-A41F-CDEE5BDC9835}" presName="spacer" presStyleCnt="0"/>
      <dgm:spPr/>
      <dgm:t>
        <a:bodyPr/>
        <a:lstStyle/>
        <a:p>
          <a:endParaRPr lang="fr-FR"/>
        </a:p>
      </dgm:t>
    </dgm:pt>
    <dgm:pt modelId="{994BBF00-202C-4EC7-A79D-6B8A9CA0BD49}" type="pres">
      <dgm:prSet presAssocID="{589DF904-B5B4-49D6-A462-A53B1E609A52}" presName="parentText" presStyleLbl="node1" presStyleIdx="5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0BD2B7-445C-4F9D-A778-7111CE885700}" type="pres">
      <dgm:prSet presAssocID="{087F2396-A844-4017-BDC5-C6CEA10EF236}" presName="spacer" presStyleCnt="0"/>
      <dgm:spPr/>
      <dgm:t>
        <a:bodyPr/>
        <a:lstStyle/>
        <a:p>
          <a:endParaRPr lang="fr-FR"/>
        </a:p>
      </dgm:t>
    </dgm:pt>
    <dgm:pt modelId="{F51E21D2-D829-4EEE-AA10-9CA3B10BA451}" type="pres">
      <dgm:prSet presAssocID="{5F3F8662-3F9C-4E0F-A89B-328088D9B99E}" presName="parentText" presStyleLbl="node1" presStyleIdx="6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890CC9-C923-41EA-96BA-2E1A9868CA4D}" type="pres">
      <dgm:prSet presAssocID="{FD481BD6-8EE7-45C2-BC84-6C94DB341843}" presName="spacer" presStyleCnt="0"/>
      <dgm:spPr/>
      <dgm:t>
        <a:bodyPr/>
        <a:lstStyle/>
        <a:p>
          <a:endParaRPr lang="fr-FR"/>
        </a:p>
      </dgm:t>
    </dgm:pt>
    <dgm:pt modelId="{C3938FAD-4E0E-41D5-8BE1-05E662A4F025}" type="pres">
      <dgm:prSet presAssocID="{37C89C9C-965B-4636-B9CC-FD6777CB7DA5}" presName="parentText" presStyleLbl="node1" presStyleIdx="7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742B658-150A-4AAC-A09C-8C9B99B3C62B}" type="pres">
      <dgm:prSet presAssocID="{9524F5D5-F836-4FFB-A2C8-239DF239D0EB}" presName="spacer" presStyleCnt="0"/>
      <dgm:spPr/>
      <dgm:t>
        <a:bodyPr/>
        <a:lstStyle/>
        <a:p>
          <a:endParaRPr lang="fr-FR"/>
        </a:p>
      </dgm:t>
    </dgm:pt>
    <dgm:pt modelId="{0DE3BFC3-6410-4AB9-8748-B9931022923D}" type="pres">
      <dgm:prSet presAssocID="{FA88B789-435A-4ED0-BD77-7E04896FD537}" presName="parentText" presStyleLbl="node1" presStyleIdx="8" presStyleCnt="11" custLinFactY="165228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7C2A4A8-55DF-402C-97E3-0E4A2E4DC808}" type="pres">
      <dgm:prSet presAssocID="{11E3CF26-5D44-4D27-8A45-E97016105894}" presName="spacer" presStyleCnt="0"/>
      <dgm:spPr/>
      <dgm:t>
        <a:bodyPr/>
        <a:lstStyle/>
        <a:p>
          <a:endParaRPr lang="fr-FR"/>
        </a:p>
      </dgm:t>
    </dgm:pt>
    <dgm:pt modelId="{838D0932-FBD3-4D7A-9013-984E1DCD5AE6}" type="pres">
      <dgm:prSet presAssocID="{65827D7F-B57C-44A6-912C-7B273A59C415}" presName="parentText" presStyleLbl="node1" presStyleIdx="9" presStyleCnt="11" custLinFactY="-2808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CF77701-A0B1-4E43-A47F-A7ACBAB1882C}" type="pres">
      <dgm:prSet presAssocID="{A0C4382B-9D3E-4A0E-8329-DF1B86BADCF8}" presName="spacer" presStyleCnt="0"/>
      <dgm:spPr/>
      <dgm:t>
        <a:bodyPr/>
        <a:lstStyle/>
        <a:p>
          <a:endParaRPr lang="fr-FR"/>
        </a:p>
      </dgm:t>
    </dgm:pt>
    <dgm:pt modelId="{516FA5C5-8484-433F-8F39-FCC3ECD3320C}" type="pres">
      <dgm:prSet presAssocID="{76FAAD54-187C-4A53-B6D2-7326581AEB81}" presName="parentText" presStyleLbl="node1" presStyleIdx="10" presStyleCnt="11" custLinFactY="-211954" custLinFactNeighborY="-30000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5ABB9B7-A51C-4B8D-A8E5-C1677761CC28}" srcId="{0439FFEC-4722-4A88-8EED-89F7B60271C8}" destId="{5F3F8662-3F9C-4E0F-A89B-328088D9B99E}" srcOrd="6" destOrd="0" parTransId="{DF4B38CC-C4A4-4E6D-A71F-382997216B1F}" sibTransId="{FD481BD6-8EE7-45C2-BC84-6C94DB341843}"/>
    <dgm:cxn modelId="{7FDBE7A6-F8CD-47D0-8E08-C16B7E1263E7}" srcId="{0439FFEC-4722-4A88-8EED-89F7B60271C8}" destId="{CE119562-E519-4D27-B128-A8C4C4666E84}" srcOrd="4" destOrd="0" parTransId="{31CDB453-21FA-4195-A859-FC98A47C9BB2}" sibTransId="{80C23FE0-74A2-4CE8-A41F-CDEE5BDC9835}"/>
    <dgm:cxn modelId="{C89F7614-0780-43E6-921C-A273C4382F5A}" type="presOf" srcId="{EFEF341B-ACC1-45EE-BE1C-A95653F313D5}" destId="{4AA9A789-0DCE-41A5-B826-4AE43EF82714}" srcOrd="0" destOrd="0" presId="urn:microsoft.com/office/officeart/2005/8/layout/vList2"/>
    <dgm:cxn modelId="{8E21203A-D405-4B3A-9C3D-08D2DE18DA95}" type="presOf" srcId="{D7336144-A7AD-4BF0-AA63-AF968099D77B}" destId="{07133EC0-2C36-4AF1-9F5D-64619997C0A9}" srcOrd="0" destOrd="0" presId="urn:microsoft.com/office/officeart/2005/8/layout/vList2"/>
    <dgm:cxn modelId="{F46AA71C-8D36-42C4-B299-C93ED020A233}" srcId="{0439FFEC-4722-4A88-8EED-89F7B60271C8}" destId="{D7336144-A7AD-4BF0-AA63-AF968099D77B}" srcOrd="3" destOrd="0" parTransId="{32B8F5B2-711D-4BFB-B6A4-895EC2706DFF}" sibTransId="{BF1E5762-E4B0-486C-864E-55D9957A0B82}"/>
    <dgm:cxn modelId="{AE1FC4F2-1059-44E8-8BF6-0B323AFB7D55}" type="presOf" srcId="{37C89C9C-965B-4636-B9CC-FD6777CB7DA5}" destId="{C3938FAD-4E0E-41D5-8BE1-05E662A4F025}" srcOrd="0" destOrd="0" presId="urn:microsoft.com/office/officeart/2005/8/layout/vList2"/>
    <dgm:cxn modelId="{C4006E27-39D4-4384-A3D1-F581F62ECD2C}" srcId="{0439FFEC-4722-4A88-8EED-89F7B60271C8}" destId="{37C89C9C-965B-4636-B9CC-FD6777CB7DA5}" srcOrd="7" destOrd="0" parTransId="{B004AA6B-E445-4AAD-A8B7-00FC1B38F78F}" sibTransId="{9524F5D5-F836-4FFB-A2C8-239DF239D0EB}"/>
    <dgm:cxn modelId="{140D9D17-9198-41A8-BC16-1DDC10FCFE44}" type="presOf" srcId="{FA88B789-435A-4ED0-BD77-7E04896FD537}" destId="{0DE3BFC3-6410-4AB9-8748-B9931022923D}" srcOrd="0" destOrd="0" presId="urn:microsoft.com/office/officeart/2005/8/layout/vList2"/>
    <dgm:cxn modelId="{10A736E7-681A-4B0B-9520-E3DA1F96B709}" type="presOf" srcId="{76FAAD54-187C-4A53-B6D2-7326581AEB81}" destId="{516FA5C5-8484-433F-8F39-FCC3ECD3320C}" srcOrd="0" destOrd="0" presId="urn:microsoft.com/office/officeart/2005/8/layout/vList2"/>
    <dgm:cxn modelId="{25C04269-13C3-43E6-A04B-693A696DFE5F}" type="presOf" srcId="{9004BE32-E596-4E5D-A0A7-B366CD541EC6}" destId="{43B1A83C-CC68-4418-BA22-6956FEF12877}" srcOrd="0" destOrd="0" presId="urn:microsoft.com/office/officeart/2005/8/layout/vList2"/>
    <dgm:cxn modelId="{1049B529-81B2-42AE-9AB8-E9C401FACE9E}" type="presOf" srcId="{589DF904-B5B4-49D6-A462-A53B1E609A52}" destId="{994BBF00-202C-4EC7-A79D-6B8A9CA0BD49}" srcOrd="0" destOrd="0" presId="urn:microsoft.com/office/officeart/2005/8/layout/vList2"/>
    <dgm:cxn modelId="{E6FDA2D2-5C23-451B-8B93-EC56751F126A}" type="presOf" srcId="{65827D7F-B57C-44A6-912C-7B273A59C415}" destId="{838D0932-FBD3-4D7A-9013-984E1DCD5AE6}" srcOrd="0" destOrd="0" presId="urn:microsoft.com/office/officeart/2005/8/layout/vList2"/>
    <dgm:cxn modelId="{FE529500-6D61-4896-8FC9-C113E049A60F}" srcId="{0439FFEC-4722-4A88-8EED-89F7B60271C8}" destId="{589DF904-B5B4-49D6-A462-A53B1E609A52}" srcOrd="5" destOrd="0" parTransId="{3AB9C8D5-87AA-4318-BBFA-5863528E572B}" sibTransId="{087F2396-A844-4017-BDC5-C6CEA10EF236}"/>
    <dgm:cxn modelId="{A2AB4910-135B-4B43-B22A-0D0254577BDC}" srcId="{0439FFEC-4722-4A88-8EED-89F7B60271C8}" destId="{9004BE32-E596-4E5D-A0A7-B366CD541EC6}" srcOrd="0" destOrd="0" parTransId="{7F991859-03C8-4F40-B284-7495C92207D8}" sibTransId="{F835F9C6-D9EB-4ABA-A860-45E31DAF432C}"/>
    <dgm:cxn modelId="{E7A5207F-3E4E-42A9-95C9-B5EE9D57A380}" type="presOf" srcId="{5F3F8662-3F9C-4E0F-A89B-328088D9B99E}" destId="{F51E21D2-D829-4EEE-AA10-9CA3B10BA451}" srcOrd="0" destOrd="0" presId="urn:microsoft.com/office/officeart/2005/8/layout/vList2"/>
    <dgm:cxn modelId="{F2D698F9-A2E8-4AE3-A323-0570D624844D}" srcId="{0439FFEC-4722-4A88-8EED-89F7B60271C8}" destId="{2CC0F5CA-D84C-4E4C-899C-03BD278866FA}" srcOrd="1" destOrd="0" parTransId="{69D767AA-0641-4A78-87D9-534499D2509E}" sibTransId="{6EEE988D-CE78-4E6B-AB8D-F09D4DC435FA}"/>
    <dgm:cxn modelId="{F03FC86A-79B0-4043-81D6-B898A1453598}" srcId="{0439FFEC-4722-4A88-8EED-89F7B60271C8}" destId="{76FAAD54-187C-4A53-B6D2-7326581AEB81}" srcOrd="10" destOrd="0" parTransId="{943752AA-F218-48DA-A8DC-E6F0EB0E85A4}" sibTransId="{0DF71919-5B21-48D6-ACD6-FCD8C029CD1E}"/>
    <dgm:cxn modelId="{A5A96BCE-A27C-419C-9394-22963A337D8C}" srcId="{0439FFEC-4722-4A88-8EED-89F7B60271C8}" destId="{65827D7F-B57C-44A6-912C-7B273A59C415}" srcOrd="9" destOrd="0" parTransId="{992D3C78-CD81-41B8-B984-ED28622405CB}" sibTransId="{A0C4382B-9D3E-4A0E-8329-DF1B86BADCF8}"/>
    <dgm:cxn modelId="{D7D7C139-3914-47A9-AEE8-9777AA74E09E}" type="presOf" srcId="{CE119562-E519-4D27-B128-A8C4C4666E84}" destId="{18973C2E-7999-42A0-A717-EE4FC272CD8E}" srcOrd="0" destOrd="0" presId="urn:microsoft.com/office/officeart/2005/8/layout/vList2"/>
    <dgm:cxn modelId="{6BC4D9FA-2D0D-4C06-A8A2-260EFE8D2663}" type="presOf" srcId="{0439FFEC-4722-4A88-8EED-89F7B60271C8}" destId="{1584D535-5859-4BB7-9EBA-F95F77AB35C9}" srcOrd="0" destOrd="0" presId="urn:microsoft.com/office/officeart/2005/8/layout/vList2"/>
    <dgm:cxn modelId="{FF209CAE-330D-44F0-A593-B2BC97360792}" srcId="{0439FFEC-4722-4A88-8EED-89F7B60271C8}" destId="{EFEF341B-ACC1-45EE-BE1C-A95653F313D5}" srcOrd="2" destOrd="0" parTransId="{0EEED2A6-1A4C-40F0-82B7-EBA92BD54F05}" sibTransId="{28C54348-1F3D-4A20-A1A3-C9534E3AA1B2}"/>
    <dgm:cxn modelId="{2402D4B0-FA09-48E4-B3CE-49EB9F921FE3}" srcId="{0439FFEC-4722-4A88-8EED-89F7B60271C8}" destId="{FA88B789-435A-4ED0-BD77-7E04896FD537}" srcOrd="8" destOrd="0" parTransId="{8CFE7137-C439-46B7-AE0B-D078A36CFF5A}" sibTransId="{11E3CF26-5D44-4D27-8A45-E97016105894}"/>
    <dgm:cxn modelId="{8A6977A4-520E-498D-A509-DA8AA8AA63F6}" type="presOf" srcId="{2CC0F5CA-D84C-4E4C-899C-03BD278866FA}" destId="{4B067213-1395-45B2-9A0D-A86714C7D2F2}" srcOrd="0" destOrd="0" presId="urn:microsoft.com/office/officeart/2005/8/layout/vList2"/>
    <dgm:cxn modelId="{D6E840B9-E4B2-4907-8C9F-EB70613E780B}" type="presParOf" srcId="{1584D535-5859-4BB7-9EBA-F95F77AB35C9}" destId="{43B1A83C-CC68-4418-BA22-6956FEF12877}" srcOrd="0" destOrd="0" presId="urn:microsoft.com/office/officeart/2005/8/layout/vList2"/>
    <dgm:cxn modelId="{E0A20D85-9CD0-49EB-81B7-AFED1F60186E}" type="presParOf" srcId="{1584D535-5859-4BB7-9EBA-F95F77AB35C9}" destId="{37A9860A-201E-430D-8680-31C22DE6D9BD}" srcOrd="1" destOrd="0" presId="urn:microsoft.com/office/officeart/2005/8/layout/vList2"/>
    <dgm:cxn modelId="{D77AED6C-0DD6-4ABF-99F0-6820B87FD664}" type="presParOf" srcId="{1584D535-5859-4BB7-9EBA-F95F77AB35C9}" destId="{4B067213-1395-45B2-9A0D-A86714C7D2F2}" srcOrd="2" destOrd="0" presId="urn:microsoft.com/office/officeart/2005/8/layout/vList2"/>
    <dgm:cxn modelId="{14999B8F-63F0-492F-BCE9-ECD742C5F03E}" type="presParOf" srcId="{1584D535-5859-4BB7-9EBA-F95F77AB35C9}" destId="{3F3A2474-57A0-42AA-9C8A-6302C8C48912}" srcOrd="3" destOrd="0" presId="urn:microsoft.com/office/officeart/2005/8/layout/vList2"/>
    <dgm:cxn modelId="{D1B01E22-E69A-4C5E-901A-BEF40E898B69}" type="presParOf" srcId="{1584D535-5859-4BB7-9EBA-F95F77AB35C9}" destId="{4AA9A789-0DCE-41A5-B826-4AE43EF82714}" srcOrd="4" destOrd="0" presId="urn:microsoft.com/office/officeart/2005/8/layout/vList2"/>
    <dgm:cxn modelId="{EC841714-103A-4196-8E4F-51E36969DF0C}" type="presParOf" srcId="{1584D535-5859-4BB7-9EBA-F95F77AB35C9}" destId="{6DE2A4C0-F853-4A46-8065-CA01A1F79725}" srcOrd="5" destOrd="0" presId="urn:microsoft.com/office/officeart/2005/8/layout/vList2"/>
    <dgm:cxn modelId="{B3E02422-6AF0-4CC8-AC62-5368E5C19079}" type="presParOf" srcId="{1584D535-5859-4BB7-9EBA-F95F77AB35C9}" destId="{07133EC0-2C36-4AF1-9F5D-64619997C0A9}" srcOrd="6" destOrd="0" presId="urn:microsoft.com/office/officeart/2005/8/layout/vList2"/>
    <dgm:cxn modelId="{CEC0A919-BC69-46CD-BDB6-00AA628D1C18}" type="presParOf" srcId="{1584D535-5859-4BB7-9EBA-F95F77AB35C9}" destId="{C1AB9D19-9954-4CCE-A18B-A06DDC64128A}" srcOrd="7" destOrd="0" presId="urn:microsoft.com/office/officeart/2005/8/layout/vList2"/>
    <dgm:cxn modelId="{7CC19945-9C25-4218-9758-5A06326F1690}" type="presParOf" srcId="{1584D535-5859-4BB7-9EBA-F95F77AB35C9}" destId="{18973C2E-7999-42A0-A717-EE4FC272CD8E}" srcOrd="8" destOrd="0" presId="urn:microsoft.com/office/officeart/2005/8/layout/vList2"/>
    <dgm:cxn modelId="{7740FADF-6004-4D3C-A21E-789D94BFA04A}" type="presParOf" srcId="{1584D535-5859-4BB7-9EBA-F95F77AB35C9}" destId="{DA81FC2F-4E69-4335-883D-D7B2B2DDB1CB}" srcOrd="9" destOrd="0" presId="urn:microsoft.com/office/officeart/2005/8/layout/vList2"/>
    <dgm:cxn modelId="{8AE7B7D3-CF48-421B-B282-7BC7B237FE74}" type="presParOf" srcId="{1584D535-5859-4BB7-9EBA-F95F77AB35C9}" destId="{994BBF00-202C-4EC7-A79D-6B8A9CA0BD49}" srcOrd="10" destOrd="0" presId="urn:microsoft.com/office/officeart/2005/8/layout/vList2"/>
    <dgm:cxn modelId="{CC7AA6EB-95FC-4E40-88F7-60872214C511}" type="presParOf" srcId="{1584D535-5859-4BB7-9EBA-F95F77AB35C9}" destId="{E00BD2B7-445C-4F9D-A778-7111CE885700}" srcOrd="11" destOrd="0" presId="urn:microsoft.com/office/officeart/2005/8/layout/vList2"/>
    <dgm:cxn modelId="{0499F934-5852-45DB-B2D6-BDA628CBB366}" type="presParOf" srcId="{1584D535-5859-4BB7-9EBA-F95F77AB35C9}" destId="{F51E21D2-D829-4EEE-AA10-9CA3B10BA451}" srcOrd="12" destOrd="0" presId="urn:microsoft.com/office/officeart/2005/8/layout/vList2"/>
    <dgm:cxn modelId="{D158E982-0563-4348-9AF5-22EC32CA01D9}" type="presParOf" srcId="{1584D535-5859-4BB7-9EBA-F95F77AB35C9}" destId="{0F890CC9-C923-41EA-96BA-2E1A9868CA4D}" srcOrd="13" destOrd="0" presId="urn:microsoft.com/office/officeart/2005/8/layout/vList2"/>
    <dgm:cxn modelId="{51C963B7-DC6B-4689-8B7B-C584680C2163}" type="presParOf" srcId="{1584D535-5859-4BB7-9EBA-F95F77AB35C9}" destId="{C3938FAD-4E0E-41D5-8BE1-05E662A4F025}" srcOrd="14" destOrd="0" presId="urn:microsoft.com/office/officeart/2005/8/layout/vList2"/>
    <dgm:cxn modelId="{CBF1B019-F521-470B-B6AE-C4F6FCF9D472}" type="presParOf" srcId="{1584D535-5859-4BB7-9EBA-F95F77AB35C9}" destId="{9742B658-150A-4AAC-A09C-8C9B99B3C62B}" srcOrd="15" destOrd="0" presId="urn:microsoft.com/office/officeart/2005/8/layout/vList2"/>
    <dgm:cxn modelId="{54839A1F-D1D9-470B-8431-64F156321689}" type="presParOf" srcId="{1584D535-5859-4BB7-9EBA-F95F77AB35C9}" destId="{0DE3BFC3-6410-4AB9-8748-B9931022923D}" srcOrd="16" destOrd="0" presId="urn:microsoft.com/office/officeart/2005/8/layout/vList2"/>
    <dgm:cxn modelId="{24BE6F93-D49D-4071-8F16-E1A1D8A743B1}" type="presParOf" srcId="{1584D535-5859-4BB7-9EBA-F95F77AB35C9}" destId="{47C2A4A8-55DF-402C-97E3-0E4A2E4DC808}" srcOrd="17" destOrd="0" presId="urn:microsoft.com/office/officeart/2005/8/layout/vList2"/>
    <dgm:cxn modelId="{1DC62D5E-4451-4B20-918E-31E5533D9AED}" type="presParOf" srcId="{1584D535-5859-4BB7-9EBA-F95F77AB35C9}" destId="{838D0932-FBD3-4D7A-9013-984E1DCD5AE6}" srcOrd="18" destOrd="0" presId="urn:microsoft.com/office/officeart/2005/8/layout/vList2"/>
    <dgm:cxn modelId="{177B4552-69B4-4DF4-8DB0-1AD1C08BAF15}" type="presParOf" srcId="{1584D535-5859-4BB7-9EBA-F95F77AB35C9}" destId="{4CF77701-A0B1-4E43-A47F-A7ACBAB1882C}" srcOrd="19" destOrd="0" presId="urn:microsoft.com/office/officeart/2005/8/layout/vList2"/>
    <dgm:cxn modelId="{0F4F3555-B504-4BAE-83B2-F283723C36B7}" type="presParOf" srcId="{1584D535-5859-4BB7-9EBA-F95F77AB35C9}" destId="{516FA5C5-8484-433F-8F39-FCC3ECD3320C}" srcOrd="20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439FFEC-4722-4A88-8EED-89F7B60271C8}" type="doc">
      <dgm:prSet loTypeId="urn:microsoft.com/office/officeart/2005/8/layout/vList2" loCatId="list" qsTypeId="urn:microsoft.com/office/officeart/2005/8/quickstyle/3d6" qsCatId="3D" csTypeId="urn:microsoft.com/office/officeart/2005/8/colors/accent2_5" csCatId="accent2" phldr="1"/>
      <dgm:spPr/>
      <dgm:t>
        <a:bodyPr/>
        <a:lstStyle/>
        <a:p>
          <a:endParaRPr lang="fr-FR"/>
        </a:p>
      </dgm:t>
    </dgm:pt>
    <dgm:pt modelId="{1584D535-5859-4BB7-9EBA-F95F77AB35C9}" type="pres">
      <dgm:prSet presAssocID="{0439FFEC-4722-4A88-8EED-89F7B60271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</dgm:ptLst>
  <dgm:cxnLst>
    <dgm:cxn modelId="{76770203-153C-43D2-BAA7-A52B0D7AA53F}" type="presOf" srcId="{0439FFEC-4722-4A88-8EED-89F7B60271C8}" destId="{1584D535-5859-4BB7-9EBA-F95F77AB35C9}" srcOrd="0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89B2253-1327-46F8-AA17-FFBCC1DFDF8C}" type="doc">
      <dgm:prSet loTypeId="urn:microsoft.com/office/officeart/2005/8/layout/matrix1" loCatId="matrix" qsTypeId="urn:microsoft.com/office/officeart/2005/8/quickstyle/simple3" qsCatId="simple" csTypeId="urn:microsoft.com/office/officeart/2005/8/colors/colorful1#11" csCatId="colorful" phldr="1"/>
      <dgm:spPr/>
      <dgm:t>
        <a:bodyPr/>
        <a:lstStyle/>
        <a:p>
          <a:endParaRPr lang="fr-FR"/>
        </a:p>
      </dgm:t>
    </dgm:pt>
    <dgm:pt modelId="{E51DBD0C-6884-46AF-8B96-95E090CEE2F2}">
      <dgm:prSet phldrT="[Texte]" custT="1"/>
      <dgm:spPr/>
      <dgm:t>
        <a:bodyPr/>
        <a:lstStyle/>
        <a:p>
          <a:r>
            <a:rPr lang="fr-FR" sz="18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Cité de l’Innovation</a:t>
          </a:r>
          <a:endParaRPr lang="fr-FR" sz="18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908EF7C-08CA-473C-95B6-83F99F7AD599}" type="parTrans" cxnId="{8017DFAC-AEC2-42B6-B9F7-767D7655A538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57152D-CE18-4BE6-87A6-6843816D8106}" type="sibTrans" cxnId="{8017DFAC-AEC2-42B6-B9F7-767D7655A538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7D63DFD-9AF4-4C06-89DE-9F54E72EB0C0}">
      <dgm:prSet phldrT="[Texte]" custT="1"/>
      <dgm:spPr/>
      <dgm:t>
        <a:bodyPr/>
        <a:lstStyle/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Espace incubation</a:t>
          </a:r>
        </a:p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&amp; </a:t>
          </a:r>
        </a:p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Entreprenariat  </a:t>
          </a:r>
          <a:endParaRPr lang="fr-FR" sz="1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A66FD0B-DC8E-482E-8CA4-1A1862A16C6D}" type="parTrans" cxnId="{59FABCB9-D0AB-43B3-AC0F-A46BB3694CBC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C773796-4516-43A3-9806-746881C22F16}" type="sibTrans" cxnId="{59FABCB9-D0AB-43B3-AC0F-A46BB3694CBC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A6303F2-C16E-4A6C-9B79-DF83002E3874}">
      <dgm:prSet phldrT="[Texte]" custT="1"/>
      <dgm:spPr/>
      <dgm:t>
        <a:bodyPr/>
        <a:lstStyle/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Espace R&amp;D</a:t>
          </a:r>
          <a:endParaRPr lang="fr-FR" sz="1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A835B68-B199-4B35-BEFA-8BCE3616FD02}" type="parTrans" cxnId="{30247EFD-BE41-44D4-8E6C-3D5669D18E49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0EA7D59-34FB-41F2-83C7-FA56BA7193A3}" type="sibTrans" cxnId="{30247EFD-BE41-44D4-8E6C-3D5669D18E49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91CDBF7-7F91-40C5-A7E4-9E578D7D36C3}">
      <dgm:prSet phldrT="[Texte]" custT="1"/>
      <dgm:spPr/>
      <dgm:t>
        <a:bodyPr/>
        <a:lstStyle/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Espace analyse et prestation</a:t>
          </a:r>
          <a:endParaRPr lang="fr-FR" sz="1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18BDE55-E433-4093-9D6F-41A39D28EF5E}" type="parTrans" cxnId="{FFCF6268-EC3D-4FB6-8FC8-4C3B40FDC28E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9D4B190-E402-4795-8665-ADB216F8637F}" type="sibTrans" cxnId="{FFCF6268-EC3D-4FB6-8FC8-4C3B40FDC28E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6440E84-3695-4111-86A7-0E18F19B103E}">
      <dgm:prSet phldrT="[Texte]" custT="1"/>
      <dgm:spPr/>
      <dgm:t>
        <a:bodyPr/>
        <a:lstStyle/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Espace valorisation </a:t>
          </a:r>
        </a:p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&amp; </a:t>
          </a:r>
        </a:p>
        <a:p>
          <a:r>
            <a:rPr lang="fr-FR" sz="18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Transfert de technologie</a:t>
          </a:r>
          <a:endParaRPr lang="fr-FR" sz="1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B07BD63-76CE-4A35-9302-DF880D440E65}" type="parTrans" cxnId="{C18A8B37-6FAA-4377-A8F1-687FFA76A008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6A45D37-8AE4-4542-89AD-9DB470409B86}" type="sibTrans" cxnId="{C18A8B37-6FAA-4377-A8F1-687FFA76A008}">
      <dgm:prSet/>
      <dgm:spPr/>
      <dgm:t>
        <a:bodyPr/>
        <a:lstStyle/>
        <a:p>
          <a:endParaRPr lang="fr-FR" sz="18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9CE7DCF-1520-4FE7-9FAF-2D3FADE5558D}" type="pres">
      <dgm:prSet presAssocID="{389B2253-1327-46F8-AA17-FFBCC1DFDF8C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62B82B5-EBD7-4B64-BCEC-E677FF2FBD76}" type="pres">
      <dgm:prSet presAssocID="{389B2253-1327-46F8-AA17-FFBCC1DFDF8C}" presName="matrix" presStyleCnt="0"/>
      <dgm:spPr/>
    </dgm:pt>
    <dgm:pt modelId="{7D8F071C-44B9-4DFB-BE17-6CDBC87677BD}" type="pres">
      <dgm:prSet presAssocID="{389B2253-1327-46F8-AA17-FFBCC1DFDF8C}" presName="tile1" presStyleLbl="node1" presStyleIdx="0" presStyleCnt="4"/>
      <dgm:spPr/>
      <dgm:t>
        <a:bodyPr/>
        <a:lstStyle/>
        <a:p>
          <a:endParaRPr lang="fr-FR"/>
        </a:p>
      </dgm:t>
    </dgm:pt>
    <dgm:pt modelId="{E74D80D6-B016-4491-9E1F-25A13B291329}" type="pres">
      <dgm:prSet presAssocID="{389B2253-1327-46F8-AA17-FFBCC1DFDF8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21843D-7C4B-4259-9E93-020778D3F00D}" type="pres">
      <dgm:prSet presAssocID="{389B2253-1327-46F8-AA17-FFBCC1DFDF8C}" presName="tile2" presStyleLbl="node1" presStyleIdx="1" presStyleCnt="4"/>
      <dgm:spPr/>
      <dgm:t>
        <a:bodyPr/>
        <a:lstStyle/>
        <a:p>
          <a:endParaRPr lang="fr-FR"/>
        </a:p>
      </dgm:t>
    </dgm:pt>
    <dgm:pt modelId="{3A9959D3-8765-470F-835B-2B52AEE99329}" type="pres">
      <dgm:prSet presAssocID="{389B2253-1327-46F8-AA17-FFBCC1DFDF8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720E102-3B3A-40C5-9454-6043F5E94646}" type="pres">
      <dgm:prSet presAssocID="{389B2253-1327-46F8-AA17-FFBCC1DFDF8C}" presName="tile3" presStyleLbl="node1" presStyleIdx="2" presStyleCnt="4"/>
      <dgm:spPr/>
      <dgm:t>
        <a:bodyPr/>
        <a:lstStyle/>
        <a:p>
          <a:endParaRPr lang="fr-FR"/>
        </a:p>
      </dgm:t>
    </dgm:pt>
    <dgm:pt modelId="{5EEFAE7D-439E-454B-83E4-B783FCD453B7}" type="pres">
      <dgm:prSet presAssocID="{389B2253-1327-46F8-AA17-FFBCC1DFDF8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9D28BCA-7A70-4F67-BF57-251B8B537B0B}" type="pres">
      <dgm:prSet presAssocID="{389B2253-1327-46F8-AA17-FFBCC1DFDF8C}" presName="tile4" presStyleLbl="node1" presStyleIdx="3" presStyleCnt="4"/>
      <dgm:spPr/>
      <dgm:t>
        <a:bodyPr/>
        <a:lstStyle/>
        <a:p>
          <a:endParaRPr lang="fr-FR"/>
        </a:p>
      </dgm:t>
    </dgm:pt>
    <dgm:pt modelId="{68530DB8-0B6C-446C-83F3-A92292AEAC18}" type="pres">
      <dgm:prSet presAssocID="{389B2253-1327-46F8-AA17-FFBCC1DFDF8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E0C502-A350-4A0A-9979-8AD9860FF8DD}" type="pres">
      <dgm:prSet presAssocID="{389B2253-1327-46F8-AA17-FFBCC1DFDF8C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fr-FR"/>
        </a:p>
      </dgm:t>
    </dgm:pt>
  </dgm:ptLst>
  <dgm:cxnLst>
    <dgm:cxn modelId="{C18A8B37-6FAA-4377-A8F1-687FFA76A008}" srcId="{E51DBD0C-6884-46AF-8B96-95E090CEE2F2}" destId="{76440E84-3695-4111-86A7-0E18F19B103E}" srcOrd="3" destOrd="0" parTransId="{9B07BD63-76CE-4A35-9302-DF880D440E65}" sibTransId="{16A45D37-8AE4-4542-89AD-9DB470409B86}"/>
    <dgm:cxn modelId="{A5A642CB-3E3F-4B45-80E3-FD571FED0C22}" type="presOf" srcId="{D91CDBF7-7F91-40C5-A7E4-9E578D7D36C3}" destId="{8720E102-3B3A-40C5-9454-6043F5E94646}" srcOrd="0" destOrd="0" presId="urn:microsoft.com/office/officeart/2005/8/layout/matrix1"/>
    <dgm:cxn modelId="{0D41D862-66C9-4604-ABE3-4D3D74350F37}" type="presOf" srcId="{76440E84-3695-4111-86A7-0E18F19B103E}" destId="{68530DB8-0B6C-446C-83F3-A92292AEAC18}" srcOrd="1" destOrd="0" presId="urn:microsoft.com/office/officeart/2005/8/layout/matrix1"/>
    <dgm:cxn modelId="{A117B5C6-22B4-48C0-9FBF-83FF132F4BD6}" type="presOf" srcId="{BA6303F2-C16E-4A6C-9B79-DF83002E3874}" destId="{3A9959D3-8765-470F-835B-2B52AEE99329}" srcOrd="1" destOrd="0" presId="urn:microsoft.com/office/officeart/2005/8/layout/matrix1"/>
    <dgm:cxn modelId="{2E441A61-10F9-4F7B-A9FC-ABF2628AFEF4}" type="presOf" srcId="{D91CDBF7-7F91-40C5-A7E4-9E578D7D36C3}" destId="{5EEFAE7D-439E-454B-83E4-B783FCD453B7}" srcOrd="1" destOrd="0" presId="urn:microsoft.com/office/officeart/2005/8/layout/matrix1"/>
    <dgm:cxn modelId="{1A260284-D2B9-44BB-8257-E2584B608D8F}" type="presOf" srcId="{27D63DFD-9AF4-4C06-89DE-9F54E72EB0C0}" destId="{E74D80D6-B016-4491-9E1F-25A13B291329}" srcOrd="1" destOrd="0" presId="urn:microsoft.com/office/officeart/2005/8/layout/matrix1"/>
    <dgm:cxn modelId="{FFCF6268-EC3D-4FB6-8FC8-4C3B40FDC28E}" srcId="{E51DBD0C-6884-46AF-8B96-95E090CEE2F2}" destId="{D91CDBF7-7F91-40C5-A7E4-9E578D7D36C3}" srcOrd="2" destOrd="0" parTransId="{A18BDE55-E433-4093-9D6F-41A39D28EF5E}" sibTransId="{F9D4B190-E402-4795-8665-ADB216F8637F}"/>
    <dgm:cxn modelId="{78F27DE1-37FD-4776-8874-B0BC89C44B23}" type="presOf" srcId="{E51DBD0C-6884-46AF-8B96-95E090CEE2F2}" destId="{D9E0C502-A350-4A0A-9979-8AD9860FF8DD}" srcOrd="0" destOrd="0" presId="urn:microsoft.com/office/officeart/2005/8/layout/matrix1"/>
    <dgm:cxn modelId="{4AF5DA7F-D955-4D5E-8BE1-226A0BF62CCB}" type="presOf" srcId="{389B2253-1327-46F8-AA17-FFBCC1DFDF8C}" destId="{B9CE7DCF-1520-4FE7-9FAF-2D3FADE5558D}" srcOrd="0" destOrd="0" presId="urn:microsoft.com/office/officeart/2005/8/layout/matrix1"/>
    <dgm:cxn modelId="{51C27B6C-88F2-4711-8896-2EEE8EBC7C11}" type="presOf" srcId="{76440E84-3695-4111-86A7-0E18F19B103E}" destId="{09D28BCA-7A70-4F67-BF57-251B8B537B0B}" srcOrd="0" destOrd="0" presId="urn:microsoft.com/office/officeart/2005/8/layout/matrix1"/>
    <dgm:cxn modelId="{8017DFAC-AEC2-42B6-B9F7-767D7655A538}" srcId="{389B2253-1327-46F8-AA17-FFBCC1DFDF8C}" destId="{E51DBD0C-6884-46AF-8B96-95E090CEE2F2}" srcOrd="0" destOrd="0" parTransId="{F908EF7C-08CA-473C-95B6-83F99F7AD599}" sibTransId="{7557152D-CE18-4BE6-87A6-6843816D8106}"/>
    <dgm:cxn modelId="{54458798-CBB1-4560-8BA5-18E3A3AD9B81}" type="presOf" srcId="{BA6303F2-C16E-4A6C-9B79-DF83002E3874}" destId="{9321843D-7C4B-4259-9E93-020778D3F00D}" srcOrd="0" destOrd="0" presId="urn:microsoft.com/office/officeart/2005/8/layout/matrix1"/>
    <dgm:cxn modelId="{59FABCB9-D0AB-43B3-AC0F-A46BB3694CBC}" srcId="{E51DBD0C-6884-46AF-8B96-95E090CEE2F2}" destId="{27D63DFD-9AF4-4C06-89DE-9F54E72EB0C0}" srcOrd="0" destOrd="0" parTransId="{3A66FD0B-DC8E-482E-8CA4-1A1862A16C6D}" sibTransId="{BC773796-4516-43A3-9806-746881C22F16}"/>
    <dgm:cxn modelId="{30247EFD-BE41-44D4-8E6C-3D5669D18E49}" srcId="{E51DBD0C-6884-46AF-8B96-95E090CEE2F2}" destId="{BA6303F2-C16E-4A6C-9B79-DF83002E3874}" srcOrd="1" destOrd="0" parTransId="{BA835B68-B199-4B35-BEFA-8BCE3616FD02}" sibTransId="{C0EA7D59-34FB-41F2-83C7-FA56BA7193A3}"/>
    <dgm:cxn modelId="{478F3905-F318-417D-9CC5-115C464F6E63}" type="presOf" srcId="{27D63DFD-9AF4-4C06-89DE-9F54E72EB0C0}" destId="{7D8F071C-44B9-4DFB-BE17-6CDBC87677BD}" srcOrd="0" destOrd="0" presId="urn:microsoft.com/office/officeart/2005/8/layout/matrix1"/>
    <dgm:cxn modelId="{5961EABD-C440-4958-9A19-A17E758CCEDB}" type="presParOf" srcId="{B9CE7DCF-1520-4FE7-9FAF-2D3FADE5558D}" destId="{562B82B5-EBD7-4B64-BCEC-E677FF2FBD76}" srcOrd="0" destOrd="0" presId="urn:microsoft.com/office/officeart/2005/8/layout/matrix1"/>
    <dgm:cxn modelId="{606A319A-BA61-478A-8FAA-1FBF26D562D4}" type="presParOf" srcId="{562B82B5-EBD7-4B64-BCEC-E677FF2FBD76}" destId="{7D8F071C-44B9-4DFB-BE17-6CDBC87677BD}" srcOrd="0" destOrd="0" presId="urn:microsoft.com/office/officeart/2005/8/layout/matrix1"/>
    <dgm:cxn modelId="{1F45976A-A7E3-41DB-B702-2CFB0CD292F4}" type="presParOf" srcId="{562B82B5-EBD7-4B64-BCEC-E677FF2FBD76}" destId="{E74D80D6-B016-4491-9E1F-25A13B291329}" srcOrd="1" destOrd="0" presId="urn:microsoft.com/office/officeart/2005/8/layout/matrix1"/>
    <dgm:cxn modelId="{DBFCB80B-2775-4C4F-8A74-5EED53F37A69}" type="presParOf" srcId="{562B82B5-EBD7-4B64-BCEC-E677FF2FBD76}" destId="{9321843D-7C4B-4259-9E93-020778D3F00D}" srcOrd="2" destOrd="0" presId="urn:microsoft.com/office/officeart/2005/8/layout/matrix1"/>
    <dgm:cxn modelId="{F0C4CC61-74B5-4774-84ED-B352FB1205CB}" type="presParOf" srcId="{562B82B5-EBD7-4B64-BCEC-E677FF2FBD76}" destId="{3A9959D3-8765-470F-835B-2B52AEE99329}" srcOrd="3" destOrd="0" presId="urn:microsoft.com/office/officeart/2005/8/layout/matrix1"/>
    <dgm:cxn modelId="{833C41E0-1742-4926-A8CF-DF320FDA952A}" type="presParOf" srcId="{562B82B5-EBD7-4B64-BCEC-E677FF2FBD76}" destId="{8720E102-3B3A-40C5-9454-6043F5E94646}" srcOrd="4" destOrd="0" presId="urn:microsoft.com/office/officeart/2005/8/layout/matrix1"/>
    <dgm:cxn modelId="{DE98A9AD-C987-48F5-8B16-199AE35DF90B}" type="presParOf" srcId="{562B82B5-EBD7-4B64-BCEC-E677FF2FBD76}" destId="{5EEFAE7D-439E-454B-83E4-B783FCD453B7}" srcOrd="5" destOrd="0" presId="urn:microsoft.com/office/officeart/2005/8/layout/matrix1"/>
    <dgm:cxn modelId="{8500C48C-8613-4108-9220-33A6C5CDDC89}" type="presParOf" srcId="{562B82B5-EBD7-4B64-BCEC-E677FF2FBD76}" destId="{09D28BCA-7A70-4F67-BF57-251B8B537B0B}" srcOrd="6" destOrd="0" presId="urn:microsoft.com/office/officeart/2005/8/layout/matrix1"/>
    <dgm:cxn modelId="{53F780CA-D55C-47E5-B887-AEDA06BC7705}" type="presParOf" srcId="{562B82B5-EBD7-4B64-BCEC-E677FF2FBD76}" destId="{68530DB8-0B6C-446C-83F3-A92292AEAC18}" srcOrd="7" destOrd="0" presId="urn:microsoft.com/office/officeart/2005/8/layout/matrix1"/>
    <dgm:cxn modelId="{D41DA074-67AE-497B-B1C2-2ACF1FAFF8DE}" type="presParOf" srcId="{B9CE7DCF-1520-4FE7-9FAF-2D3FADE5558D}" destId="{D9E0C502-A350-4A0A-9979-8AD9860FF8DD}" srcOrd="1" destOrd="0" presId="urn:microsoft.com/office/officeart/2005/8/layout/matrix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36D10A2-D402-48A1-BE82-163644F45A4D}" type="doc">
      <dgm:prSet loTypeId="urn:microsoft.com/office/officeart/2005/8/layout/chevron2" loCatId="list" qsTypeId="urn:microsoft.com/office/officeart/2005/8/quickstyle/3d3" qsCatId="3D" csTypeId="urn:microsoft.com/office/officeart/2005/8/colors/colorful1#14" csCatId="colorful" phldr="1"/>
      <dgm:spPr/>
      <dgm:t>
        <a:bodyPr/>
        <a:lstStyle/>
        <a:p>
          <a:endParaRPr lang="fr-FR"/>
        </a:p>
      </dgm:t>
    </dgm:pt>
    <dgm:pt modelId="{ACFE613E-CB69-4AD8-9A91-FD34D10AC4C6}">
      <dgm:prSet phldrT="[Texte]"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1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8DF7C8C-B65D-4BB2-8A98-07E2337E2B74}" type="parTrans" cxnId="{DEC63E7B-39BF-497B-A617-F9D9D196D938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C1C6B8-AA65-44FF-8161-1B636A4F0A65}" type="sibTrans" cxnId="{DEC63E7B-39BF-497B-A617-F9D9D196D938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6214FC9-0DC9-4018-A0CC-DF4D979E0BDD}">
      <dgm:prSet phldrT="[Texte]"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Innovation et Création d’entreprises ICE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3634C6-7B96-4550-9504-E6629D1D21E2}" type="parTrans" cxnId="{4C03E500-14CE-4065-9312-8569F8A29A5C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DBDC27A-0F9C-48C3-8EAD-5F3DFD31E955}" type="sibTrans" cxnId="{4C03E500-14CE-4065-9312-8569F8A29A5C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1778A13-8413-4ED1-B873-19AA72FD56C9}">
      <dgm:prSet phldrT="[Texte]"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2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589CC5C-21D5-477D-A66B-C53FF7CF91A2}" type="parTrans" cxnId="{DB4813DD-E9F8-431B-B4ED-3580A05C3FAE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646DAB2-5737-475A-8BCC-D17806B3090E}" type="sibTrans" cxnId="{DB4813DD-E9F8-431B-B4ED-3580A05C3FAE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E60C6AB-A29D-40C8-8B14-5FB7BA400625}">
      <dgm:prSet phldrT="[Texte]" custT="1"/>
      <dgm:spPr/>
      <dgm:t>
        <a:bodyPr/>
        <a:lstStyle/>
        <a:p>
          <a:r>
            <a:rPr lang="fr-FR" sz="1600" b="1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Doctoriales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B2A4DF0-FC95-4CE6-9E87-3772679419A3}" type="parTrans" cxnId="{2D120937-1315-4B27-82EF-6A6BB7881FC1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CAA5C7-952E-4D31-A88C-24715AFDFCF3}" type="sibTrans" cxnId="{2D120937-1315-4B27-82EF-6A6BB7881FC1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35A14CB-2D61-4885-9833-E8B6B8992DAF}">
      <dgm:prSet phldrT="[Texte]"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3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03F5DCF-D86E-4C27-8232-6FF360C83DA7}" type="parTrans" cxnId="{65891CD0-705B-4AD9-AFE3-256E4C1CB139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A32C077-EF2D-4984-B8DD-BE67C8876AC6}" type="sibTrans" cxnId="{65891CD0-705B-4AD9-AFE3-256E4C1CB139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92001AF-4C97-4A2B-8D29-14BCE204685D}">
      <dgm:prSet phldrT="[Texte]"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Startup Weekend Fès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5E0E3B-CA80-4C20-84F4-95D6C3C82034}" type="parTrans" cxnId="{BB19568B-5CCE-4B5E-A6BF-DAA0810E0491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D85DE91-C421-4983-BAC2-4506726951E9}" type="sibTrans" cxnId="{BB19568B-5CCE-4B5E-A6BF-DAA0810E0491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F93589C-AF8C-40FC-8F57-78034BFEC2E1}">
      <dgm:prSet phldrT="[Texte]"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4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E22F7F3-4E1F-46AB-B0C0-346F1C0BCA16}" type="parTrans" cxnId="{75DA3832-2997-483D-AF8E-5008051DFB38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66BE2BA-455F-4B73-86E7-F2C26C583E8A}" type="sibTrans" cxnId="{75DA3832-2997-483D-AF8E-5008051DFB38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316F7FD-E191-4606-8644-6854F4FD4317}">
      <dgm:prSet custT="1"/>
      <dgm:spPr/>
      <dgm:t>
        <a:bodyPr/>
        <a:lstStyle/>
        <a:p>
          <a:r>
            <a:rPr lang="fr-FR" sz="1600" b="1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Steer</a:t>
          </a:r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fr-FR" sz="1600" b="1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Your</a:t>
          </a:r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fr-FR" sz="1600" b="1" dirty="0" err="1" smtClean="0">
              <a:latin typeface="Segoe UI Light" panose="020B0502040204020203" pitchFamily="34" charset="0"/>
              <a:cs typeface="Segoe UI Light" panose="020B0502040204020203" pitchFamily="34" charset="0"/>
            </a:rPr>
            <a:t>Carreer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E1BC64C-3E0F-4A38-84B1-19A2311D61F5}" type="parTrans" cxnId="{45445C98-56DD-41BC-B769-9FDF1C894BB8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2014E4C-2BAD-492E-9442-1E21B7DE4043}" type="sibTrans" cxnId="{45445C98-56DD-41BC-B769-9FDF1C894BB8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7B6BC2-95D8-4965-9D2D-BE23472C18E6}">
      <dgm:prSet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5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7C1E549-95B3-4336-A74C-C385387D8185}" type="parTrans" cxnId="{3E7810B3-808D-4FB7-BB66-FE4346674C29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295E6E6-10E0-4467-B01B-F67E1ED92F28}" type="sibTrans" cxnId="{3E7810B3-808D-4FB7-BB66-FE4346674C29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DA763B5-6BC6-429A-83A5-E4ECC8AF4A1F}">
      <dgm:prSet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Formation</a:t>
          </a:r>
          <a:r>
            <a:rPr lang="fr-FR" sz="16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Comprendre</a:t>
          </a:r>
          <a:r>
            <a:rPr lang="fr-FR" sz="16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L’Entreprise (CLE</a:t>
          </a:r>
          <a:r>
            <a:rPr lang="fr-FR" sz="16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)</a:t>
          </a:r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 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F8AA18B-3A50-43B9-B8DA-C4F2E941BE66}" type="parTrans" cxnId="{D4FD2BD9-0227-4371-B4CD-3FE249B3BFF1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088A9CE-E4DE-407C-BA38-0E5EEF3EF5F9}" type="sibTrans" cxnId="{D4FD2BD9-0227-4371-B4CD-3FE249B3BFF1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3266B70-AAF6-488D-B8F0-5407A62200DC}">
      <dgm:prSet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6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11B7BDD-6D08-4CC4-A2CF-C782E5EC355C}" type="parTrans" cxnId="{BB4DC259-6949-413B-B914-6BC3DCE8BDBA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A4E5857-226F-4E12-8A97-D4FF8C8C9FCA}" type="sibTrans" cxnId="{BB4DC259-6949-413B-B914-6BC3DCE8BDBA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52F75AE-94BD-45CB-92AB-7E9D736C227C}">
      <dgm:prSet custT="1"/>
      <dgm:spPr/>
      <dgm:t>
        <a:bodyPr/>
        <a:lstStyle/>
        <a:p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Appel à incubation des projets innovants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709C90-4CD8-467A-BB86-56A3662CC784}" type="parTrans" cxnId="{EF42CBD2-5D33-405E-A3A5-84EDDA13A3FA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D827E93-33C3-41AB-A8FB-2F6FC99E2F2C}" type="sibTrans" cxnId="{EF42CBD2-5D33-405E-A3A5-84EDDA13A3FA}">
      <dgm:prSet/>
      <dgm:spPr/>
      <dgm:t>
        <a:bodyPr/>
        <a:lstStyle/>
        <a:p>
          <a:endParaRPr lang="fr-FR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C357ECA-0FB8-42AD-8F35-99F4FAF711CB}" type="pres">
      <dgm:prSet presAssocID="{836D10A2-D402-48A1-BE82-163644F45A4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8F5DA1D-7F18-4D2E-A9BF-903338A9A9AF}" type="pres">
      <dgm:prSet presAssocID="{ACFE613E-CB69-4AD8-9A91-FD34D10AC4C6}" presName="composite" presStyleCnt="0"/>
      <dgm:spPr/>
      <dgm:t>
        <a:bodyPr/>
        <a:lstStyle/>
        <a:p>
          <a:endParaRPr lang="fr-FR"/>
        </a:p>
      </dgm:t>
    </dgm:pt>
    <dgm:pt modelId="{84A246A0-0BB4-4C4D-A421-C9298B243342}" type="pres">
      <dgm:prSet presAssocID="{ACFE613E-CB69-4AD8-9A91-FD34D10AC4C6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B450F4C-2025-4B06-A89A-326EA1852150}" type="pres">
      <dgm:prSet presAssocID="{ACFE613E-CB69-4AD8-9A91-FD34D10AC4C6}" presName="descendantText" presStyleLbl="alignAcc1" presStyleIdx="0" presStyleCnt="6" custLinFactNeighborY="506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18EF7F-6185-4875-BAAE-934F3EF4E084}" type="pres">
      <dgm:prSet presAssocID="{75C1C6B8-AA65-44FF-8161-1B636A4F0A65}" presName="sp" presStyleCnt="0"/>
      <dgm:spPr/>
      <dgm:t>
        <a:bodyPr/>
        <a:lstStyle/>
        <a:p>
          <a:endParaRPr lang="fr-FR"/>
        </a:p>
      </dgm:t>
    </dgm:pt>
    <dgm:pt modelId="{28DCECE6-EED0-4E45-AD7C-959259F2E4B3}" type="pres">
      <dgm:prSet presAssocID="{21778A13-8413-4ED1-B873-19AA72FD56C9}" presName="composite" presStyleCnt="0"/>
      <dgm:spPr/>
      <dgm:t>
        <a:bodyPr/>
        <a:lstStyle/>
        <a:p>
          <a:endParaRPr lang="fr-FR"/>
        </a:p>
      </dgm:t>
    </dgm:pt>
    <dgm:pt modelId="{E59EE6C0-7135-4085-BE86-1A6A44C717B1}" type="pres">
      <dgm:prSet presAssocID="{21778A13-8413-4ED1-B873-19AA72FD56C9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9C4D7BE-AEDE-4056-9E47-42702FEB1087}" type="pres">
      <dgm:prSet presAssocID="{21778A13-8413-4ED1-B873-19AA72FD56C9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11CFA2-B770-4091-A641-3F7C959EE16B}" type="pres">
      <dgm:prSet presAssocID="{3646DAB2-5737-475A-8BCC-D17806B3090E}" presName="sp" presStyleCnt="0"/>
      <dgm:spPr/>
      <dgm:t>
        <a:bodyPr/>
        <a:lstStyle/>
        <a:p>
          <a:endParaRPr lang="fr-FR"/>
        </a:p>
      </dgm:t>
    </dgm:pt>
    <dgm:pt modelId="{84A137E4-CF69-4B70-9669-08E939908307}" type="pres">
      <dgm:prSet presAssocID="{E35A14CB-2D61-4885-9833-E8B6B8992DAF}" presName="composite" presStyleCnt="0"/>
      <dgm:spPr/>
      <dgm:t>
        <a:bodyPr/>
        <a:lstStyle/>
        <a:p>
          <a:endParaRPr lang="fr-FR"/>
        </a:p>
      </dgm:t>
    </dgm:pt>
    <dgm:pt modelId="{EEC4485B-628C-494D-B3D7-E39A05E27F55}" type="pres">
      <dgm:prSet presAssocID="{E35A14CB-2D61-4885-9833-E8B6B8992DAF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0CAB254-4C86-4D7D-84A2-7F96AEDF2358}" type="pres">
      <dgm:prSet presAssocID="{E35A14CB-2D61-4885-9833-E8B6B8992DAF}" presName="descendantText" presStyleLbl="alignAcc1" presStyleIdx="2" presStyleCnt="6" custLinFactNeighborX="157" custLinFactNeighborY="-147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510FC5-3747-4443-8CF7-A2BFE74D73C0}" type="pres">
      <dgm:prSet presAssocID="{DA32C077-EF2D-4984-B8DD-BE67C8876AC6}" presName="sp" presStyleCnt="0"/>
      <dgm:spPr/>
      <dgm:t>
        <a:bodyPr/>
        <a:lstStyle/>
        <a:p>
          <a:endParaRPr lang="fr-FR"/>
        </a:p>
      </dgm:t>
    </dgm:pt>
    <dgm:pt modelId="{AFE1FB15-F213-4934-9C32-721A709B2DDE}" type="pres">
      <dgm:prSet presAssocID="{AF93589C-AF8C-40FC-8F57-78034BFEC2E1}" presName="composite" presStyleCnt="0"/>
      <dgm:spPr/>
      <dgm:t>
        <a:bodyPr/>
        <a:lstStyle/>
        <a:p>
          <a:endParaRPr lang="fr-FR"/>
        </a:p>
      </dgm:t>
    </dgm:pt>
    <dgm:pt modelId="{C3B134E9-9E1E-4651-BA8D-F87AC7F01B1C}" type="pres">
      <dgm:prSet presAssocID="{AF93589C-AF8C-40FC-8F57-78034BFEC2E1}" presName="parentText" presStyleLbl="alignNode1" presStyleIdx="3" presStyleCnt="6" custLinFactNeighborX="157" custLinFactNeighborY="-147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2C7B6C0-6FAA-4B97-AEC3-62D38F3F1EFF}" type="pres">
      <dgm:prSet presAssocID="{AF93589C-AF8C-40FC-8F57-78034BFEC2E1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AB5505-2DF2-4B4F-9554-1FE6B7855DE8}" type="pres">
      <dgm:prSet presAssocID="{566BE2BA-455F-4B73-86E7-F2C26C583E8A}" presName="sp" presStyleCnt="0"/>
      <dgm:spPr/>
      <dgm:t>
        <a:bodyPr/>
        <a:lstStyle/>
        <a:p>
          <a:endParaRPr lang="fr-FR"/>
        </a:p>
      </dgm:t>
    </dgm:pt>
    <dgm:pt modelId="{46D9BB61-7A39-4541-9F5E-3CDD7C0F3D39}" type="pres">
      <dgm:prSet presAssocID="{AB7B6BC2-95D8-4965-9D2D-BE23472C18E6}" presName="composite" presStyleCnt="0"/>
      <dgm:spPr/>
      <dgm:t>
        <a:bodyPr/>
        <a:lstStyle/>
        <a:p>
          <a:endParaRPr lang="fr-FR"/>
        </a:p>
      </dgm:t>
    </dgm:pt>
    <dgm:pt modelId="{AD6E473F-3034-4CDF-8E75-7F0CE06D11EA}" type="pres">
      <dgm:prSet presAssocID="{AB7B6BC2-95D8-4965-9D2D-BE23472C18E6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705D41-D200-413F-B2AA-D9047B918AF9}" type="pres">
      <dgm:prSet presAssocID="{AB7B6BC2-95D8-4965-9D2D-BE23472C18E6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5F2AD2E-68C9-4E8A-A5FA-6E8650C2F08C}" type="pres">
      <dgm:prSet presAssocID="{2295E6E6-10E0-4467-B01B-F67E1ED92F28}" presName="sp" presStyleCnt="0"/>
      <dgm:spPr/>
      <dgm:t>
        <a:bodyPr/>
        <a:lstStyle/>
        <a:p>
          <a:endParaRPr lang="fr-FR"/>
        </a:p>
      </dgm:t>
    </dgm:pt>
    <dgm:pt modelId="{FCFD9CE8-05E2-4636-8EE3-0513728A947C}" type="pres">
      <dgm:prSet presAssocID="{D3266B70-AAF6-488D-B8F0-5407A62200DC}" presName="composite" presStyleCnt="0"/>
      <dgm:spPr/>
      <dgm:t>
        <a:bodyPr/>
        <a:lstStyle/>
        <a:p>
          <a:endParaRPr lang="fr-FR"/>
        </a:p>
      </dgm:t>
    </dgm:pt>
    <dgm:pt modelId="{A02393D4-4A95-47CD-B930-B0A192011D48}" type="pres">
      <dgm:prSet presAssocID="{D3266B70-AAF6-488D-B8F0-5407A62200DC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35696F5-92C0-4964-92FF-8C17476E14AF}" type="pres">
      <dgm:prSet presAssocID="{D3266B70-AAF6-488D-B8F0-5407A62200DC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C03E500-14CE-4065-9312-8569F8A29A5C}" srcId="{ACFE613E-CB69-4AD8-9A91-FD34D10AC4C6}" destId="{06214FC9-0DC9-4018-A0CC-DF4D979E0BDD}" srcOrd="0" destOrd="0" parTransId="{F73634C6-7B96-4550-9504-E6629D1D21E2}" sibTransId="{6DBDC27A-0F9C-48C3-8EAD-5F3DFD31E955}"/>
    <dgm:cxn modelId="{C75066B8-4054-41FE-BBB4-776D434F1151}" type="presOf" srcId="{D316F7FD-E191-4606-8644-6854F4FD4317}" destId="{D2C7B6C0-6FAA-4B97-AEC3-62D38F3F1EFF}" srcOrd="0" destOrd="0" presId="urn:microsoft.com/office/officeart/2005/8/layout/chevron2"/>
    <dgm:cxn modelId="{5DBAB6FD-72A2-4904-8F14-97456C5B7029}" type="presOf" srcId="{E35A14CB-2D61-4885-9833-E8B6B8992DAF}" destId="{EEC4485B-628C-494D-B3D7-E39A05E27F55}" srcOrd="0" destOrd="0" presId="urn:microsoft.com/office/officeart/2005/8/layout/chevron2"/>
    <dgm:cxn modelId="{DEC63E7B-39BF-497B-A617-F9D9D196D938}" srcId="{836D10A2-D402-48A1-BE82-163644F45A4D}" destId="{ACFE613E-CB69-4AD8-9A91-FD34D10AC4C6}" srcOrd="0" destOrd="0" parTransId="{38DF7C8C-B65D-4BB2-8A98-07E2337E2B74}" sibTransId="{75C1C6B8-AA65-44FF-8161-1B636A4F0A65}"/>
    <dgm:cxn modelId="{75DA3832-2997-483D-AF8E-5008051DFB38}" srcId="{836D10A2-D402-48A1-BE82-163644F45A4D}" destId="{AF93589C-AF8C-40FC-8F57-78034BFEC2E1}" srcOrd="3" destOrd="0" parTransId="{0E22F7F3-4E1F-46AB-B0C0-346F1C0BCA16}" sibTransId="{566BE2BA-455F-4B73-86E7-F2C26C583E8A}"/>
    <dgm:cxn modelId="{DB4813DD-E9F8-431B-B4ED-3580A05C3FAE}" srcId="{836D10A2-D402-48A1-BE82-163644F45A4D}" destId="{21778A13-8413-4ED1-B873-19AA72FD56C9}" srcOrd="1" destOrd="0" parTransId="{B589CC5C-21D5-477D-A66B-C53FF7CF91A2}" sibTransId="{3646DAB2-5737-475A-8BCC-D17806B3090E}"/>
    <dgm:cxn modelId="{BB4DC259-6949-413B-B914-6BC3DCE8BDBA}" srcId="{836D10A2-D402-48A1-BE82-163644F45A4D}" destId="{D3266B70-AAF6-488D-B8F0-5407A62200DC}" srcOrd="5" destOrd="0" parTransId="{E11B7BDD-6D08-4CC4-A2CF-C782E5EC355C}" sibTransId="{4A4E5857-226F-4E12-8A97-D4FF8C8C9FCA}"/>
    <dgm:cxn modelId="{A6452906-D4D8-4FF2-AEC4-C8612B55FBF4}" type="presOf" srcId="{852F75AE-94BD-45CB-92AB-7E9D736C227C}" destId="{535696F5-92C0-4964-92FF-8C17476E14AF}" srcOrd="0" destOrd="0" presId="urn:microsoft.com/office/officeart/2005/8/layout/chevron2"/>
    <dgm:cxn modelId="{D4FD2BD9-0227-4371-B4CD-3FE249B3BFF1}" srcId="{AB7B6BC2-95D8-4965-9D2D-BE23472C18E6}" destId="{3DA763B5-6BC6-429A-83A5-E4ECC8AF4A1F}" srcOrd="0" destOrd="0" parTransId="{9F8AA18B-3A50-43B9-B8DA-C4F2E941BE66}" sibTransId="{0088A9CE-E4DE-407C-BA38-0E5EEF3EF5F9}"/>
    <dgm:cxn modelId="{91EEBC3A-621F-4478-8837-7B251F3EDE27}" type="presOf" srcId="{836D10A2-D402-48A1-BE82-163644F45A4D}" destId="{5C357ECA-0FB8-42AD-8F35-99F4FAF711CB}" srcOrd="0" destOrd="0" presId="urn:microsoft.com/office/officeart/2005/8/layout/chevron2"/>
    <dgm:cxn modelId="{10BAEEFC-5AD5-4386-9D9B-72A0A5ABB079}" type="presOf" srcId="{3DA763B5-6BC6-429A-83A5-E4ECC8AF4A1F}" destId="{BC705D41-D200-413F-B2AA-D9047B918AF9}" srcOrd="0" destOrd="0" presId="urn:microsoft.com/office/officeart/2005/8/layout/chevron2"/>
    <dgm:cxn modelId="{22EF0460-BB21-44C2-9456-C94BDBB00CE5}" type="presOf" srcId="{AB7B6BC2-95D8-4965-9D2D-BE23472C18E6}" destId="{AD6E473F-3034-4CDF-8E75-7F0CE06D11EA}" srcOrd="0" destOrd="0" presId="urn:microsoft.com/office/officeart/2005/8/layout/chevron2"/>
    <dgm:cxn modelId="{D17035FB-9023-4CBA-BFEA-93415CD2F745}" type="presOf" srcId="{ACFE613E-CB69-4AD8-9A91-FD34D10AC4C6}" destId="{84A246A0-0BB4-4C4D-A421-C9298B243342}" srcOrd="0" destOrd="0" presId="urn:microsoft.com/office/officeart/2005/8/layout/chevron2"/>
    <dgm:cxn modelId="{092090CB-512B-4BBD-90AC-CA84F6FCC8FC}" type="presOf" srcId="{06214FC9-0DC9-4018-A0CC-DF4D979E0BDD}" destId="{EB450F4C-2025-4B06-A89A-326EA1852150}" srcOrd="0" destOrd="0" presId="urn:microsoft.com/office/officeart/2005/8/layout/chevron2"/>
    <dgm:cxn modelId="{EF42CBD2-5D33-405E-A3A5-84EDDA13A3FA}" srcId="{D3266B70-AAF6-488D-B8F0-5407A62200DC}" destId="{852F75AE-94BD-45CB-92AB-7E9D736C227C}" srcOrd="0" destOrd="0" parTransId="{EC709C90-4CD8-467A-BB86-56A3662CC784}" sibTransId="{8D827E93-33C3-41AB-A8FB-2F6FC99E2F2C}"/>
    <dgm:cxn modelId="{90696B06-5CA7-4136-8257-F71A163A8ABB}" type="presOf" srcId="{4E60C6AB-A29D-40C8-8B14-5FB7BA400625}" destId="{69C4D7BE-AEDE-4056-9E47-42702FEB1087}" srcOrd="0" destOrd="0" presId="urn:microsoft.com/office/officeart/2005/8/layout/chevron2"/>
    <dgm:cxn modelId="{2D120937-1315-4B27-82EF-6A6BB7881FC1}" srcId="{21778A13-8413-4ED1-B873-19AA72FD56C9}" destId="{4E60C6AB-A29D-40C8-8B14-5FB7BA400625}" srcOrd="0" destOrd="0" parTransId="{3B2A4DF0-FC95-4CE6-9E87-3772679419A3}" sibTransId="{86CAA5C7-952E-4D31-A88C-24715AFDFCF3}"/>
    <dgm:cxn modelId="{45445C98-56DD-41BC-B769-9FDF1C894BB8}" srcId="{AF93589C-AF8C-40FC-8F57-78034BFEC2E1}" destId="{D316F7FD-E191-4606-8644-6854F4FD4317}" srcOrd="0" destOrd="0" parTransId="{6E1BC64C-3E0F-4A38-84B1-19A2311D61F5}" sibTransId="{B2014E4C-2BAD-492E-9442-1E21B7DE4043}"/>
    <dgm:cxn modelId="{A3DF1965-E5C5-42E6-9AF0-CB95CCB927C4}" type="presOf" srcId="{21778A13-8413-4ED1-B873-19AA72FD56C9}" destId="{E59EE6C0-7135-4085-BE86-1A6A44C717B1}" srcOrd="0" destOrd="0" presId="urn:microsoft.com/office/officeart/2005/8/layout/chevron2"/>
    <dgm:cxn modelId="{65891CD0-705B-4AD9-AFE3-256E4C1CB139}" srcId="{836D10A2-D402-48A1-BE82-163644F45A4D}" destId="{E35A14CB-2D61-4885-9833-E8B6B8992DAF}" srcOrd="2" destOrd="0" parTransId="{103F5DCF-D86E-4C27-8232-6FF360C83DA7}" sibTransId="{DA32C077-EF2D-4984-B8DD-BE67C8876AC6}"/>
    <dgm:cxn modelId="{6E231669-5AB9-45C5-B467-704676D01882}" type="presOf" srcId="{AF93589C-AF8C-40FC-8F57-78034BFEC2E1}" destId="{C3B134E9-9E1E-4651-BA8D-F87AC7F01B1C}" srcOrd="0" destOrd="0" presId="urn:microsoft.com/office/officeart/2005/8/layout/chevron2"/>
    <dgm:cxn modelId="{3E7810B3-808D-4FB7-BB66-FE4346674C29}" srcId="{836D10A2-D402-48A1-BE82-163644F45A4D}" destId="{AB7B6BC2-95D8-4965-9D2D-BE23472C18E6}" srcOrd="4" destOrd="0" parTransId="{17C1E549-95B3-4336-A74C-C385387D8185}" sibTransId="{2295E6E6-10E0-4467-B01B-F67E1ED92F28}"/>
    <dgm:cxn modelId="{46F1D4D1-39E8-49FE-8350-E1681AF1ABB4}" type="presOf" srcId="{D3266B70-AAF6-488D-B8F0-5407A62200DC}" destId="{A02393D4-4A95-47CD-B930-B0A192011D48}" srcOrd="0" destOrd="0" presId="urn:microsoft.com/office/officeart/2005/8/layout/chevron2"/>
    <dgm:cxn modelId="{3769F6B0-9BC7-48ED-AB4C-F95E9540B5D4}" type="presOf" srcId="{092001AF-4C97-4A2B-8D29-14BCE204685D}" destId="{40CAB254-4C86-4D7D-84A2-7F96AEDF2358}" srcOrd="0" destOrd="0" presId="urn:microsoft.com/office/officeart/2005/8/layout/chevron2"/>
    <dgm:cxn modelId="{BB19568B-5CCE-4B5E-A6BF-DAA0810E0491}" srcId="{E35A14CB-2D61-4885-9833-E8B6B8992DAF}" destId="{092001AF-4C97-4A2B-8D29-14BCE204685D}" srcOrd="0" destOrd="0" parTransId="{AB5E0E3B-CA80-4C20-84F4-95D6C3C82034}" sibTransId="{ED85DE91-C421-4983-BAC2-4506726951E9}"/>
    <dgm:cxn modelId="{0494A94E-2071-4EF3-9F37-72FB07902183}" type="presParOf" srcId="{5C357ECA-0FB8-42AD-8F35-99F4FAF711CB}" destId="{48F5DA1D-7F18-4D2E-A9BF-903338A9A9AF}" srcOrd="0" destOrd="0" presId="urn:microsoft.com/office/officeart/2005/8/layout/chevron2"/>
    <dgm:cxn modelId="{03DDD384-BD20-459B-9CD9-84DFD545F2D1}" type="presParOf" srcId="{48F5DA1D-7F18-4D2E-A9BF-903338A9A9AF}" destId="{84A246A0-0BB4-4C4D-A421-C9298B243342}" srcOrd="0" destOrd="0" presId="urn:microsoft.com/office/officeart/2005/8/layout/chevron2"/>
    <dgm:cxn modelId="{0397A3A4-12E4-4C1C-84A0-E3FCF2FE2EAF}" type="presParOf" srcId="{48F5DA1D-7F18-4D2E-A9BF-903338A9A9AF}" destId="{EB450F4C-2025-4B06-A89A-326EA1852150}" srcOrd="1" destOrd="0" presId="urn:microsoft.com/office/officeart/2005/8/layout/chevron2"/>
    <dgm:cxn modelId="{D035C265-9B17-4CED-8A78-FCB8557FF3A5}" type="presParOf" srcId="{5C357ECA-0FB8-42AD-8F35-99F4FAF711CB}" destId="{6B18EF7F-6185-4875-BAAE-934F3EF4E084}" srcOrd="1" destOrd="0" presId="urn:microsoft.com/office/officeart/2005/8/layout/chevron2"/>
    <dgm:cxn modelId="{B0BB7A1D-1808-430B-B1C7-68198171D7D0}" type="presParOf" srcId="{5C357ECA-0FB8-42AD-8F35-99F4FAF711CB}" destId="{28DCECE6-EED0-4E45-AD7C-959259F2E4B3}" srcOrd="2" destOrd="0" presId="urn:microsoft.com/office/officeart/2005/8/layout/chevron2"/>
    <dgm:cxn modelId="{AFBAFAC9-2604-4F8B-9056-9B3CFAF7D7CF}" type="presParOf" srcId="{28DCECE6-EED0-4E45-AD7C-959259F2E4B3}" destId="{E59EE6C0-7135-4085-BE86-1A6A44C717B1}" srcOrd="0" destOrd="0" presId="urn:microsoft.com/office/officeart/2005/8/layout/chevron2"/>
    <dgm:cxn modelId="{A95140C0-A6A4-4F07-8D57-18219C1C43EA}" type="presParOf" srcId="{28DCECE6-EED0-4E45-AD7C-959259F2E4B3}" destId="{69C4D7BE-AEDE-4056-9E47-42702FEB1087}" srcOrd="1" destOrd="0" presId="urn:microsoft.com/office/officeart/2005/8/layout/chevron2"/>
    <dgm:cxn modelId="{B1E2649F-54B6-402B-A796-083BA780D129}" type="presParOf" srcId="{5C357ECA-0FB8-42AD-8F35-99F4FAF711CB}" destId="{3711CFA2-B770-4091-A641-3F7C959EE16B}" srcOrd="3" destOrd="0" presId="urn:microsoft.com/office/officeart/2005/8/layout/chevron2"/>
    <dgm:cxn modelId="{3EAE2073-F382-450F-972A-EE4B16E5F1AD}" type="presParOf" srcId="{5C357ECA-0FB8-42AD-8F35-99F4FAF711CB}" destId="{84A137E4-CF69-4B70-9669-08E939908307}" srcOrd="4" destOrd="0" presId="urn:microsoft.com/office/officeart/2005/8/layout/chevron2"/>
    <dgm:cxn modelId="{890E8599-58C4-430E-8770-B7E5A4049E4E}" type="presParOf" srcId="{84A137E4-CF69-4B70-9669-08E939908307}" destId="{EEC4485B-628C-494D-B3D7-E39A05E27F55}" srcOrd="0" destOrd="0" presId="urn:microsoft.com/office/officeart/2005/8/layout/chevron2"/>
    <dgm:cxn modelId="{C4CF348D-77B6-48DA-8B39-42CE30E9D85B}" type="presParOf" srcId="{84A137E4-CF69-4B70-9669-08E939908307}" destId="{40CAB254-4C86-4D7D-84A2-7F96AEDF2358}" srcOrd="1" destOrd="0" presId="urn:microsoft.com/office/officeart/2005/8/layout/chevron2"/>
    <dgm:cxn modelId="{065433FB-2C0D-4FC1-B8FE-1CE2BC239512}" type="presParOf" srcId="{5C357ECA-0FB8-42AD-8F35-99F4FAF711CB}" destId="{08510FC5-3747-4443-8CF7-A2BFE74D73C0}" srcOrd="5" destOrd="0" presId="urn:microsoft.com/office/officeart/2005/8/layout/chevron2"/>
    <dgm:cxn modelId="{C363B4D2-44D1-4A25-A37F-9A5BD87F0D29}" type="presParOf" srcId="{5C357ECA-0FB8-42AD-8F35-99F4FAF711CB}" destId="{AFE1FB15-F213-4934-9C32-721A709B2DDE}" srcOrd="6" destOrd="0" presId="urn:microsoft.com/office/officeart/2005/8/layout/chevron2"/>
    <dgm:cxn modelId="{F92711BA-07F9-4235-ABBF-065FFA247855}" type="presParOf" srcId="{AFE1FB15-F213-4934-9C32-721A709B2DDE}" destId="{C3B134E9-9E1E-4651-BA8D-F87AC7F01B1C}" srcOrd="0" destOrd="0" presId="urn:microsoft.com/office/officeart/2005/8/layout/chevron2"/>
    <dgm:cxn modelId="{7F0BEAD6-B871-4D8C-A1FD-4C8BF63BEDD6}" type="presParOf" srcId="{AFE1FB15-F213-4934-9C32-721A709B2DDE}" destId="{D2C7B6C0-6FAA-4B97-AEC3-62D38F3F1EFF}" srcOrd="1" destOrd="0" presId="urn:microsoft.com/office/officeart/2005/8/layout/chevron2"/>
    <dgm:cxn modelId="{33C46B05-C2FE-4F80-9C15-C6FE5EB266FD}" type="presParOf" srcId="{5C357ECA-0FB8-42AD-8F35-99F4FAF711CB}" destId="{2DAB5505-2DF2-4B4F-9554-1FE6B7855DE8}" srcOrd="7" destOrd="0" presId="urn:microsoft.com/office/officeart/2005/8/layout/chevron2"/>
    <dgm:cxn modelId="{E94B13EF-4E44-467E-B43E-5DC0E142A970}" type="presParOf" srcId="{5C357ECA-0FB8-42AD-8F35-99F4FAF711CB}" destId="{46D9BB61-7A39-4541-9F5E-3CDD7C0F3D39}" srcOrd="8" destOrd="0" presId="urn:microsoft.com/office/officeart/2005/8/layout/chevron2"/>
    <dgm:cxn modelId="{0C516FAC-6A79-4CDC-AC0C-64D3448F2F86}" type="presParOf" srcId="{46D9BB61-7A39-4541-9F5E-3CDD7C0F3D39}" destId="{AD6E473F-3034-4CDF-8E75-7F0CE06D11EA}" srcOrd="0" destOrd="0" presId="urn:microsoft.com/office/officeart/2005/8/layout/chevron2"/>
    <dgm:cxn modelId="{2982703A-3F41-4FB8-B37C-D3CA8C4702D1}" type="presParOf" srcId="{46D9BB61-7A39-4541-9F5E-3CDD7C0F3D39}" destId="{BC705D41-D200-413F-B2AA-D9047B918AF9}" srcOrd="1" destOrd="0" presId="urn:microsoft.com/office/officeart/2005/8/layout/chevron2"/>
    <dgm:cxn modelId="{23927630-64BF-49EE-A15D-A2F67EDEBFC1}" type="presParOf" srcId="{5C357ECA-0FB8-42AD-8F35-99F4FAF711CB}" destId="{05F2AD2E-68C9-4E8A-A5FA-6E8650C2F08C}" srcOrd="9" destOrd="0" presId="urn:microsoft.com/office/officeart/2005/8/layout/chevron2"/>
    <dgm:cxn modelId="{47BB9653-1EF7-4459-B320-FD3F7633D830}" type="presParOf" srcId="{5C357ECA-0FB8-42AD-8F35-99F4FAF711CB}" destId="{FCFD9CE8-05E2-4636-8EE3-0513728A947C}" srcOrd="10" destOrd="0" presId="urn:microsoft.com/office/officeart/2005/8/layout/chevron2"/>
    <dgm:cxn modelId="{CC89CB0D-68BE-462B-BC03-284E87DE4DDE}" type="presParOf" srcId="{FCFD9CE8-05E2-4636-8EE3-0513728A947C}" destId="{A02393D4-4A95-47CD-B930-B0A192011D48}" srcOrd="0" destOrd="0" presId="urn:microsoft.com/office/officeart/2005/8/layout/chevron2"/>
    <dgm:cxn modelId="{3E61EA6D-19C0-4962-B0A4-2274C7FAAB33}" type="presParOf" srcId="{FCFD9CE8-05E2-4636-8EE3-0513728A947C}" destId="{535696F5-92C0-4964-92FF-8C17476E14AF}" srcOrd="1" destOrd="0" presId="urn:microsoft.com/office/officeart/2005/8/layout/chevron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A88DA59-5980-478A-B693-B5EFE42DC22E}" type="doc">
      <dgm:prSet loTypeId="urn:microsoft.com/office/officeart/2008/layout/LinedLis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fr-FR"/>
        </a:p>
      </dgm:t>
    </dgm:pt>
    <dgm:pt modelId="{544B0E08-305F-4413-AEEC-E22895A16108}">
      <dgm:prSet custT="1"/>
      <dgm:spPr/>
      <dgm:t>
        <a:bodyPr/>
        <a:lstStyle/>
        <a:p>
          <a:pPr rtl="0"/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Evaluation et la sélection des projets innovants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F881622-4416-4A91-AB5E-7A912734969D}" type="parTrans" cxnId="{27ED2353-4A21-4265-B300-148DCAB7DBDD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C28E934-66B9-4A04-A23C-530D945C079B}" type="sibTrans" cxnId="{27ED2353-4A21-4265-B300-148DCAB7DBDD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56C439F-8421-4708-9655-7B9D775EAEC6}">
      <dgm:prSet custT="1"/>
      <dgm:spPr/>
      <dgm:t>
        <a:bodyPr/>
        <a:lstStyle/>
        <a:p>
          <a:pPr rtl="0"/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Formation et l’accompagnement des créateurs d’entreprises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0B39D4-81D2-44CA-B850-5E933B7398A2}" type="parTrans" cxnId="{11750C75-6516-4885-9263-E1CBAA726BCF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FB02314-140F-4AF2-8EF4-B0EB85905D04}" type="sibTrans" cxnId="{11750C75-6516-4885-9263-E1CBAA726BCF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4043DCB-DC99-4195-97E5-199E3BC9B794}">
      <dgm:prSet custT="1"/>
      <dgm:spPr/>
      <dgm:t>
        <a:bodyPr/>
        <a:lstStyle/>
        <a:p>
          <a:pPr rtl="0"/>
          <a:r>
            <a:rPr lang="fr-FR" sz="1600" b="1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Sensibilisation et le repérage des porteurs de projets innovants</a:t>
          </a:r>
          <a:endParaRPr lang="fr-FR" sz="1600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4322D8B-BFDD-449E-8B5C-5C439F009115}" type="parTrans" cxnId="{BD38C336-EB4E-4D3D-955A-D10160F732FE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BF40A42-030A-4316-90AC-7C0333D5C817}" type="sibTrans" cxnId="{BD38C336-EB4E-4D3D-955A-D10160F732FE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50F3E5B-9390-4953-8FFB-8FCC618D5C6B}">
      <dgm:prSet custT="1"/>
      <dgm:spPr/>
      <dgm:t>
        <a:bodyPr/>
        <a:lstStyle/>
        <a:p>
          <a:pPr rtl="0"/>
          <a:r>
            <a:rPr lang="fr-FR" sz="1600" b="1" cap="none" spc="0" dirty="0" smtClean="0">
              <a:ln w="0">
                <a:solidFill>
                  <a:schemeClr val="accent2"/>
                </a:solidFill>
              </a:ln>
              <a:solidFill>
                <a:schemeClr val="accent2"/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rPr>
            <a:t>Missions</a:t>
          </a:r>
          <a:endParaRPr lang="fr-FR" sz="1600" b="1" cap="none" spc="0" dirty="0">
            <a:ln w="0">
              <a:solidFill>
                <a:schemeClr val="accent2"/>
              </a:solidFill>
            </a:ln>
            <a:solidFill>
              <a:schemeClr val="accent2"/>
            </a:solidFill>
            <a:effectLst/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C9AD6C6-F122-4A51-BA41-B13FD83F3146}" type="parTrans" cxnId="{462CAEA7-6265-4BEC-A9C1-41863FC02DFC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0DBAFAB-C567-48E8-A87E-A5F484234C9E}" type="sibTrans" cxnId="{462CAEA7-6265-4BEC-A9C1-41863FC02DFC}">
      <dgm:prSet/>
      <dgm:spPr/>
      <dgm:t>
        <a:bodyPr/>
        <a:lstStyle/>
        <a:p>
          <a:endParaRPr lang="fr-FR" sz="1600" b="1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798333-994A-449E-A88C-5B726927C6E1}" type="pres">
      <dgm:prSet presAssocID="{7A88DA59-5980-478A-B693-B5EFE42DC22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787BF43A-B31B-401D-A8F0-54E9EB42F942}" type="pres">
      <dgm:prSet presAssocID="{050F3E5B-9390-4953-8FFB-8FCC618D5C6B}" presName="thickLine" presStyleLbl="alignNode1" presStyleIdx="0" presStyleCnt="1" custLinFactNeighborX="753" custLinFactNeighborY="1488"/>
      <dgm:spPr/>
    </dgm:pt>
    <dgm:pt modelId="{F0088A43-08EC-450C-860C-8971B01A127A}" type="pres">
      <dgm:prSet presAssocID="{050F3E5B-9390-4953-8FFB-8FCC618D5C6B}" presName="horz1" presStyleCnt="0"/>
      <dgm:spPr/>
    </dgm:pt>
    <dgm:pt modelId="{EBC69FCB-D472-4246-9F03-171E04FECBFB}" type="pres">
      <dgm:prSet presAssocID="{050F3E5B-9390-4953-8FFB-8FCC618D5C6B}" presName="tx1" presStyleLbl="revTx" presStyleIdx="0" presStyleCnt="4" custScaleX="74314"/>
      <dgm:spPr/>
      <dgm:t>
        <a:bodyPr/>
        <a:lstStyle/>
        <a:p>
          <a:endParaRPr lang="fr-FR"/>
        </a:p>
      </dgm:t>
    </dgm:pt>
    <dgm:pt modelId="{C8979937-8454-40ED-BA40-34D37672BDBF}" type="pres">
      <dgm:prSet presAssocID="{050F3E5B-9390-4953-8FFB-8FCC618D5C6B}" presName="vert1" presStyleCnt="0"/>
      <dgm:spPr/>
    </dgm:pt>
    <dgm:pt modelId="{8E0BF4A6-3A1C-4F64-9668-C2BD231C8D79}" type="pres">
      <dgm:prSet presAssocID="{64043DCB-DC99-4195-97E5-199E3BC9B794}" presName="vertSpace2a" presStyleCnt="0"/>
      <dgm:spPr/>
    </dgm:pt>
    <dgm:pt modelId="{C048673B-2DD2-4067-A3E4-F2397D6EAA54}" type="pres">
      <dgm:prSet presAssocID="{64043DCB-DC99-4195-97E5-199E3BC9B794}" presName="horz2" presStyleCnt="0"/>
      <dgm:spPr/>
    </dgm:pt>
    <dgm:pt modelId="{4C2627BD-80E5-4C93-865D-3E1C60576FD9}" type="pres">
      <dgm:prSet presAssocID="{64043DCB-DC99-4195-97E5-199E3BC9B794}" presName="horzSpace2" presStyleCnt="0"/>
      <dgm:spPr/>
    </dgm:pt>
    <dgm:pt modelId="{6F7F35AA-737B-4C2B-8B68-59B587C31A23}" type="pres">
      <dgm:prSet presAssocID="{64043DCB-DC99-4195-97E5-199E3BC9B794}" presName="tx2" presStyleLbl="revTx" presStyleIdx="1" presStyleCnt="4"/>
      <dgm:spPr/>
      <dgm:t>
        <a:bodyPr/>
        <a:lstStyle/>
        <a:p>
          <a:endParaRPr lang="fr-FR"/>
        </a:p>
      </dgm:t>
    </dgm:pt>
    <dgm:pt modelId="{0AB5735B-8709-4F90-AA80-71C15D1FF19D}" type="pres">
      <dgm:prSet presAssocID="{64043DCB-DC99-4195-97E5-199E3BC9B794}" presName="vert2" presStyleCnt="0"/>
      <dgm:spPr/>
    </dgm:pt>
    <dgm:pt modelId="{8C199202-AEB8-4FFC-B65B-FDDB517B1092}" type="pres">
      <dgm:prSet presAssocID="{64043DCB-DC99-4195-97E5-199E3BC9B794}" presName="thinLine2b" presStyleLbl="callout" presStyleIdx="0" presStyleCnt="3"/>
      <dgm:spPr/>
    </dgm:pt>
    <dgm:pt modelId="{824CB0A5-40B5-4712-9EDB-65E4BAF1D499}" type="pres">
      <dgm:prSet presAssocID="{64043DCB-DC99-4195-97E5-199E3BC9B794}" presName="vertSpace2b" presStyleCnt="0"/>
      <dgm:spPr/>
    </dgm:pt>
    <dgm:pt modelId="{2ED4CFBC-18D2-4B31-AD63-87E7B7F56965}" type="pres">
      <dgm:prSet presAssocID="{544B0E08-305F-4413-AEEC-E22895A16108}" presName="horz2" presStyleCnt="0"/>
      <dgm:spPr/>
    </dgm:pt>
    <dgm:pt modelId="{5A745F6C-347F-47BB-AA93-95D9B08E16B8}" type="pres">
      <dgm:prSet presAssocID="{544B0E08-305F-4413-AEEC-E22895A16108}" presName="horzSpace2" presStyleCnt="0"/>
      <dgm:spPr/>
    </dgm:pt>
    <dgm:pt modelId="{613F3375-68C6-4348-81FC-C21D41809D2B}" type="pres">
      <dgm:prSet presAssocID="{544B0E08-305F-4413-AEEC-E22895A16108}" presName="tx2" presStyleLbl="revTx" presStyleIdx="2" presStyleCnt="4"/>
      <dgm:spPr/>
      <dgm:t>
        <a:bodyPr/>
        <a:lstStyle/>
        <a:p>
          <a:endParaRPr lang="fr-FR"/>
        </a:p>
      </dgm:t>
    </dgm:pt>
    <dgm:pt modelId="{0786651F-CE4A-4CF2-A3B6-D8195F0AF48B}" type="pres">
      <dgm:prSet presAssocID="{544B0E08-305F-4413-AEEC-E22895A16108}" presName="vert2" presStyleCnt="0"/>
      <dgm:spPr/>
    </dgm:pt>
    <dgm:pt modelId="{235731A0-DE91-4635-A1C9-7184F25652D6}" type="pres">
      <dgm:prSet presAssocID="{544B0E08-305F-4413-AEEC-E22895A16108}" presName="thinLine2b" presStyleLbl="callout" presStyleIdx="1" presStyleCnt="3"/>
      <dgm:spPr/>
    </dgm:pt>
    <dgm:pt modelId="{EDEFC41B-41DE-48BC-A31F-1FE36DDAD049}" type="pres">
      <dgm:prSet presAssocID="{544B0E08-305F-4413-AEEC-E22895A16108}" presName="vertSpace2b" presStyleCnt="0"/>
      <dgm:spPr/>
    </dgm:pt>
    <dgm:pt modelId="{8A83F638-3629-48E0-88D9-5BB412928ED3}" type="pres">
      <dgm:prSet presAssocID="{B56C439F-8421-4708-9655-7B9D775EAEC6}" presName="horz2" presStyleCnt="0"/>
      <dgm:spPr/>
    </dgm:pt>
    <dgm:pt modelId="{2816B016-3C21-463D-82DD-AB15BC1CDCAC}" type="pres">
      <dgm:prSet presAssocID="{B56C439F-8421-4708-9655-7B9D775EAEC6}" presName="horzSpace2" presStyleCnt="0"/>
      <dgm:spPr/>
    </dgm:pt>
    <dgm:pt modelId="{C004F038-15EC-4F9C-BEEB-754E17CB1809}" type="pres">
      <dgm:prSet presAssocID="{B56C439F-8421-4708-9655-7B9D775EAEC6}" presName="tx2" presStyleLbl="revTx" presStyleIdx="3" presStyleCnt="4"/>
      <dgm:spPr/>
      <dgm:t>
        <a:bodyPr/>
        <a:lstStyle/>
        <a:p>
          <a:endParaRPr lang="fr-FR"/>
        </a:p>
      </dgm:t>
    </dgm:pt>
    <dgm:pt modelId="{92D7A4AD-A2DC-4272-A5B3-74452A48DACB}" type="pres">
      <dgm:prSet presAssocID="{B56C439F-8421-4708-9655-7B9D775EAEC6}" presName="vert2" presStyleCnt="0"/>
      <dgm:spPr/>
    </dgm:pt>
    <dgm:pt modelId="{47009099-4E7E-4B3E-BB2E-6E5BBAC37620}" type="pres">
      <dgm:prSet presAssocID="{B56C439F-8421-4708-9655-7B9D775EAEC6}" presName="thinLine2b" presStyleLbl="callout" presStyleIdx="2" presStyleCnt="3"/>
      <dgm:spPr/>
    </dgm:pt>
    <dgm:pt modelId="{2D39081E-42E3-4155-9893-CF9FE0D3C828}" type="pres">
      <dgm:prSet presAssocID="{B56C439F-8421-4708-9655-7B9D775EAEC6}" presName="vertSpace2b" presStyleCnt="0"/>
      <dgm:spPr/>
    </dgm:pt>
  </dgm:ptLst>
  <dgm:cxnLst>
    <dgm:cxn modelId="{CF121532-A404-4368-A827-04F6D62866D3}" type="presOf" srcId="{64043DCB-DC99-4195-97E5-199E3BC9B794}" destId="{6F7F35AA-737B-4C2B-8B68-59B587C31A23}" srcOrd="0" destOrd="0" presId="urn:microsoft.com/office/officeart/2008/layout/LinedList"/>
    <dgm:cxn modelId="{CE6888EF-92EF-4328-B977-50F35FD6F272}" type="presOf" srcId="{544B0E08-305F-4413-AEEC-E22895A16108}" destId="{613F3375-68C6-4348-81FC-C21D41809D2B}" srcOrd="0" destOrd="0" presId="urn:microsoft.com/office/officeart/2008/layout/LinedList"/>
    <dgm:cxn modelId="{462CAEA7-6265-4BEC-A9C1-41863FC02DFC}" srcId="{7A88DA59-5980-478A-B693-B5EFE42DC22E}" destId="{050F3E5B-9390-4953-8FFB-8FCC618D5C6B}" srcOrd="0" destOrd="0" parTransId="{6C9AD6C6-F122-4A51-BA41-B13FD83F3146}" sibTransId="{00DBAFAB-C567-48E8-A87E-A5F484234C9E}"/>
    <dgm:cxn modelId="{BD38C336-EB4E-4D3D-955A-D10160F732FE}" srcId="{050F3E5B-9390-4953-8FFB-8FCC618D5C6B}" destId="{64043DCB-DC99-4195-97E5-199E3BC9B794}" srcOrd="0" destOrd="0" parTransId="{54322D8B-BFDD-449E-8B5C-5C439F009115}" sibTransId="{FBF40A42-030A-4316-90AC-7C0333D5C817}"/>
    <dgm:cxn modelId="{B68FD1EB-CD42-4F30-BFDA-D71D768B6DD5}" type="presOf" srcId="{B56C439F-8421-4708-9655-7B9D775EAEC6}" destId="{C004F038-15EC-4F9C-BEEB-754E17CB1809}" srcOrd="0" destOrd="0" presId="urn:microsoft.com/office/officeart/2008/layout/LinedList"/>
    <dgm:cxn modelId="{11750C75-6516-4885-9263-E1CBAA726BCF}" srcId="{050F3E5B-9390-4953-8FFB-8FCC618D5C6B}" destId="{B56C439F-8421-4708-9655-7B9D775EAEC6}" srcOrd="2" destOrd="0" parTransId="{F70B39D4-81D2-44CA-B850-5E933B7398A2}" sibTransId="{0FB02314-140F-4AF2-8EF4-B0EB85905D04}"/>
    <dgm:cxn modelId="{27ED2353-4A21-4265-B300-148DCAB7DBDD}" srcId="{050F3E5B-9390-4953-8FFB-8FCC618D5C6B}" destId="{544B0E08-305F-4413-AEEC-E22895A16108}" srcOrd="1" destOrd="0" parTransId="{1F881622-4416-4A91-AB5E-7A912734969D}" sibTransId="{CC28E934-66B9-4A04-A23C-530D945C079B}"/>
    <dgm:cxn modelId="{FC4B3AB6-08EF-4D1E-A390-F07503E552F7}" type="presOf" srcId="{050F3E5B-9390-4953-8FFB-8FCC618D5C6B}" destId="{EBC69FCB-D472-4246-9F03-171E04FECBFB}" srcOrd="0" destOrd="0" presId="urn:microsoft.com/office/officeart/2008/layout/LinedList"/>
    <dgm:cxn modelId="{96D77A32-2C98-4C79-8E82-444F7D4A625D}" type="presOf" srcId="{7A88DA59-5980-478A-B693-B5EFE42DC22E}" destId="{86798333-994A-449E-A88C-5B726927C6E1}" srcOrd="0" destOrd="0" presId="urn:microsoft.com/office/officeart/2008/layout/LinedList"/>
    <dgm:cxn modelId="{217714A2-77F3-4EF4-B0F2-790424FD77DE}" type="presParOf" srcId="{86798333-994A-449E-A88C-5B726927C6E1}" destId="{787BF43A-B31B-401D-A8F0-54E9EB42F942}" srcOrd="0" destOrd="0" presId="urn:microsoft.com/office/officeart/2008/layout/LinedList"/>
    <dgm:cxn modelId="{9430C8FB-B9C2-41D6-B2EE-187B72F8A586}" type="presParOf" srcId="{86798333-994A-449E-A88C-5B726927C6E1}" destId="{F0088A43-08EC-450C-860C-8971B01A127A}" srcOrd="1" destOrd="0" presId="urn:microsoft.com/office/officeart/2008/layout/LinedList"/>
    <dgm:cxn modelId="{FE3D45AA-AAA5-41D4-AB96-213B5A6FE2A5}" type="presParOf" srcId="{F0088A43-08EC-450C-860C-8971B01A127A}" destId="{EBC69FCB-D472-4246-9F03-171E04FECBFB}" srcOrd="0" destOrd="0" presId="urn:microsoft.com/office/officeart/2008/layout/LinedList"/>
    <dgm:cxn modelId="{710FEEC8-2F65-4C16-8360-997349442351}" type="presParOf" srcId="{F0088A43-08EC-450C-860C-8971B01A127A}" destId="{C8979937-8454-40ED-BA40-34D37672BDBF}" srcOrd="1" destOrd="0" presId="urn:microsoft.com/office/officeart/2008/layout/LinedList"/>
    <dgm:cxn modelId="{E0D8D1AB-219A-4FE3-A3AE-C8CCC88ACD69}" type="presParOf" srcId="{C8979937-8454-40ED-BA40-34D37672BDBF}" destId="{8E0BF4A6-3A1C-4F64-9668-C2BD231C8D79}" srcOrd="0" destOrd="0" presId="urn:microsoft.com/office/officeart/2008/layout/LinedList"/>
    <dgm:cxn modelId="{4DA2A9C9-ED8D-4797-8106-9C62FA87ACA6}" type="presParOf" srcId="{C8979937-8454-40ED-BA40-34D37672BDBF}" destId="{C048673B-2DD2-4067-A3E4-F2397D6EAA54}" srcOrd="1" destOrd="0" presId="urn:microsoft.com/office/officeart/2008/layout/LinedList"/>
    <dgm:cxn modelId="{E8FC5230-BD1A-4578-9310-59BEE8B100DF}" type="presParOf" srcId="{C048673B-2DD2-4067-A3E4-F2397D6EAA54}" destId="{4C2627BD-80E5-4C93-865D-3E1C60576FD9}" srcOrd="0" destOrd="0" presId="urn:microsoft.com/office/officeart/2008/layout/LinedList"/>
    <dgm:cxn modelId="{32236EAB-631B-47C9-AB03-26EB4D33775B}" type="presParOf" srcId="{C048673B-2DD2-4067-A3E4-F2397D6EAA54}" destId="{6F7F35AA-737B-4C2B-8B68-59B587C31A23}" srcOrd="1" destOrd="0" presId="urn:microsoft.com/office/officeart/2008/layout/LinedList"/>
    <dgm:cxn modelId="{19A859BA-50C7-494E-9A6B-01F90441B6B1}" type="presParOf" srcId="{C048673B-2DD2-4067-A3E4-F2397D6EAA54}" destId="{0AB5735B-8709-4F90-AA80-71C15D1FF19D}" srcOrd="2" destOrd="0" presId="urn:microsoft.com/office/officeart/2008/layout/LinedList"/>
    <dgm:cxn modelId="{725927AB-899C-4ABC-84E3-6032FD91C486}" type="presParOf" srcId="{C8979937-8454-40ED-BA40-34D37672BDBF}" destId="{8C199202-AEB8-4FFC-B65B-FDDB517B1092}" srcOrd="2" destOrd="0" presId="urn:microsoft.com/office/officeart/2008/layout/LinedList"/>
    <dgm:cxn modelId="{D467D2E7-62A3-4211-9E51-5C21AFD6CB21}" type="presParOf" srcId="{C8979937-8454-40ED-BA40-34D37672BDBF}" destId="{824CB0A5-40B5-4712-9EDB-65E4BAF1D499}" srcOrd="3" destOrd="0" presId="urn:microsoft.com/office/officeart/2008/layout/LinedList"/>
    <dgm:cxn modelId="{C263D4B0-7927-48B1-A60B-ABA45CD6B135}" type="presParOf" srcId="{C8979937-8454-40ED-BA40-34D37672BDBF}" destId="{2ED4CFBC-18D2-4B31-AD63-87E7B7F56965}" srcOrd="4" destOrd="0" presId="urn:microsoft.com/office/officeart/2008/layout/LinedList"/>
    <dgm:cxn modelId="{E773F2D0-18A8-4146-86F7-A11E4B396486}" type="presParOf" srcId="{2ED4CFBC-18D2-4B31-AD63-87E7B7F56965}" destId="{5A745F6C-347F-47BB-AA93-95D9B08E16B8}" srcOrd="0" destOrd="0" presId="urn:microsoft.com/office/officeart/2008/layout/LinedList"/>
    <dgm:cxn modelId="{68A4A2CD-5589-4C90-A925-F0A8B244DD98}" type="presParOf" srcId="{2ED4CFBC-18D2-4B31-AD63-87E7B7F56965}" destId="{613F3375-68C6-4348-81FC-C21D41809D2B}" srcOrd="1" destOrd="0" presId="urn:microsoft.com/office/officeart/2008/layout/LinedList"/>
    <dgm:cxn modelId="{1AE083F7-156C-4E14-82C1-71B696204AD4}" type="presParOf" srcId="{2ED4CFBC-18D2-4B31-AD63-87E7B7F56965}" destId="{0786651F-CE4A-4CF2-A3B6-D8195F0AF48B}" srcOrd="2" destOrd="0" presId="urn:microsoft.com/office/officeart/2008/layout/LinedList"/>
    <dgm:cxn modelId="{E3705414-3681-4BF8-9A56-7C6D33C3744F}" type="presParOf" srcId="{C8979937-8454-40ED-BA40-34D37672BDBF}" destId="{235731A0-DE91-4635-A1C9-7184F25652D6}" srcOrd="5" destOrd="0" presId="urn:microsoft.com/office/officeart/2008/layout/LinedList"/>
    <dgm:cxn modelId="{3432B9DB-33A8-4E4B-B534-9801C36F4E2C}" type="presParOf" srcId="{C8979937-8454-40ED-BA40-34D37672BDBF}" destId="{EDEFC41B-41DE-48BC-A31F-1FE36DDAD049}" srcOrd="6" destOrd="0" presId="urn:microsoft.com/office/officeart/2008/layout/LinedList"/>
    <dgm:cxn modelId="{E2F2FB9E-A096-4F91-8AEB-2A4B842AF7DB}" type="presParOf" srcId="{C8979937-8454-40ED-BA40-34D37672BDBF}" destId="{8A83F638-3629-48E0-88D9-5BB412928ED3}" srcOrd="7" destOrd="0" presId="urn:microsoft.com/office/officeart/2008/layout/LinedList"/>
    <dgm:cxn modelId="{93C0625C-F729-4BF7-A6BD-AFE359661210}" type="presParOf" srcId="{8A83F638-3629-48E0-88D9-5BB412928ED3}" destId="{2816B016-3C21-463D-82DD-AB15BC1CDCAC}" srcOrd="0" destOrd="0" presId="urn:microsoft.com/office/officeart/2008/layout/LinedList"/>
    <dgm:cxn modelId="{462D8EDC-8AE9-4ADB-9A41-20C867477670}" type="presParOf" srcId="{8A83F638-3629-48E0-88D9-5BB412928ED3}" destId="{C004F038-15EC-4F9C-BEEB-754E17CB1809}" srcOrd="1" destOrd="0" presId="urn:microsoft.com/office/officeart/2008/layout/LinedList"/>
    <dgm:cxn modelId="{0502E78C-D3E2-438E-8CB2-04CED625F5AF}" type="presParOf" srcId="{8A83F638-3629-48E0-88D9-5BB412928ED3}" destId="{92D7A4AD-A2DC-4272-A5B3-74452A48DACB}" srcOrd="2" destOrd="0" presId="urn:microsoft.com/office/officeart/2008/layout/LinedList"/>
    <dgm:cxn modelId="{8FF366A8-288E-48EF-9CFE-F17943115A40}" type="presParOf" srcId="{C8979937-8454-40ED-BA40-34D37672BDBF}" destId="{47009099-4E7E-4B3E-BB2E-6E5BBAC37620}" srcOrd="8" destOrd="0" presId="urn:microsoft.com/office/officeart/2008/layout/LinedList"/>
    <dgm:cxn modelId="{2B25162D-978D-4CDB-BB8D-904C375510CD}" type="presParOf" srcId="{C8979937-8454-40ED-BA40-34D37672BDBF}" destId="{2D39081E-42E3-4155-9893-CF9FE0D3C828}" srcOrd="9" destOrd="0" presId="urn:microsoft.com/office/officeart/2008/layout/LinedList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30D2661-FE74-49B1-8391-DD13A78CAE46}" type="doc">
      <dgm:prSet loTypeId="urn:microsoft.com/office/officeart/2005/8/layout/h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B11FD446-0265-448F-BFD1-EB4088DCB3DC}">
      <dgm:prSet phldrT="[Texte]" custT="1"/>
      <dgm:spPr/>
      <dgm:t>
        <a:bodyPr/>
        <a:lstStyle/>
        <a:p>
          <a:pPr>
            <a:lnSpc>
              <a:spcPts val="1200"/>
            </a:lnSpc>
            <a:spcAft>
              <a:spcPts val="0"/>
            </a:spcAft>
          </a:pPr>
          <a:r>
            <a:rPr lang="fr-FR" sz="2400" b="1" dirty="0" smtClean="0">
              <a:solidFill>
                <a:srgbClr val="7030A0"/>
              </a:solidFill>
              <a:latin typeface="+mn-lt"/>
            </a:rPr>
            <a:t>Smart </a:t>
          </a:r>
          <a:r>
            <a:rPr lang="fr-FR" sz="2400" b="1" dirty="0" err="1" smtClean="0">
              <a:solidFill>
                <a:srgbClr val="7030A0"/>
              </a:solidFill>
              <a:latin typeface="+mn-lt"/>
            </a:rPr>
            <a:t>Lock</a:t>
          </a:r>
          <a:r>
            <a:rPr lang="fr-FR" sz="2400" b="1" dirty="0" smtClean="0">
              <a:solidFill>
                <a:srgbClr val="7030A0"/>
              </a:solidFill>
              <a:latin typeface="+mn-lt"/>
            </a:rPr>
            <a:t> </a:t>
          </a:r>
        </a:p>
      </dgm:t>
    </dgm:pt>
    <dgm:pt modelId="{14D85042-BCF9-4806-9034-72D05050E8DD}" type="parTrans" cxnId="{C33769F3-A300-4939-9245-CB102BAAA5D0}">
      <dgm:prSet/>
      <dgm:spPr/>
      <dgm:t>
        <a:bodyPr/>
        <a:lstStyle/>
        <a:p>
          <a:endParaRPr lang="fr-FR" sz="2800">
            <a:latin typeface="+mn-lt"/>
          </a:endParaRPr>
        </a:p>
      </dgm:t>
    </dgm:pt>
    <dgm:pt modelId="{56596CE9-7A37-490D-A7CA-0E0153FB175F}" type="sibTrans" cxnId="{C33769F3-A300-4939-9245-CB102BAAA5D0}">
      <dgm:prSet/>
      <dgm:spPr/>
      <dgm:t>
        <a:bodyPr/>
        <a:lstStyle/>
        <a:p>
          <a:endParaRPr lang="fr-FR" sz="2800">
            <a:latin typeface="+mn-lt"/>
          </a:endParaRPr>
        </a:p>
      </dgm:t>
    </dgm:pt>
    <dgm:pt modelId="{F320376D-5654-45D0-B3AC-8EB5B329D43D}">
      <dgm:prSet phldrT="[Texte]" custT="1"/>
      <dgm:spPr/>
      <dgm:t>
        <a:bodyPr/>
        <a:lstStyle/>
        <a:p>
          <a:pPr>
            <a:lnSpc>
              <a:spcPts val="1200"/>
            </a:lnSpc>
            <a:spcAft>
              <a:spcPts val="0"/>
            </a:spcAft>
          </a:pPr>
          <a:r>
            <a:rPr lang="fr-FR" sz="2400" b="1" dirty="0" smtClean="0">
              <a:solidFill>
                <a:srgbClr val="7030A0"/>
              </a:solidFill>
              <a:latin typeface="+mn-lt"/>
            </a:rPr>
            <a:t>Smart </a:t>
          </a:r>
          <a:r>
            <a:rPr lang="fr-FR" sz="2400" b="1" dirty="0" err="1" smtClean="0">
              <a:solidFill>
                <a:srgbClr val="7030A0"/>
              </a:solidFill>
              <a:latin typeface="+mn-lt"/>
            </a:rPr>
            <a:t>Domz</a:t>
          </a:r>
          <a:endParaRPr lang="fr-FR" sz="2400" b="1" dirty="0" smtClean="0">
            <a:solidFill>
              <a:srgbClr val="7030A0"/>
            </a:solidFill>
            <a:latin typeface="+mn-lt"/>
          </a:endParaRPr>
        </a:p>
      </dgm:t>
    </dgm:pt>
    <dgm:pt modelId="{41DD08F4-C789-4848-8233-B1509D416D40}" type="parTrans" cxnId="{D417EA20-88A4-4C4B-A09E-7C81ECE4BC65}">
      <dgm:prSet/>
      <dgm:spPr/>
      <dgm:t>
        <a:bodyPr/>
        <a:lstStyle/>
        <a:p>
          <a:endParaRPr lang="fr-FR" sz="2800">
            <a:latin typeface="+mn-lt"/>
          </a:endParaRPr>
        </a:p>
      </dgm:t>
    </dgm:pt>
    <dgm:pt modelId="{2FBFA9E0-27B1-4814-9E67-A66713877E18}" type="sibTrans" cxnId="{D417EA20-88A4-4C4B-A09E-7C81ECE4BC65}">
      <dgm:prSet/>
      <dgm:spPr/>
      <dgm:t>
        <a:bodyPr/>
        <a:lstStyle/>
        <a:p>
          <a:endParaRPr lang="fr-FR" sz="2800">
            <a:latin typeface="+mn-lt"/>
          </a:endParaRPr>
        </a:p>
      </dgm:t>
    </dgm:pt>
    <dgm:pt modelId="{ABEDDE93-2712-4919-B56A-0EE98E2A5F1E}">
      <dgm:prSet phldrT="[Texte]" custT="1"/>
      <dgm:spPr/>
      <dgm:t>
        <a:bodyPr/>
        <a:lstStyle/>
        <a:p>
          <a:pPr rtl="0">
            <a:lnSpc>
              <a:spcPts val="1200"/>
            </a:lnSpc>
            <a:spcAft>
              <a:spcPts val="0"/>
            </a:spcAft>
          </a:pPr>
          <a:r>
            <a:rPr lang="fr-FR" sz="2400" b="1" dirty="0" err="1" smtClean="0">
              <a:solidFill>
                <a:srgbClr val="7030A0"/>
              </a:solidFill>
              <a:latin typeface="+mn-lt"/>
            </a:rPr>
            <a:t>Difae</a:t>
          </a:r>
          <a:endParaRPr lang="fr-FR" sz="2400" b="1" dirty="0" smtClean="0">
            <a:solidFill>
              <a:srgbClr val="7030A0"/>
            </a:solidFill>
            <a:latin typeface="+mn-lt"/>
          </a:endParaRPr>
        </a:p>
      </dgm:t>
    </dgm:pt>
    <dgm:pt modelId="{A8EFFCEB-6EF3-4AD9-864A-C9823F0D415D}" type="parTrans" cxnId="{33BFCA73-6411-436A-A8F0-634488111FDE}">
      <dgm:prSet/>
      <dgm:spPr/>
      <dgm:t>
        <a:bodyPr/>
        <a:lstStyle/>
        <a:p>
          <a:endParaRPr lang="fr-FR" sz="2800">
            <a:latin typeface="+mn-lt"/>
          </a:endParaRPr>
        </a:p>
      </dgm:t>
    </dgm:pt>
    <dgm:pt modelId="{6F09EAE9-7D07-4D48-A023-BFD3B325318B}" type="sibTrans" cxnId="{33BFCA73-6411-436A-A8F0-634488111FDE}">
      <dgm:prSet/>
      <dgm:spPr/>
      <dgm:t>
        <a:bodyPr/>
        <a:lstStyle/>
        <a:p>
          <a:endParaRPr lang="fr-FR" sz="2800">
            <a:latin typeface="+mn-lt"/>
          </a:endParaRPr>
        </a:p>
      </dgm:t>
    </dgm:pt>
    <dgm:pt modelId="{64E77B78-D882-4C8D-8379-B18419E6B835}">
      <dgm:prSet phldrT="[Texte]" custT="1"/>
      <dgm:spPr/>
      <dgm:t>
        <a:bodyPr/>
        <a:lstStyle/>
        <a:p>
          <a:pPr>
            <a:lnSpc>
              <a:spcPts val="1200"/>
            </a:lnSpc>
            <a:spcAft>
              <a:spcPts val="0"/>
            </a:spcAft>
          </a:pPr>
          <a:r>
            <a:rPr lang="fr-FR" sz="1400" b="0" dirty="0" smtClean="0">
              <a:latin typeface="+mn-lt"/>
            </a:rPr>
            <a:t>Startup de fabrication des serrures </a:t>
          </a:r>
          <a:r>
            <a:rPr lang="fr-FR" sz="1400" dirty="0" smtClean="0"/>
            <a:t>électronique</a:t>
          </a:r>
          <a:r>
            <a:rPr lang="fr-FR" sz="1400" b="0" dirty="0" smtClean="0">
              <a:latin typeface="+mn-lt"/>
            </a:rPr>
            <a:t> intelligentes</a:t>
          </a:r>
          <a:endParaRPr lang="fr-FR" sz="1400" b="1" dirty="0" smtClean="0">
            <a:latin typeface="+mn-lt"/>
          </a:endParaRPr>
        </a:p>
      </dgm:t>
    </dgm:pt>
    <dgm:pt modelId="{0272696A-5C22-4D0D-9323-593BD0735E50}" type="parTrans" cxnId="{4902456A-3F37-48CB-A8AF-4E978FD6720D}">
      <dgm:prSet/>
      <dgm:spPr/>
      <dgm:t>
        <a:bodyPr/>
        <a:lstStyle/>
        <a:p>
          <a:endParaRPr lang="fr-FR"/>
        </a:p>
      </dgm:t>
    </dgm:pt>
    <dgm:pt modelId="{E657A21E-6A58-49CC-AD55-2AEACF43EE64}" type="sibTrans" cxnId="{4902456A-3F37-48CB-A8AF-4E978FD6720D}">
      <dgm:prSet/>
      <dgm:spPr/>
      <dgm:t>
        <a:bodyPr/>
        <a:lstStyle/>
        <a:p>
          <a:endParaRPr lang="fr-FR"/>
        </a:p>
      </dgm:t>
    </dgm:pt>
    <dgm:pt modelId="{EF673D09-8BD2-494D-9456-9A5219D39BCD}">
      <dgm:prSet phldrT="[Texte]" custT="1"/>
      <dgm:spPr/>
      <dgm:t>
        <a:bodyPr/>
        <a:lstStyle/>
        <a:p>
          <a:pPr>
            <a:lnSpc>
              <a:spcPts val="1200"/>
            </a:lnSpc>
            <a:spcAft>
              <a:spcPts val="0"/>
            </a:spcAft>
          </a:pPr>
          <a:r>
            <a:rPr lang="fr-FR" sz="1400" dirty="0" smtClean="0"/>
            <a:t>Start up d’intégration domotique et de surveillance intelligente </a:t>
          </a:r>
          <a:r>
            <a:rPr lang="fr-FR" sz="1400" b="1" dirty="0" smtClean="0">
              <a:latin typeface="+mn-lt"/>
            </a:rPr>
            <a:t> </a:t>
          </a:r>
        </a:p>
      </dgm:t>
    </dgm:pt>
    <dgm:pt modelId="{7BAEC86E-A8A2-4554-A135-B4D28CB684A2}" type="parTrans" cxnId="{789200F9-981C-44D5-AAA8-4C1A7EE4F8C9}">
      <dgm:prSet/>
      <dgm:spPr/>
      <dgm:t>
        <a:bodyPr/>
        <a:lstStyle/>
        <a:p>
          <a:endParaRPr lang="fr-FR"/>
        </a:p>
      </dgm:t>
    </dgm:pt>
    <dgm:pt modelId="{673E0082-FDB7-415E-88AA-F7EB860E9476}" type="sibTrans" cxnId="{789200F9-981C-44D5-AAA8-4C1A7EE4F8C9}">
      <dgm:prSet/>
      <dgm:spPr/>
      <dgm:t>
        <a:bodyPr/>
        <a:lstStyle/>
        <a:p>
          <a:endParaRPr lang="fr-FR"/>
        </a:p>
      </dgm:t>
    </dgm:pt>
    <dgm:pt modelId="{914CE3D4-251E-4DC8-9C7E-D6D7B906EEAF}">
      <dgm:prSet phldrT="[Texte]" custT="1"/>
      <dgm:spPr/>
      <dgm:t>
        <a:bodyPr/>
        <a:lstStyle/>
        <a:p>
          <a:pPr rtl="0">
            <a:lnSpc>
              <a:spcPts val="1200"/>
            </a:lnSpc>
            <a:spcAft>
              <a:spcPts val="0"/>
            </a:spcAft>
          </a:pPr>
          <a:r>
            <a:rPr lang="fr-FR" sz="1400" dirty="0" smtClean="0"/>
            <a:t>Système de sécurité de l'information et du service dans les entreprises </a:t>
          </a:r>
          <a:endParaRPr lang="fr-FR" sz="1400" b="1" dirty="0" smtClean="0">
            <a:latin typeface="+mn-lt"/>
          </a:endParaRPr>
        </a:p>
      </dgm:t>
    </dgm:pt>
    <dgm:pt modelId="{43D0597A-6B81-4A5E-90D8-9EEE907C920C}" type="parTrans" cxnId="{8DE83389-8942-4979-85F9-20FD2D9273FE}">
      <dgm:prSet/>
      <dgm:spPr/>
      <dgm:t>
        <a:bodyPr/>
        <a:lstStyle/>
        <a:p>
          <a:endParaRPr lang="fr-FR"/>
        </a:p>
      </dgm:t>
    </dgm:pt>
    <dgm:pt modelId="{71AAF592-01F7-4CB8-BDC0-FE95957007C9}" type="sibTrans" cxnId="{8DE83389-8942-4979-85F9-20FD2D9273FE}">
      <dgm:prSet/>
      <dgm:spPr/>
      <dgm:t>
        <a:bodyPr/>
        <a:lstStyle/>
        <a:p>
          <a:endParaRPr lang="fr-FR"/>
        </a:p>
      </dgm:t>
    </dgm:pt>
    <dgm:pt modelId="{1498E77D-9B84-4D5F-B5CC-7E8592784253}" type="pres">
      <dgm:prSet presAssocID="{830D2661-FE74-49B1-8391-DD13A78CAE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256CAB2-9646-4E8E-AF3C-51E00FAE3AE1}" type="pres">
      <dgm:prSet presAssocID="{B11FD446-0265-448F-BFD1-EB4088DCB3DC}" presName="composite" presStyleCnt="0"/>
      <dgm:spPr/>
      <dgm:t>
        <a:bodyPr/>
        <a:lstStyle/>
        <a:p>
          <a:endParaRPr lang="fr-FR"/>
        </a:p>
      </dgm:t>
    </dgm:pt>
    <dgm:pt modelId="{53F31595-E6F3-4D44-925E-315A76CF99EF}" type="pres">
      <dgm:prSet presAssocID="{B11FD446-0265-448F-BFD1-EB4088DCB3DC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756DDB-33E1-4869-9D3F-7699A6330FF1}" type="pres">
      <dgm:prSet presAssocID="{B11FD446-0265-448F-BFD1-EB4088DCB3DC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C145F80-C7E4-4324-81E9-C6A199928384}" type="pres">
      <dgm:prSet presAssocID="{56596CE9-7A37-490D-A7CA-0E0153FB175F}" presName="space" presStyleCnt="0"/>
      <dgm:spPr/>
      <dgm:t>
        <a:bodyPr/>
        <a:lstStyle/>
        <a:p>
          <a:endParaRPr lang="fr-FR"/>
        </a:p>
      </dgm:t>
    </dgm:pt>
    <dgm:pt modelId="{82A597EF-68D3-4A4A-BD64-A1DE04135989}" type="pres">
      <dgm:prSet presAssocID="{F320376D-5654-45D0-B3AC-8EB5B329D43D}" presName="composite" presStyleCnt="0"/>
      <dgm:spPr/>
      <dgm:t>
        <a:bodyPr/>
        <a:lstStyle/>
        <a:p>
          <a:endParaRPr lang="fr-FR"/>
        </a:p>
      </dgm:t>
    </dgm:pt>
    <dgm:pt modelId="{B5DBD5C8-28F3-4172-B589-F9EEC6A55BE2}" type="pres">
      <dgm:prSet presAssocID="{F320376D-5654-45D0-B3AC-8EB5B329D43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4CBDBCA-24C5-46E0-9625-DEEB27B915B6}" type="pres">
      <dgm:prSet presAssocID="{F320376D-5654-45D0-B3AC-8EB5B329D43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B48D089-8A0A-44A2-9F95-3CDE0D839AC9}" type="pres">
      <dgm:prSet presAssocID="{2FBFA9E0-27B1-4814-9E67-A66713877E18}" presName="space" presStyleCnt="0"/>
      <dgm:spPr/>
      <dgm:t>
        <a:bodyPr/>
        <a:lstStyle/>
        <a:p>
          <a:endParaRPr lang="fr-FR"/>
        </a:p>
      </dgm:t>
    </dgm:pt>
    <dgm:pt modelId="{2B6208E2-518B-423B-AE67-B6688173B737}" type="pres">
      <dgm:prSet presAssocID="{ABEDDE93-2712-4919-B56A-0EE98E2A5F1E}" presName="composite" presStyleCnt="0"/>
      <dgm:spPr/>
      <dgm:t>
        <a:bodyPr/>
        <a:lstStyle/>
        <a:p>
          <a:endParaRPr lang="fr-FR"/>
        </a:p>
      </dgm:t>
    </dgm:pt>
    <dgm:pt modelId="{E46AE26E-F3DD-4AA0-9F00-FD88C19AC773}" type="pres">
      <dgm:prSet presAssocID="{ABEDDE93-2712-4919-B56A-0EE98E2A5F1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B83C8DB-9F3F-4636-ABA0-17C348D2C072}" type="pres">
      <dgm:prSet presAssocID="{ABEDDE93-2712-4919-B56A-0EE98E2A5F1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97B1C33-6288-4767-9BAD-7908E534F51C}" type="presOf" srcId="{EF673D09-8BD2-494D-9456-9A5219D39BCD}" destId="{A4CBDBCA-24C5-46E0-9625-DEEB27B915B6}" srcOrd="0" destOrd="0" presId="urn:microsoft.com/office/officeart/2005/8/layout/hList1"/>
    <dgm:cxn modelId="{789200F9-981C-44D5-AAA8-4C1A7EE4F8C9}" srcId="{F320376D-5654-45D0-B3AC-8EB5B329D43D}" destId="{EF673D09-8BD2-494D-9456-9A5219D39BCD}" srcOrd="0" destOrd="0" parTransId="{7BAEC86E-A8A2-4554-A135-B4D28CB684A2}" sibTransId="{673E0082-FDB7-415E-88AA-F7EB860E9476}"/>
    <dgm:cxn modelId="{A0CABE44-3098-4167-8556-365D56C03FC2}" type="presOf" srcId="{830D2661-FE74-49B1-8391-DD13A78CAE46}" destId="{1498E77D-9B84-4D5F-B5CC-7E8592784253}" srcOrd="0" destOrd="0" presId="urn:microsoft.com/office/officeart/2005/8/layout/hList1"/>
    <dgm:cxn modelId="{6746FB54-E5A2-4A2F-AFBC-0FD2436828EB}" type="presOf" srcId="{ABEDDE93-2712-4919-B56A-0EE98E2A5F1E}" destId="{E46AE26E-F3DD-4AA0-9F00-FD88C19AC773}" srcOrd="0" destOrd="0" presId="urn:microsoft.com/office/officeart/2005/8/layout/hList1"/>
    <dgm:cxn modelId="{0CB331F7-0DA7-47D8-85BD-73FC1736925C}" type="presOf" srcId="{F320376D-5654-45D0-B3AC-8EB5B329D43D}" destId="{B5DBD5C8-28F3-4172-B589-F9EEC6A55BE2}" srcOrd="0" destOrd="0" presId="urn:microsoft.com/office/officeart/2005/8/layout/hList1"/>
    <dgm:cxn modelId="{9910D452-1DC2-40A2-A3A3-2243353C7809}" type="presOf" srcId="{64E77B78-D882-4C8D-8379-B18419E6B835}" destId="{FB756DDB-33E1-4869-9D3F-7699A6330FF1}" srcOrd="0" destOrd="0" presId="urn:microsoft.com/office/officeart/2005/8/layout/hList1"/>
    <dgm:cxn modelId="{416ACB83-4B93-4A9D-A56C-1CB8B1CDF95B}" type="presOf" srcId="{B11FD446-0265-448F-BFD1-EB4088DCB3DC}" destId="{53F31595-E6F3-4D44-925E-315A76CF99EF}" srcOrd="0" destOrd="0" presId="urn:microsoft.com/office/officeart/2005/8/layout/hList1"/>
    <dgm:cxn modelId="{8DE83389-8942-4979-85F9-20FD2D9273FE}" srcId="{ABEDDE93-2712-4919-B56A-0EE98E2A5F1E}" destId="{914CE3D4-251E-4DC8-9C7E-D6D7B906EEAF}" srcOrd="0" destOrd="0" parTransId="{43D0597A-6B81-4A5E-90D8-9EEE907C920C}" sibTransId="{71AAF592-01F7-4CB8-BDC0-FE95957007C9}"/>
    <dgm:cxn modelId="{D417EA20-88A4-4C4B-A09E-7C81ECE4BC65}" srcId="{830D2661-FE74-49B1-8391-DD13A78CAE46}" destId="{F320376D-5654-45D0-B3AC-8EB5B329D43D}" srcOrd="1" destOrd="0" parTransId="{41DD08F4-C789-4848-8233-B1509D416D40}" sibTransId="{2FBFA9E0-27B1-4814-9E67-A66713877E18}"/>
    <dgm:cxn modelId="{D47B3340-6348-4A10-8F4B-0D655059C87D}" type="presOf" srcId="{914CE3D4-251E-4DC8-9C7E-D6D7B906EEAF}" destId="{AB83C8DB-9F3F-4636-ABA0-17C348D2C072}" srcOrd="0" destOrd="0" presId="urn:microsoft.com/office/officeart/2005/8/layout/hList1"/>
    <dgm:cxn modelId="{4902456A-3F37-48CB-A8AF-4E978FD6720D}" srcId="{B11FD446-0265-448F-BFD1-EB4088DCB3DC}" destId="{64E77B78-D882-4C8D-8379-B18419E6B835}" srcOrd="0" destOrd="0" parTransId="{0272696A-5C22-4D0D-9323-593BD0735E50}" sibTransId="{E657A21E-6A58-49CC-AD55-2AEACF43EE64}"/>
    <dgm:cxn modelId="{C33769F3-A300-4939-9245-CB102BAAA5D0}" srcId="{830D2661-FE74-49B1-8391-DD13A78CAE46}" destId="{B11FD446-0265-448F-BFD1-EB4088DCB3DC}" srcOrd="0" destOrd="0" parTransId="{14D85042-BCF9-4806-9034-72D05050E8DD}" sibTransId="{56596CE9-7A37-490D-A7CA-0E0153FB175F}"/>
    <dgm:cxn modelId="{33BFCA73-6411-436A-A8F0-634488111FDE}" srcId="{830D2661-FE74-49B1-8391-DD13A78CAE46}" destId="{ABEDDE93-2712-4919-B56A-0EE98E2A5F1E}" srcOrd="2" destOrd="0" parTransId="{A8EFFCEB-6EF3-4AD9-864A-C9823F0D415D}" sibTransId="{6F09EAE9-7D07-4D48-A023-BFD3B325318B}"/>
    <dgm:cxn modelId="{AB10D1D7-599F-410B-8564-C23A9099FAFA}" type="presParOf" srcId="{1498E77D-9B84-4D5F-B5CC-7E8592784253}" destId="{D256CAB2-9646-4E8E-AF3C-51E00FAE3AE1}" srcOrd="0" destOrd="0" presId="urn:microsoft.com/office/officeart/2005/8/layout/hList1"/>
    <dgm:cxn modelId="{46BA6491-4627-41B9-AD86-4A3B43BA2E1F}" type="presParOf" srcId="{D256CAB2-9646-4E8E-AF3C-51E00FAE3AE1}" destId="{53F31595-E6F3-4D44-925E-315A76CF99EF}" srcOrd="0" destOrd="0" presId="urn:microsoft.com/office/officeart/2005/8/layout/hList1"/>
    <dgm:cxn modelId="{EA99E9F3-21A3-4693-9CF2-85CC6449760D}" type="presParOf" srcId="{D256CAB2-9646-4E8E-AF3C-51E00FAE3AE1}" destId="{FB756DDB-33E1-4869-9D3F-7699A6330FF1}" srcOrd="1" destOrd="0" presId="urn:microsoft.com/office/officeart/2005/8/layout/hList1"/>
    <dgm:cxn modelId="{7010724D-EC13-4CD7-BD08-FC5437293B2F}" type="presParOf" srcId="{1498E77D-9B84-4D5F-B5CC-7E8592784253}" destId="{DC145F80-C7E4-4324-81E9-C6A199928384}" srcOrd="1" destOrd="0" presId="urn:microsoft.com/office/officeart/2005/8/layout/hList1"/>
    <dgm:cxn modelId="{AF125E18-405E-4480-9B18-D6CEB9B78817}" type="presParOf" srcId="{1498E77D-9B84-4D5F-B5CC-7E8592784253}" destId="{82A597EF-68D3-4A4A-BD64-A1DE04135989}" srcOrd="2" destOrd="0" presId="urn:microsoft.com/office/officeart/2005/8/layout/hList1"/>
    <dgm:cxn modelId="{9B89E4E3-4A0B-417A-87BF-929C4C1B2073}" type="presParOf" srcId="{82A597EF-68D3-4A4A-BD64-A1DE04135989}" destId="{B5DBD5C8-28F3-4172-B589-F9EEC6A55BE2}" srcOrd="0" destOrd="0" presId="urn:microsoft.com/office/officeart/2005/8/layout/hList1"/>
    <dgm:cxn modelId="{5A9C6AC3-C8F2-46E0-8F7F-102AE90D8603}" type="presParOf" srcId="{82A597EF-68D3-4A4A-BD64-A1DE04135989}" destId="{A4CBDBCA-24C5-46E0-9625-DEEB27B915B6}" srcOrd="1" destOrd="0" presId="urn:microsoft.com/office/officeart/2005/8/layout/hList1"/>
    <dgm:cxn modelId="{6B94B94C-9C64-47FF-8926-52E55885883D}" type="presParOf" srcId="{1498E77D-9B84-4D5F-B5CC-7E8592784253}" destId="{AB48D089-8A0A-44A2-9F95-3CDE0D839AC9}" srcOrd="3" destOrd="0" presId="urn:microsoft.com/office/officeart/2005/8/layout/hList1"/>
    <dgm:cxn modelId="{D22127B2-7F9A-4C50-ADA8-C36E3FF63293}" type="presParOf" srcId="{1498E77D-9B84-4D5F-B5CC-7E8592784253}" destId="{2B6208E2-518B-423B-AE67-B6688173B737}" srcOrd="4" destOrd="0" presId="urn:microsoft.com/office/officeart/2005/8/layout/hList1"/>
    <dgm:cxn modelId="{AF256FC1-7E3E-434D-88C6-245B7AFE27E0}" type="presParOf" srcId="{2B6208E2-518B-423B-AE67-B6688173B737}" destId="{E46AE26E-F3DD-4AA0-9F00-FD88C19AC773}" srcOrd="0" destOrd="0" presId="urn:microsoft.com/office/officeart/2005/8/layout/hList1"/>
    <dgm:cxn modelId="{2BCB2FAC-DAB7-4109-BB23-AC442A7CC3B3}" type="presParOf" srcId="{2B6208E2-518B-423B-AE67-B6688173B737}" destId="{AB83C8DB-9F3F-4636-ABA0-17C348D2C072}" srcOrd="1" destOrd="0" presId="urn:microsoft.com/office/officeart/2005/8/layout/h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6A894BA-FE36-4137-A7E7-D2B819C97CD7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A9FA0B2-B622-4B12-95A9-4BAA8EA3565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35D6112-0E91-41B8-8BB2-5CE51CEBDC3B}" type="slidenum">
              <a:rPr lang="de-DE" altLang="fr-FR"/>
              <a:pPr>
                <a:defRPr/>
              </a:pPr>
              <a:t>‹N°›</a:t>
            </a:fld>
            <a:endParaRPr lang="de-DE" altLang="fr-FR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altLang="fr-FR" smtClean="0"/>
          </a:p>
        </p:txBody>
      </p:sp>
      <p:sp>
        <p:nvSpPr>
          <p:cNvPr id="6963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E37BC2E-FF85-4760-8381-7F3EA7B752D4}" type="slidenum">
              <a:rPr lang="de-DE" altLang="fr-FR" smtClean="0"/>
              <a:pPr/>
              <a:t>1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09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AFC6882-3A8F-4A0E-A371-3E4457599E67}" type="slidenum">
              <a:rPr lang="de-DE" altLang="fr-FR" smtClean="0"/>
              <a:pPr/>
              <a:t>14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192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949E71-7267-4F71-A164-CF0B0DA2F6B3}" type="slidenum">
              <a:rPr lang="de-DE" altLang="fr-FR" smtClean="0"/>
              <a:pPr/>
              <a:t>15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29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2FC6A61-57E9-4D45-A3D2-4ECFCB8FB312}" type="slidenum">
              <a:rPr lang="de-DE" altLang="fr-FR" smtClean="0"/>
              <a:pPr/>
              <a:t>16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39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5A3F735-008B-4ADC-8EDB-344E8EC5CFD9}" type="slidenum">
              <a:rPr lang="de-DE" altLang="fr-FR" smtClean="0"/>
              <a:pPr/>
              <a:t>17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49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AD4C67E-4A49-4032-91BD-68BAB5D25C0A}" type="slidenum">
              <a:rPr lang="de-DE" altLang="fr-FR" smtClean="0"/>
              <a:pPr/>
              <a:t>19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60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EB4982-CC91-499C-B14F-8542B536D0C2}" type="slidenum">
              <a:rPr lang="de-DE" altLang="fr-FR" smtClean="0"/>
              <a:pPr/>
              <a:t>20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806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D6E7BEF-6896-4FCD-8E3C-54AE13606455}" type="slidenum">
              <a:rPr lang="de-DE" altLang="fr-FR" smtClean="0"/>
              <a:pPr/>
              <a:t>21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8806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</a:pPr>
            <a:fld id="{5D6E7BEF-6896-4FCD-8E3C-54AE13606455}" type="slidenum">
              <a:rPr lang="de-DE" altLang="fr-FR" sz="1200" kern="1200">
                <a:solidFill>
                  <a:prstClr val="black"/>
                </a:solidFill>
                <a:latin typeface="Arial" charset="0"/>
                <a:ea typeface="+mn-ea"/>
                <a:cs typeface="Arial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de-DE" altLang="fr-FR" sz="1200" kern="1200">
              <a:solidFill>
                <a:prstClr val="black"/>
              </a:solidFill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fr-FR" altLang="fr-FR" smtClean="0"/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1CF7CD-773E-49F7-A0A7-AAF1931264AD}" type="slidenum">
              <a:rPr lang="de-DE" altLang="fr-FR" smtClean="0"/>
              <a:pPr/>
              <a:t>3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fr-FR" altLang="fr-FR" smtClean="0"/>
          </a:p>
        </p:txBody>
      </p:sp>
      <p:sp>
        <p:nvSpPr>
          <p:cNvPr id="7270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399839-D973-47BB-8183-13B9237B74B6}" type="slidenum">
              <a:rPr lang="de-DE" altLang="fr-FR" smtClean="0"/>
              <a:pPr/>
              <a:t>4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fr-FR" altLang="fr-FR" smtClean="0"/>
          </a:p>
        </p:txBody>
      </p:sp>
      <p:sp>
        <p:nvSpPr>
          <p:cNvPr id="7373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D2E6D93-95C7-4B18-B128-3C5B95C351AF}" type="slidenum">
              <a:rPr lang="de-DE" altLang="fr-FR" smtClean="0"/>
              <a:pPr/>
              <a:t>5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pPr eaLnBrk="1" hangingPunct="1"/>
            <a:endParaRPr lang="fr-FR" altLang="fr-FR" smtClean="0"/>
          </a:p>
        </p:txBody>
      </p:sp>
      <p:sp>
        <p:nvSpPr>
          <p:cNvPr id="747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1ACDB5-A502-48ED-A862-4940D32E7C3F}" type="slidenum">
              <a:rPr lang="de-DE" altLang="fr-FR" smtClean="0"/>
              <a:pPr/>
              <a:t>6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fr-FR" altLang="fr-FR" smtClean="0"/>
          </a:p>
        </p:txBody>
      </p:sp>
      <p:sp>
        <p:nvSpPr>
          <p:cNvPr id="7578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2F3AE54-CF6A-47B2-8117-205468E0CF47}" type="slidenum">
              <a:rPr lang="de-DE" altLang="fr-FR" smtClean="0"/>
              <a:pPr/>
              <a:t>7</a:t>
            </a:fld>
            <a:endParaRPr lang="de-DE" alt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fr-FR" altLang="fr-FR" smtClean="0"/>
          </a:p>
        </p:txBody>
      </p:sp>
      <p:sp>
        <p:nvSpPr>
          <p:cNvPr id="7680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B2CD5D8-F39B-4FA8-8580-BA537F0A8C50}" type="slidenum">
              <a:rPr lang="de-DE" altLang="fr-FR" smtClean="0">
                <a:solidFill>
                  <a:srgbClr val="000000"/>
                </a:solidFill>
              </a:rPr>
              <a:pPr/>
              <a:t>8</a:t>
            </a:fld>
            <a:endParaRPr lang="de-DE" altLang="fr-F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fr-FR" altLang="fr-FR" smtClean="0"/>
          </a:p>
        </p:txBody>
      </p:sp>
      <p:sp>
        <p:nvSpPr>
          <p:cNvPr id="7680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B2CD5D8-F39B-4FA8-8580-BA537F0A8C50}" type="slidenum">
              <a:rPr lang="de-DE" altLang="fr-FR" smtClean="0">
                <a:solidFill>
                  <a:srgbClr val="000000"/>
                </a:solidFill>
              </a:rPr>
              <a:pPr/>
              <a:t>9</a:t>
            </a:fld>
            <a:endParaRPr lang="de-DE" altLang="fr-F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Espace réservé des commentaires 2"/>
          <p:cNvSpPr>
            <a:spLocks noGrp="1"/>
          </p:cNvSpPr>
          <p:nvPr>
            <p:ph type="body" idx="1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001" tIns="45501" rIns="91001" bIns="45501"/>
          <a:lstStyle/>
          <a:p>
            <a:endParaRPr lang="fr-FR" altLang="fr-FR" smtClean="0"/>
          </a:p>
        </p:txBody>
      </p:sp>
      <p:sp>
        <p:nvSpPr>
          <p:cNvPr id="7987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C77A974-5244-48B1-8696-EECEA39C69FD}" type="slidenum">
              <a:rPr lang="de-DE" altLang="fr-FR" smtClean="0"/>
              <a:pPr/>
              <a:t>11</a:t>
            </a:fld>
            <a:endParaRPr lang="de-DE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star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0" y="4437112"/>
            <a:ext cx="9144000" cy="821953"/>
          </a:xfrm>
        </p:spPr>
        <p:txBody>
          <a:bodyPr lIns="0" tIns="0" rIns="0" bIns="0" anchor="t">
            <a:noAutofit/>
          </a:bodyPr>
          <a:lstStyle>
            <a:lvl1pPr>
              <a:defRPr sz="5400" b="0" spc="-150">
                <a:solidFill>
                  <a:schemeClr val="tx2"/>
                </a:solidFill>
                <a:effectLst>
                  <a:outerShdw dist="12700" dir="162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0" y="5187057"/>
            <a:ext cx="9144000" cy="576064"/>
          </a:xfrm>
        </p:spPr>
        <p:txBody>
          <a:bodyPr>
            <a:normAutofit/>
          </a:bodyPr>
          <a:lstStyle>
            <a:lvl1pPr marL="0" indent="0" algn="ctr">
              <a:buNone/>
              <a:defRPr sz="1800" i="1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13" name="Inhaltsplatzhalter 2"/>
          <p:cNvSpPr>
            <a:spLocks noGrp="1"/>
          </p:cNvSpPr>
          <p:nvPr>
            <p:ph idx="10"/>
          </p:nvPr>
        </p:nvSpPr>
        <p:spPr>
          <a:xfrm>
            <a:off x="539552" y="620688"/>
            <a:ext cx="8064896" cy="2304256"/>
          </a:xfrm>
        </p:spPr>
        <p:txBody>
          <a:bodyPr lIns="0" tIns="0" rIns="0" bIns="0" anchor="ctr">
            <a:noAutofit/>
          </a:bodyPr>
          <a:lstStyle>
            <a:lvl1pPr marL="0" indent="-180000" algn="ctr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4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55ADA-D4A1-4810-B031-66163884C3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E236351-4895-46B1-8781-828550D49F6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A42D81-114E-458C-9A71-2EB55F2686E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0F2DD3E-AC40-4BBF-80C5-FD976C267EC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142EA46-58A7-4E75-8CCE-6EE52CBB04B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A312FEF-B927-4A37-A49E-D3A92AD3DE3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F28164-158B-4054-B864-84A6F00D70C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A799C91-1F73-4AF6-ABAA-25CD7C7E263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656C6B7-4C0F-4EED-89B7-EE26CFA56E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5816526-4291-48BF-A5B7-F019B024DFC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www.company-name.com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hello@company-name.com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sp>
        <p:nvSpPr>
          <p:cNvPr id="9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Lorem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</a:t>
            </a: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Ipsum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Street 122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State, Country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Phone  0123 4567 89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pic>
        <p:nvPicPr>
          <p:cNvPr id="10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idx="13"/>
          </p:nvPr>
        </p:nvSpPr>
        <p:spPr>
          <a:xfrm>
            <a:off x="5004048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4EB218-6ACB-4381-9E99-CA94AD273E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F7B55A-409D-4555-BB52-8AEAA24E1C3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star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0" y="4437112"/>
            <a:ext cx="9144000" cy="821953"/>
          </a:xfrm>
        </p:spPr>
        <p:txBody>
          <a:bodyPr lIns="0" tIns="0" rIns="0" bIns="0" anchor="t">
            <a:noAutofit/>
          </a:bodyPr>
          <a:lstStyle>
            <a:lvl1pPr>
              <a:defRPr sz="5400" b="0" spc="-150">
                <a:solidFill>
                  <a:schemeClr val="tx2"/>
                </a:solidFill>
                <a:effectLst>
                  <a:outerShdw dist="12700" dir="162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0" y="5187057"/>
            <a:ext cx="9144000" cy="576064"/>
          </a:xfrm>
        </p:spPr>
        <p:txBody>
          <a:bodyPr>
            <a:normAutofit/>
          </a:bodyPr>
          <a:lstStyle>
            <a:lvl1pPr marL="0" indent="0" algn="ctr">
              <a:buNone/>
              <a:defRPr sz="1800" i="1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13" name="Inhaltsplatzhalter 2"/>
          <p:cNvSpPr>
            <a:spLocks noGrp="1"/>
          </p:cNvSpPr>
          <p:nvPr>
            <p:ph idx="10"/>
          </p:nvPr>
        </p:nvSpPr>
        <p:spPr>
          <a:xfrm>
            <a:off x="539552" y="620688"/>
            <a:ext cx="8064896" cy="2304256"/>
          </a:xfrm>
        </p:spPr>
        <p:txBody>
          <a:bodyPr lIns="0" tIns="0" rIns="0" bIns="0" anchor="ctr">
            <a:noAutofit/>
          </a:bodyPr>
          <a:lstStyle>
            <a:lvl1pPr marL="0" indent="-180000" algn="ctr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4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www.company-name.com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hello@company-name.com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9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Lorem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</a:t>
            </a: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Ipsum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Street 122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State, Country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Phone  0123 4567 89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10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idx="13"/>
          </p:nvPr>
        </p:nvSpPr>
        <p:spPr>
          <a:xfrm>
            <a:off x="5004048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www.company-name.com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hello@company-name.com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9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Lorem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</a:t>
            </a: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Ipsum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Street 122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State, Country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Phone  0123 4567 89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10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1556792"/>
            <a:ext cx="7920880" cy="1872208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idx="13"/>
          </p:nvPr>
        </p:nvSpPr>
        <p:spPr>
          <a:xfrm>
            <a:off x="611560" y="3717032"/>
            <a:ext cx="7920880" cy="180020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www.company-name.com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hello@company-name.com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13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Lorem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</a:t>
            </a: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Ipsum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Street 122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State, Country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Phone  0123 4567 89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14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3068960"/>
            <a:ext cx="2376264" cy="244827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9" name="Bildplatzhalter 2" descr="Click For Your Pic"/>
          <p:cNvSpPr>
            <a:spLocks noGrp="1"/>
          </p:cNvSpPr>
          <p:nvPr>
            <p:ph type="pic" idx="13"/>
          </p:nvPr>
        </p:nvSpPr>
        <p:spPr>
          <a:xfrm>
            <a:off x="611560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1" name="Bildplatzhalter 2" descr="Click For Your Pic"/>
          <p:cNvSpPr>
            <a:spLocks noGrp="1"/>
          </p:cNvSpPr>
          <p:nvPr>
            <p:ph type="pic" idx="14"/>
          </p:nvPr>
        </p:nvSpPr>
        <p:spPr>
          <a:xfrm>
            <a:off x="3383868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2" name="Bildplatzhalter 2" descr="Click For Your Pic"/>
          <p:cNvSpPr>
            <a:spLocks noGrp="1"/>
          </p:cNvSpPr>
          <p:nvPr>
            <p:ph type="pic" idx="15"/>
          </p:nvPr>
        </p:nvSpPr>
        <p:spPr>
          <a:xfrm>
            <a:off x="6156176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3" name="Inhaltsplatzhalter 2"/>
          <p:cNvSpPr>
            <a:spLocks noGrp="1"/>
          </p:cNvSpPr>
          <p:nvPr>
            <p:ph idx="16"/>
          </p:nvPr>
        </p:nvSpPr>
        <p:spPr>
          <a:xfrm>
            <a:off x="3383868" y="3068960"/>
            <a:ext cx="2376264" cy="244827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24" name="Inhaltsplatzhalter 2"/>
          <p:cNvSpPr>
            <a:spLocks noGrp="1"/>
          </p:cNvSpPr>
          <p:nvPr>
            <p:ph idx="17"/>
          </p:nvPr>
        </p:nvSpPr>
        <p:spPr>
          <a:xfrm>
            <a:off x="6156176" y="3068960"/>
            <a:ext cx="2376264" cy="244827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www.company-name.com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hello@company-name.com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13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Lorem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</a:t>
            </a: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Ipsum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Street 122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State, Country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Phone  0123 4567 89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14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25" name="Inhaltsplatzhalter 2"/>
          <p:cNvSpPr>
            <a:spLocks noGrp="1"/>
          </p:cNvSpPr>
          <p:nvPr>
            <p:ph idx="20"/>
          </p:nvPr>
        </p:nvSpPr>
        <p:spPr>
          <a:xfrm>
            <a:off x="3419872" y="1700808"/>
            <a:ext cx="5148572" cy="100811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27" name="Bildplatzhalter 2" descr="Click For Your Pic"/>
          <p:cNvSpPr>
            <a:spLocks noGrp="1"/>
          </p:cNvSpPr>
          <p:nvPr>
            <p:ph type="pic" idx="13"/>
          </p:nvPr>
        </p:nvSpPr>
        <p:spPr>
          <a:xfrm>
            <a:off x="611560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8" name="Bildplatzhalter 2" descr="Click For Your Pic"/>
          <p:cNvSpPr>
            <a:spLocks noGrp="1"/>
          </p:cNvSpPr>
          <p:nvPr>
            <p:ph type="pic" idx="22"/>
          </p:nvPr>
        </p:nvSpPr>
        <p:spPr>
          <a:xfrm>
            <a:off x="611560" y="2924944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9" name="Bildplatzhalter 2" descr="Click For Your Pic"/>
          <p:cNvSpPr>
            <a:spLocks noGrp="1"/>
          </p:cNvSpPr>
          <p:nvPr>
            <p:ph type="pic" idx="23"/>
          </p:nvPr>
        </p:nvSpPr>
        <p:spPr>
          <a:xfrm>
            <a:off x="611560" y="4221088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30" name="Inhaltsplatzhalter 2"/>
          <p:cNvSpPr>
            <a:spLocks noGrp="1"/>
          </p:cNvSpPr>
          <p:nvPr>
            <p:ph idx="24"/>
          </p:nvPr>
        </p:nvSpPr>
        <p:spPr>
          <a:xfrm>
            <a:off x="3419872" y="2996952"/>
            <a:ext cx="5148572" cy="100811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31" name="Inhaltsplatzhalter 2"/>
          <p:cNvSpPr>
            <a:spLocks noGrp="1"/>
          </p:cNvSpPr>
          <p:nvPr>
            <p:ph idx="25"/>
          </p:nvPr>
        </p:nvSpPr>
        <p:spPr>
          <a:xfrm>
            <a:off x="3419872" y="4293096"/>
            <a:ext cx="5148572" cy="100811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3" descr="trenner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4572000" y="6092825"/>
            <a:ext cx="2030413" cy="6492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2000" kern="1200" dirty="0">
                <a:solidFill>
                  <a:srgbClr val="D2D2BE">
                    <a:lumMod val="20000"/>
                    <a:lumOff val="80000"/>
                  </a:srgbClr>
                </a:solidFill>
                <a:latin typeface="Calibri"/>
                <a:ea typeface="+mn-ea"/>
                <a:cs typeface="Arial" charset="0"/>
              </a:rPr>
              <a:t>www.usmba.ac.ma</a:t>
            </a:r>
            <a:endParaRPr lang="de-DE" sz="2000" kern="1200" dirty="0">
              <a:solidFill>
                <a:srgbClr val="D2D2BE">
                  <a:lumMod val="20000"/>
                  <a:lumOff val="80000"/>
                </a:srgbClr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1258888" y="6121400"/>
            <a:ext cx="2952750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4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Université</a:t>
            </a:r>
            <a:r>
              <a:rPr lang="en-US" sz="14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Sidi Mohamed Ben Abdellah</a:t>
            </a:r>
          </a:p>
          <a:p>
            <a:pPr rtl="0">
              <a:defRPr/>
            </a:pPr>
            <a:r>
              <a:rPr lang="en-US" sz="14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FES  - MAROC</a:t>
            </a:r>
            <a:endParaRPr lang="de-DE" sz="14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9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C:\Users\hp\Downloads\logo USMBA Fes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20663" y="5810250"/>
            <a:ext cx="750887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8" name="Bildplatzhalter 2" descr="Click For Your Pic"/>
          <p:cNvSpPr>
            <a:spLocks noGrp="1"/>
          </p:cNvSpPr>
          <p:nvPr>
            <p:ph type="pic" idx="13"/>
          </p:nvPr>
        </p:nvSpPr>
        <p:spPr>
          <a:xfrm>
            <a:off x="5004048" y="1628800"/>
            <a:ext cx="3528392" cy="3384376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www.company-name.com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hello@company-name.com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sp>
        <p:nvSpPr>
          <p:cNvPr id="10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>
              <a:defRPr/>
            </a:pP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Lorem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</a:t>
            </a:r>
            <a:r>
              <a:rPr lang="en-US" sz="1000" kern="1200" dirty="0" err="1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Ipsum</a:t>
            </a: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 Street 122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State, Country</a:t>
            </a:r>
          </a:p>
          <a:p>
            <a:pPr rtl="0">
              <a:defRPr/>
            </a:pPr>
            <a:r>
              <a:rPr lang="en-US" sz="1000" kern="1200" dirty="0">
                <a:solidFill>
                  <a:srgbClr val="82BEE6"/>
                </a:solidFill>
                <a:latin typeface="Calibri"/>
                <a:ea typeface="+mn-ea"/>
                <a:cs typeface="Arial" charset="0"/>
              </a:rPr>
              <a:t>Phone  0123 4567 89</a:t>
            </a:r>
            <a:endParaRPr lang="de-DE" sz="1000" kern="1200" dirty="0">
              <a:solidFill>
                <a:srgbClr val="82BEE6"/>
              </a:solidFill>
              <a:latin typeface="Calibri"/>
              <a:ea typeface="+mn-ea"/>
              <a:cs typeface="Arial" charset="0"/>
            </a:endParaRPr>
          </a:p>
        </p:txBody>
      </p:sp>
      <p:pic>
        <p:nvPicPr>
          <p:cNvPr id="13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8" name="Inhaltsplatzhalter 2"/>
          <p:cNvSpPr>
            <a:spLocks noGrp="1"/>
          </p:cNvSpPr>
          <p:nvPr>
            <p:ph idx="13"/>
          </p:nvPr>
        </p:nvSpPr>
        <p:spPr>
          <a:xfrm>
            <a:off x="5004048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1" name="Bildplatzhalter 2" descr="Click For Your Pic"/>
          <p:cNvSpPr>
            <a:spLocks noGrp="1"/>
          </p:cNvSpPr>
          <p:nvPr>
            <p:ph type="pic" idx="14"/>
          </p:nvPr>
        </p:nvSpPr>
        <p:spPr>
          <a:xfrm>
            <a:off x="611560" y="1628800"/>
            <a:ext cx="3528392" cy="1800200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611560" y="3717032"/>
            <a:ext cx="3528392" cy="180020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star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rafik 13" descr="arrow_next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0" y="4437112"/>
            <a:ext cx="9144000" cy="821953"/>
          </a:xfrm>
        </p:spPr>
        <p:txBody>
          <a:bodyPr lIns="0" tIns="0" rIns="0" bIns="0" anchor="t">
            <a:noAutofit/>
          </a:bodyPr>
          <a:lstStyle>
            <a:lvl1pPr>
              <a:defRPr sz="5400" b="0" spc="-150" baseline="0">
                <a:solidFill>
                  <a:schemeClr val="tx2"/>
                </a:solidFill>
                <a:effectLst>
                  <a:outerShdw dist="12700" dir="162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0" y="5187057"/>
            <a:ext cx="9144000" cy="576064"/>
          </a:xfrm>
        </p:spPr>
        <p:txBody>
          <a:bodyPr>
            <a:normAutofit/>
          </a:bodyPr>
          <a:lstStyle>
            <a:lvl1pPr marL="0" indent="0" algn="ctr">
              <a:buNone/>
              <a:defRPr sz="1800" i="1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10" name="Inhaltsplatzhalter 2"/>
          <p:cNvSpPr>
            <a:spLocks noGrp="1"/>
          </p:cNvSpPr>
          <p:nvPr>
            <p:ph idx="10"/>
          </p:nvPr>
        </p:nvSpPr>
        <p:spPr>
          <a:xfrm>
            <a:off x="539552" y="620688"/>
            <a:ext cx="8064896" cy="2304256"/>
          </a:xfrm>
        </p:spPr>
        <p:txBody>
          <a:bodyPr lIns="0" tIns="0" rIns="0" bIns="0" anchor="ctr">
            <a:noAutofit/>
          </a:bodyPr>
          <a:lstStyle>
            <a:lvl1pPr marL="0" indent="-180000" algn="ctr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4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www.company-name.com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hello@company-name.com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sp>
        <p:nvSpPr>
          <p:cNvPr id="9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Lorem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</a:t>
            </a: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Ipsum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Street 122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State, Country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Phone  0123 4567 89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pic>
        <p:nvPicPr>
          <p:cNvPr id="10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1556792"/>
            <a:ext cx="7920880" cy="1872208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idx="13"/>
          </p:nvPr>
        </p:nvSpPr>
        <p:spPr>
          <a:xfrm>
            <a:off x="611560" y="3717032"/>
            <a:ext cx="7920880" cy="180020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C65ADA5B-D6DD-4308-9D09-77C513537657}" type="datetimeFigureOut">
              <a:rPr lang="fr-FR" sz="1200" kern="1200">
                <a:solidFill>
                  <a:srgbClr val="3C3C3C">
                    <a:tint val="75000"/>
                  </a:srgbClr>
                </a:solidFill>
                <a:latin typeface="Calibri"/>
                <a:ea typeface="+mn-ea"/>
                <a:cs typeface="+mn-cs"/>
              </a:rPr>
              <a:pPr algn="l" rtl="0">
                <a:defRPr/>
              </a:pPr>
              <a:t>17/02/2017</a:t>
            </a:fld>
            <a:endParaRPr lang="fr-FR" sz="1200" kern="1200">
              <a:solidFill>
                <a:srgbClr val="3C3C3C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fr-FR" sz="1200" kern="1200">
              <a:solidFill>
                <a:srgbClr val="3C3C3C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3677DE2-9124-49A6-948E-A60AE9ECD677}" type="slidenum">
              <a:rPr lang="fr-FR" altLang="fr-FR" sz="1200" kern="1200">
                <a:solidFill>
                  <a:srgbClr val="919191"/>
                </a:solidFill>
                <a:latin typeface="Calibri" pitchFamily="34" charset="0"/>
                <a:ea typeface="+mn-ea"/>
                <a:cs typeface="Arial" charset="0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fr-FR" altLang="fr-FR" sz="1200" kern="1200">
              <a:solidFill>
                <a:srgbClr val="919191"/>
              </a:solidFill>
              <a:latin typeface="Calibri" pitchFamily="34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endParaRPr lang="fr-FR" sz="1200" kern="1200">
              <a:solidFill>
                <a:srgbClr val="3C3C3C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fr-FR" sz="1200" kern="1200">
              <a:solidFill>
                <a:srgbClr val="3C3C3C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12C43DC-F6DD-4888-9916-E2BE3863B791}" type="slidenum">
              <a:rPr lang="fr-FR" sz="1200" kern="1200">
                <a:solidFill>
                  <a:srgbClr val="919191"/>
                </a:solidFill>
                <a:latin typeface="Calibri" pitchFamily="34" charset="0"/>
                <a:ea typeface="+mn-ea"/>
                <a:cs typeface="Arial" charset="0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fr-FR" sz="1200" kern="1200">
              <a:solidFill>
                <a:srgbClr val="919191"/>
              </a:solidFill>
              <a:latin typeface="Calibri" pitchFamily="34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endParaRPr lang="fr-FR" sz="1200" kern="1200">
              <a:solidFill>
                <a:srgbClr val="3C3C3C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fr-FR" sz="1200" kern="1200">
              <a:solidFill>
                <a:srgbClr val="3C3C3C">
                  <a:tint val="75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B2A55ADA-D4A1-4810-B031-66163884C337}" type="slidenum">
              <a:rPr lang="fr-FR" sz="1200" kern="1200">
                <a:solidFill>
                  <a:srgbClr val="919191"/>
                </a:solidFill>
                <a:latin typeface="Calibri" pitchFamily="34" charset="0"/>
                <a:ea typeface="+mn-ea"/>
                <a:cs typeface="Arial" charset="0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fr-FR" sz="1200" kern="1200">
              <a:solidFill>
                <a:srgbClr val="919191"/>
              </a:solidFill>
              <a:latin typeface="Calibri" pitchFamily="34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www.company-name.com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hello@company-name.com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sp>
        <p:nvSpPr>
          <p:cNvPr id="13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Lorem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</a:t>
            </a: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Ipsum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Street 122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State, Country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Phone  0123 4567 89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pic>
        <p:nvPicPr>
          <p:cNvPr id="14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3068960"/>
            <a:ext cx="2376264" cy="244827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9" name="Bildplatzhalter 2" descr="Click For Your Pic"/>
          <p:cNvSpPr>
            <a:spLocks noGrp="1"/>
          </p:cNvSpPr>
          <p:nvPr>
            <p:ph type="pic" idx="13"/>
          </p:nvPr>
        </p:nvSpPr>
        <p:spPr>
          <a:xfrm>
            <a:off x="611560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1" name="Bildplatzhalter 2" descr="Click For Your Pic"/>
          <p:cNvSpPr>
            <a:spLocks noGrp="1"/>
          </p:cNvSpPr>
          <p:nvPr>
            <p:ph type="pic" idx="14"/>
          </p:nvPr>
        </p:nvSpPr>
        <p:spPr>
          <a:xfrm>
            <a:off x="3383868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2" name="Bildplatzhalter 2" descr="Click For Your Pic"/>
          <p:cNvSpPr>
            <a:spLocks noGrp="1"/>
          </p:cNvSpPr>
          <p:nvPr>
            <p:ph type="pic" idx="15"/>
          </p:nvPr>
        </p:nvSpPr>
        <p:spPr>
          <a:xfrm>
            <a:off x="6156176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3" name="Inhaltsplatzhalter 2"/>
          <p:cNvSpPr>
            <a:spLocks noGrp="1"/>
          </p:cNvSpPr>
          <p:nvPr>
            <p:ph idx="16"/>
          </p:nvPr>
        </p:nvSpPr>
        <p:spPr>
          <a:xfrm>
            <a:off x="3383868" y="3068960"/>
            <a:ext cx="2376264" cy="244827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24" name="Inhaltsplatzhalter 2"/>
          <p:cNvSpPr>
            <a:spLocks noGrp="1"/>
          </p:cNvSpPr>
          <p:nvPr>
            <p:ph idx="17"/>
          </p:nvPr>
        </p:nvSpPr>
        <p:spPr>
          <a:xfrm>
            <a:off x="6156176" y="3068960"/>
            <a:ext cx="2376264" cy="244827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www.company-name.com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hello@company-name.com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sp>
        <p:nvSpPr>
          <p:cNvPr id="13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Lorem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</a:t>
            </a: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Ipsum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Street 122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State, Country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Phone  0123 4567 89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pic>
        <p:nvPicPr>
          <p:cNvPr id="14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25" name="Inhaltsplatzhalter 2"/>
          <p:cNvSpPr>
            <a:spLocks noGrp="1"/>
          </p:cNvSpPr>
          <p:nvPr>
            <p:ph idx="20"/>
          </p:nvPr>
        </p:nvSpPr>
        <p:spPr>
          <a:xfrm>
            <a:off x="3419872" y="1700808"/>
            <a:ext cx="5148572" cy="100811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27" name="Bildplatzhalter 2" descr="Click For Your Pic"/>
          <p:cNvSpPr>
            <a:spLocks noGrp="1"/>
          </p:cNvSpPr>
          <p:nvPr>
            <p:ph type="pic" idx="13"/>
          </p:nvPr>
        </p:nvSpPr>
        <p:spPr>
          <a:xfrm>
            <a:off x="611560" y="1628800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8" name="Bildplatzhalter 2" descr="Click For Your Pic"/>
          <p:cNvSpPr>
            <a:spLocks noGrp="1"/>
          </p:cNvSpPr>
          <p:nvPr>
            <p:ph type="pic" idx="22"/>
          </p:nvPr>
        </p:nvSpPr>
        <p:spPr>
          <a:xfrm>
            <a:off x="611560" y="2924944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29" name="Bildplatzhalter 2" descr="Click For Your Pic"/>
          <p:cNvSpPr>
            <a:spLocks noGrp="1"/>
          </p:cNvSpPr>
          <p:nvPr>
            <p:ph type="pic" idx="23"/>
          </p:nvPr>
        </p:nvSpPr>
        <p:spPr>
          <a:xfrm>
            <a:off x="611560" y="4221088"/>
            <a:ext cx="2376264" cy="1152128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30" name="Inhaltsplatzhalter 2"/>
          <p:cNvSpPr>
            <a:spLocks noGrp="1"/>
          </p:cNvSpPr>
          <p:nvPr>
            <p:ph idx="24"/>
          </p:nvPr>
        </p:nvSpPr>
        <p:spPr>
          <a:xfrm>
            <a:off x="3419872" y="2996952"/>
            <a:ext cx="5148572" cy="100811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31" name="Inhaltsplatzhalter 2"/>
          <p:cNvSpPr>
            <a:spLocks noGrp="1"/>
          </p:cNvSpPr>
          <p:nvPr>
            <p:ph idx="25"/>
          </p:nvPr>
        </p:nvSpPr>
        <p:spPr>
          <a:xfrm>
            <a:off x="3419872" y="4293096"/>
            <a:ext cx="5148572" cy="1008112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3" descr="trenner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4572000" y="6092825"/>
            <a:ext cx="2030413" cy="6492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www.usmba.ac.ma</a:t>
            </a:r>
            <a:endParaRPr lang="de-DE" sz="2000" dirty="0">
              <a:solidFill>
                <a:schemeClr val="bg2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Fußzeilenplatzhalter 4"/>
          <p:cNvSpPr txBox="1">
            <a:spLocks/>
          </p:cNvSpPr>
          <p:nvPr userDrawn="1"/>
        </p:nvSpPr>
        <p:spPr>
          <a:xfrm>
            <a:off x="1258888" y="6121400"/>
            <a:ext cx="2952750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>
                <a:solidFill>
                  <a:schemeClr val="accent2"/>
                </a:solidFill>
                <a:latin typeface="+mn-lt"/>
                <a:cs typeface="+mn-cs"/>
              </a:rPr>
              <a:t>Université</a:t>
            </a:r>
            <a:r>
              <a:rPr lang="en-US" sz="1400" dirty="0">
                <a:solidFill>
                  <a:schemeClr val="accent2"/>
                </a:solidFill>
                <a:latin typeface="+mn-lt"/>
                <a:cs typeface="+mn-cs"/>
              </a:rPr>
              <a:t> Sidi Mohamed Ben Abdellah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/>
                </a:solidFill>
                <a:latin typeface="+mn-lt"/>
                <a:cs typeface="+mn-cs"/>
              </a:rPr>
              <a:t>FES  - MAROC</a:t>
            </a:r>
            <a:endParaRPr lang="de-DE" sz="14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pic>
        <p:nvPicPr>
          <p:cNvPr id="9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C:\Users\hp\Downloads\logo USMBA Fes.jp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20663" y="5810250"/>
            <a:ext cx="750887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611560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8" name="Bildplatzhalter 2" descr="Click For Your Pic"/>
          <p:cNvSpPr>
            <a:spLocks noGrp="1"/>
          </p:cNvSpPr>
          <p:nvPr>
            <p:ph type="pic" idx="13"/>
          </p:nvPr>
        </p:nvSpPr>
        <p:spPr>
          <a:xfrm>
            <a:off x="5004048" y="1628800"/>
            <a:ext cx="3528392" cy="3384376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1" descr="lights_ppt_footer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12" descr="cn_logo_w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1188" y="5918200"/>
            <a:ext cx="9525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rafik 13" descr="trenner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 txBox="1">
            <a:spLocks/>
          </p:cNvSpPr>
          <p:nvPr userDrawn="1"/>
        </p:nvSpPr>
        <p:spPr>
          <a:xfrm>
            <a:off x="4413250" y="6119813"/>
            <a:ext cx="2030413" cy="64928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www.company-name.com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hello@company-name.com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sp>
        <p:nvSpPr>
          <p:cNvPr id="10" name="Fußzeilenplatzhalter 4"/>
          <p:cNvSpPr txBox="1">
            <a:spLocks/>
          </p:cNvSpPr>
          <p:nvPr userDrawn="1"/>
        </p:nvSpPr>
        <p:spPr>
          <a:xfrm>
            <a:off x="2339975" y="6121400"/>
            <a:ext cx="2087563" cy="7635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Lorem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</a:t>
            </a:r>
            <a:r>
              <a:rPr lang="en-US" sz="1000" dirty="0" err="1">
                <a:solidFill>
                  <a:schemeClr val="accent2"/>
                </a:solidFill>
                <a:latin typeface="+mn-lt"/>
                <a:cs typeface="+mn-cs"/>
              </a:rPr>
              <a:t>Ipsum</a:t>
            </a: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 Street 122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State, Country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2"/>
                </a:solidFill>
                <a:latin typeface="+mn-lt"/>
                <a:cs typeface="+mn-cs"/>
              </a:rPr>
              <a:t>Phone  0123 4567 89</a:t>
            </a:r>
            <a:endParaRPr lang="de-DE" sz="1000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  <p:pic>
        <p:nvPicPr>
          <p:cNvPr id="13" name="Grafik 16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Grafik 17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el 1"/>
          <p:cNvSpPr>
            <a:spLocks noGrp="1"/>
          </p:cNvSpPr>
          <p:nvPr>
            <p:ph type="ctrTitle"/>
          </p:nvPr>
        </p:nvSpPr>
        <p:spPr>
          <a:xfrm>
            <a:off x="611560" y="317788"/>
            <a:ext cx="7920880" cy="864096"/>
          </a:xfrm>
          <a:noFill/>
        </p:spPr>
        <p:txBody>
          <a:bodyPr lIns="0" tIns="0" rIns="0" bIns="0" anchor="t">
            <a:noAutofit/>
          </a:bodyPr>
          <a:lstStyle>
            <a:lvl1pPr algn="l">
              <a:defRPr sz="4400" b="1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8" name="Inhaltsplatzhalter 2"/>
          <p:cNvSpPr>
            <a:spLocks noGrp="1"/>
          </p:cNvSpPr>
          <p:nvPr>
            <p:ph idx="13"/>
          </p:nvPr>
        </p:nvSpPr>
        <p:spPr>
          <a:xfrm>
            <a:off x="5004048" y="1556792"/>
            <a:ext cx="3528392" cy="396044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1" name="Bildplatzhalter 2" descr="Click For Your Pic"/>
          <p:cNvSpPr>
            <a:spLocks noGrp="1"/>
          </p:cNvSpPr>
          <p:nvPr>
            <p:ph type="pic" idx="14"/>
          </p:nvPr>
        </p:nvSpPr>
        <p:spPr>
          <a:xfrm>
            <a:off x="611560" y="1628800"/>
            <a:ext cx="3528392" cy="1800200"/>
          </a:xfrm>
          <a:gradFill flip="none" rotWithShape="1">
            <a:gsLst>
              <a:gs pos="0">
                <a:schemeClr val="tx2"/>
              </a:gs>
              <a:gs pos="5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rtlCol="0">
            <a:normAutofit/>
          </a:bodyPr>
          <a:lstStyle>
            <a:lvl1pPr marL="0" indent="0" algn="ctr">
              <a:buNone/>
              <a:defRPr sz="20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611560" y="3717032"/>
            <a:ext cx="3528392" cy="1800200"/>
          </a:xfrm>
        </p:spPr>
        <p:txBody>
          <a:bodyPr lIns="0" tIns="0" rIns="0" bIns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1" descr="lights_ppt_star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Grafik 12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994525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rafik 13" descr="arrow_next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421688" y="6191250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0" y="4437112"/>
            <a:ext cx="9144000" cy="821953"/>
          </a:xfrm>
        </p:spPr>
        <p:txBody>
          <a:bodyPr lIns="0" tIns="0" rIns="0" bIns="0" anchor="t">
            <a:noAutofit/>
          </a:bodyPr>
          <a:lstStyle>
            <a:lvl1pPr>
              <a:defRPr sz="5400" b="0" spc="-150" baseline="0">
                <a:solidFill>
                  <a:schemeClr val="tx2"/>
                </a:solidFill>
                <a:effectLst>
                  <a:outerShdw dist="12700" dir="162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0" y="5187057"/>
            <a:ext cx="9144000" cy="576064"/>
          </a:xfrm>
        </p:spPr>
        <p:txBody>
          <a:bodyPr>
            <a:normAutofit/>
          </a:bodyPr>
          <a:lstStyle>
            <a:lvl1pPr marL="0" indent="0" algn="ctr">
              <a:buNone/>
              <a:defRPr sz="1800" i="1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10" name="Inhaltsplatzhalter 2"/>
          <p:cNvSpPr>
            <a:spLocks noGrp="1"/>
          </p:cNvSpPr>
          <p:nvPr>
            <p:ph idx="10"/>
          </p:nvPr>
        </p:nvSpPr>
        <p:spPr>
          <a:xfrm>
            <a:off x="539552" y="620688"/>
            <a:ext cx="8064896" cy="2304256"/>
          </a:xfrm>
        </p:spPr>
        <p:txBody>
          <a:bodyPr lIns="0" tIns="0" rIns="0" bIns="0" anchor="ctr">
            <a:noAutofit/>
          </a:bodyPr>
          <a:lstStyle>
            <a:lvl1pPr marL="0" indent="-180000" algn="ctr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4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ADA5B-D6DD-4308-9D09-77C513537657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77DE2-9124-49A6-948E-A60AE9ECD67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fr-FR" smtClean="0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fr-FR" smtClean="0"/>
              <a:t>Textmasterformate durch Klicken bearbeiten</a:t>
            </a:r>
          </a:p>
          <a:p>
            <a:pPr lvl="1"/>
            <a:r>
              <a:rPr lang="de-DE" altLang="fr-FR" smtClean="0"/>
              <a:t>Zweite Ebene</a:t>
            </a:r>
          </a:p>
          <a:p>
            <a:pPr lvl="2"/>
            <a:r>
              <a:rPr lang="de-DE" altLang="fr-FR" smtClean="0"/>
              <a:t>Dritte Ebene</a:t>
            </a:r>
          </a:p>
          <a:p>
            <a:pPr lvl="3"/>
            <a:r>
              <a:rPr lang="de-DE" altLang="fr-FR" smtClean="0"/>
              <a:t>Vierte Ebene</a:t>
            </a:r>
          </a:p>
          <a:p>
            <a:pPr lvl="4"/>
            <a:r>
              <a:rPr lang="de-DE" altLang="fr-FR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A7BE5D-FC44-40DA-879C-DA055BA79A92}" type="datetime1">
              <a:rPr lang="de-DE"/>
              <a:pPr>
                <a:defRPr/>
              </a:pPr>
              <a:t>17.02.2017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1919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CA243AE-5F6B-4DE2-9801-9A10B9A9926B}" type="slidenum">
              <a:rPr lang="de-DE" altLang="fr-FR"/>
              <a:pPr>
                <a:defRPr/>
              </a:pPr>
              <a:t>‹N°›</a:t>
            </a:fld>
            <a:endParaRPr lang="de-DE" altLang="fr-FR"/>
          </a:p>
        </p:txBody>
      </p:sp>
      <p:pic>
        <p:nvPicPr>
          <p:cNvPr id="2055" name="Grafik 6" descr="light-001.gif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3106738"/>
            <a:ext cx="9144000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liennummernplatzhalter 5"/>
          <p:cNvSpPr txBox="1">
            <a:spLocks/>
          </p:cNvSpPr>
          <p:nvPr userDrawn="1"/>
        </p:nvSpPr>
        <p:spPr>
          <a:xfrm>
            <a:off x="7378700" y="6165850"/>
            <a:ext cx="549275" cy="503238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fld id="{528CCCF4-6527-4ECC-A77A-E49D9FAB6572}" type="slidenum">
              <a:rPr lang="de-DE" altLang="fr-FR" sz="1600" b="1">
                <a:solidFill>
                  <a:srgbClr val="B4DCF5"/>
                </a:solidFill>
                <a:latin typeface="Calibri" pitchFamily="34" charset="0"/>
              </a:rPr>
              <a:pPr eaLnBrk="1" hangingPunct="1">
                <a:defRPr/>
              </a:pPr>
              <a:t>‹N°›</a:t>
            </a:fld>
            <a:endParaRPr lang="de-DE" altLang="fr-FR" sz="1600" b="1">
              <a:solidFill>
                <a:srgbClr val="B4DCF5"/>
              </a:solidFill>
              <a:latin typeface="Calibri" pitchFamily="34" charset="0"/>
            </a:endParaRPr>
          </a:p>
        </p:txBody>
      </p:sp>
      <p:sp>
        <p:nvSpPr>
          <p:cNvPr id="11" name="Foliennummernplatzhalter 5"/>
          <p:cNvSpPr txBox="1">
            <a:spLocks/>
          </p:cNvSpPr>
          <p:nvPr userDrawn="1"/>
        </p:nvSpPr>
        <p:spPr>
          <a:xfrm>
            <a:off x="7653338" y="6165850"/>
            <a:ext cx="720725" cy="4318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i="1" dirty="0">
                <a:solidFill>
                  <a:schemeClr val="tx2"/>
                </a:solidFill>
                <a:latin typeface="+mn-lt"/>
                <a:cs typeface="+mn-cs"/>
              </a:rPr>
              <a:t>De  26</a:t>
            </a:r>
            <a:endParaRPr lang="de-DE" sz="1400" b="1" dirty="0">
              <a:solidFill>
                <a:schemeClr val="accent5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6" r:id="rId10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 style du titre</a:t>
            </a:r>
          </a:p>
        </p:txBody>
      </p:sp>
      <p:sp>
        <p:nvSpPr>
          <p:cNvPr id="307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BB365F1F-C75C-4E48-81DA-DD4E9CDACD7F}" type="datetimeFigureOut">
              <a:rPr lang="fr-FR"/>
              <a:pPr>
                <a:defRPr/>
              </a:pPr>
              <a:t>17/02/2017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362BDA86-7F3A-4433-8285-4002A88898D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7" r:id="rId1"/>
    <p:sldLayoutId id="2147484588" r:id="rId2"/>
    <p:sldLayoutId id="2147484589" r:id="rId3"/>
    <p:sldLayoutId id="2147484590" r:id="rId4"/>
    <p:sldLayoutId id="2147484591" r:id="rId5"/>
    <p:sldLayoutId id="2147484592" r:id="rId6"/>
    <p:sldLayoutId id="2147484593" r:id="rId7"/>
    <p:sldLayoutId id="2147484594" r:id="rId8"/>
    <p:sldLayoutId id="2147484595" r:id="rId9"/>
    <p:sldLayoutId id="2147484596" r:id="rId10"/>
    <p:sldLayoutId id="21474845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fr-FR" smtClean="0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fr-FR" smtClean="0"/>
              <a:t>Textmasterformate durch Klicken bearbeiten</a:t>
            </a:r>
          </a:p>
          <a:p>
            <a:pPr lvl="1"/>
            <a:r>
              <a:rPr lang="de-DE" altLang="fr-FR" smtClean="0"/>
              <a:t>Zweite Ebene</a:t>
            </a:r>
          </a:p>
          <a:p>
            <a:pPr lvl="2"/>
            <a:r>
              <a:rPr lang="de-DE" altLang="fr-FR" smtClean="0"/>
              <a:t>Dritte Ebene</a:t>
            </a:r>
          </a:p>
          <a:p>
            <a:pPr lvl="3"/>
            <a:r>
              <a:rPr lang="de-DE" altLang="fr-FR" smtClean="0"/>
              <a:t>Vierte Ebene</a:t>
            </a:r>
          </a:p>
          <a:p>
            <a:pPr lvl="4"/>
            <a:r>
              <a:rPr lang="de-DE" altLang="fr-FR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rtl="0">
              <a:defRPr/>
            </a:pPr>
            <a:fld id="{48A7BE5D-FC44-40DA-879C-DA055BA79A92}" type="datetime1">
              <a:rPr lang="de-DE" kern="1200">
                <a:solidFill>
                  <a:srgbClr val="3C3C3C">
                    <a:tint val="75000"/>
                  </a:srgbClr>
                </a:solidFill>
                <a:latin typeface="Calibri"/>
                <a:ea typeface="+mn-ea"/>
              </a:rPr>
              <a:pPr rtl="0">
                <a:defRPr/>
              </a:pPr>
              <a:t>17.02.2017</a:t>
            </a:fld>
            <a:endParaRPr lang="de-DE" kern="1200">
              <a:solidFill>
                <a:srgbClr val="3C3C3C">
                  <a:tint val="75000"/>
                </a:srgbClr>
              </a:solidFill>
              <a:latin typeface="Calibri"/>
              <a:ea typeface="+mn-ea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rtl="0">
              <a:defRPr/>
            </a:pPr>
            <a:endParaRPr lang="de-DE" kern="1200">
              <a:solidFill>
                <a:srgbClr val="3C3C3C">
                  <a:tint val="75000"/>
                </a:srgbClr>
              </a:solidFill>
              <a:latin typeface="Calibri"/>
              <a:ea typeface="+mn-ea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19191"/>
                </a:solidFill>
                <a:latin typeface="Calibri" pitchFamily="34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1CA243AE-5F6B-4DE2-9801-9A10B9A9926B}" type="slidenum">
              <a:rPr lang="de-DE" altLang="fr-FR" kern="1200">
                <a:ea typeface="+mn-ea"/>
                <a:cs typeface="Arial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de-DE" altLang="fr-FR" kern="1200">
              <a:ea typeface="+mn-ea"/>
              <a:cs typeface="Arial" charset="0"/>
            </a:endParaRPr>
          </a:p>
        </p:txBody>
      </p:sp>
      <p:pic>
        <p:nvPicPr>
          <p:cNvPr id="2055" name="Grafik 6" descr="light-001.gi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3106738"/>
            <a:ext cx="9144000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liennummernplatzhalter 5"/>
          <p:cNvSpPr txBox="1">
            <a:spLocks/>
          </p:cNvSpPr>
          <p:nvPr userDrawn="1"/>
        </p:nvSpPr>
        <p:spPr>
          <a:xfrm>
            <a:off x="7378700" y="6165850"/>
            <a:ext cx="549275" cy="503238"/>
          </a:xfrm>
          <a:prstGeom prst="rect">
            <a:avLst/>
          </a:prstGeom>
        </p:spPr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fld id="{528CCCF4-6527-4ECC-A77A-E49D9FAB6572}" type="slidenum">
              <a:rPr lang="de-DE" altLang="fr-FR" sz="1600" b="1" kern="1200">
                <a:solidFill>
                  <a:srgbClr val="B4DCF5"/>
                </a:solidFill>
                <a:latin typeface="Calibri" pitchFamily="34" charset="0"/>
                <a:ea typeface="+mn-ea"/>
                <a:cs typeface="Arial" charset="0"/>
              </a:rPr>
              <a:pPr algn="l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de-DE" altLang="fr-FR" sz="1600" b="1" kern="1200">
              <a:solidFill>
                <a:srgbClr val="B4DCF5"/>
              </a:solidFill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1" name="Foliennummernplatzhalter 5"/>
          <p:cNvSpPr txBox="1">
            <a:spLocks/>
          </p:cNvSpPr>
          <p:nvPr userDrawn="1"/>
        </p:nvSpPr>
        <p:spPr>
          <a:xfrm>
            <a:off x="7653338" y="6165850"/>
            <a:ext cx="720725" cy="4318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algn="r" rtl="0">
              <a:defRPr/>
            </a:pPr>
            <a:r>
              <a:rPr lang="de-DE" sz="1400" i="1" kern="1200" dirty="0">
                <a:solidFill>
                  <a:srgbClr val="FFFFF0"/>
                </a:solidFill>
                <a:latin typeface="Calibri"/>
                <a:ea typeface="+mn-ea"/>
                <a:cs typeface="Arial" charset="0"/>
              </a:rPr>
              <a:t>De  26</a:t>
            </a:r>
            <a:endParaRPr lang="de-DE" sz="1400" b="1" kern="1200" dirty="0">
              <a:solidFill>
                <a:srgbClr val="B4DCF5"/>
              </a:solidFill>
              <a:latin typeface="Calibri"/>
              <a:ea typeface="+mn-ea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4" r:id="rId1"/>
    <p:sldLayoutId id="2147484625" r:id="rId2"/>
    <p:sldLayoutId id="2147484626" r:id="rId3"/>
    <p:sldLayoutId id="2147484627" r:id="rId4"/>
    <p:sldLayoutId id="2147484628" r:id="rId5"/>
    <p:sldLayoutId id="2147484629" r:id="rId6"/>
    <p:sldLayoutId id="2147484630" r:id="rId7"/>
    <p:sldLayoutId id="2147484631" r:id="rId8"/>
    <p:sldLayoutId id="2147484632" r:id="rId9"/>
    <p:sldLayoutId id="2147484633" r:id="rId10"/>
    <p:sldLayoutId id="2147484634" r:id="rId1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euille_Microsoft_Office_Excel_97-20031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7.xml"/><Relationship Id="rId7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8.xml"/><Relationship Id="rId7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9.xml"/><Relationship Id="rId7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5.xm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539750" y="2060575"/>
            <a:ext cx="8064500" cy="1152525"/>
          </a:xfrm>
        </p:spPr>
        <p:txBody>
          <a:bodyPr rtlCol="0"/>
          <a:lstStyle/>
          <a:p>
            <a:pPr marL="182563" indent="-182563" eaLnBrk="1" hangingPunct="1">
              <a:defRPr/>
            </a:pPr>
            <a:r>
              <a:rPr lang="fr-FR" sz="32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Université Sidi Mohamed Ben Abdellah - USMBA</a:t>
            </a:r>
            <a:r>
              <a:rPr lang="fr-FR" sz="36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36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6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FES  - MAROC </a:t>
            </a:r>
          </a:p>
        </p:txBody>
      </p:sp>
      <p:sp>
        <p:nvSpPr>
          <p:cNvPr id="12" name="Untertitel 8"/>
          <p:cNvSpPr>
            <a:spLocks noGrp="1"/>
          </p:cNvSpPr>
          <p:nvPr>
            <p:ph type="subTitle" idx="1"/>
          </p:nvPr>
        </p:nvSpPr>
        <p:spPr>
          <a:xfrm>
            <a:off x="6156325" y="4868863"/>
            <a:ext cx="2843213" cy="620712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de-DE" sz="2400" b="1" dirty="0">
                <a:solidFill>
                  <a:schemeClr val="tx2"/>
                </a:solidFill>
              </a:rPr>
              <a:t>www.usmba.ac.ma</a:t>
            </a:r>
          </a:p>
        </p:txBody>
      </p:sp>
      <p:pic>
        <p:nvPicPr>
          <p:cNvPr id="26628" name="Picture 5" descr="C:\Users\hp\Downloads\logo USMBA F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716338"/>
            <a:ext cx="23622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333375"/>
            <a:ext cx="2132037" cy="72506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6630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88913"/>
            <a:ext cx="30130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ZoneTexte 9"/>
          <p:cNvSpPr txBox="1">
            <a:spLocks noChangeArrowheads="1"/>
          </p:cNvSpPr>
          <p:nvPr/>
        </p:nvSpPr>
        <p:spPr bwMode="auto">
          <a:xfrm>
            <a:off x="179388" y="4581525"/>
            <a:ext cx="30972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>
                <a:solidFill>
                  <a:schemeClr val="tx2"/>
                </a:solidFill>
              </a:rPr>
              <a:t>Pr. Abdelrhani ELACHQAR</a:t>
            </a:r>
          </a:p>
          <a:p>
            <a:r>
              <a:rPr lang="fr-FR" sz="1600">
                <a:solidFill>
                  <a:schemeClr val="tx2"/>
                </a:solidFill>
              </a:rPr>
              <a:t>Pr. Taoufiq ACHIBAT</a:t>
            </a:r>
          </a:p>
        </p:txBody>
      </p:sp>
      <p:sp>
        <p:nvSpPr>
          <p:cNvPr id="26632" name="ZoneTexte 10"/>
          <p:cNvSpPr txBox="1">
            <a:spLocks noChangeArrowheads="1"/>
          </p:cNvSpPr>
          <p:nvPr/>
        </p:nvSpPr>
        <p:spPr bwMode="auto">
          <a:xfrm>
            <a:off x="250825" y="5589588"/>
            <a:ext cx="30972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>
                <a:solidFill>
                  <a:schemeClr val="tx2"/>
                </a:solidFill>
              </a:rPr>
              <a:t>Kick Off Meeting projet e-Val</a:t>
            </a:r>
          </a:p>
          <a:p>
            <a:r>
              <a:rPr lang="fr-FR" sz="1600">
                <a:solidFill>
                  <a:schemeClr val="tx2"/>
                </a:solidFill>
              </a:rPr>
              <a:t>Universidad  de Cadiz </a:t>
            </a:r>
          </a:p>
          <a:p>
            <a:r>
              <a:rPr lang="fr-FR" sz="1600">
                <a:solidFill>
                  <a:schemeClr val="tx2"/>
                </a:solidFill>
              </a:rPr>
              <a:t>-16-17/02/2017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28596" y="428604"/>
            <a:ext cx="8001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0000"/>
                </a:solidFill>
              </a:rPr>
              <a:t>PROGRAMMES NATIONAUX DE RECHERCHE</a:t>
            </a:r>
            <a:endParaRPr lang="fr-FR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4282" y="1500174"/>
          <a:ext cx="8786842" cy="3692056"/>
        </p:xfrm>
        <a:graphic>
          <a:graphicData uri="http://schemas.openxmlformats.org/drawingml/2006/table">
            <a:tbl>
              <a:tblPr/>
              <a:tblGrid>
                <a:gridCol w="1643067">
                  <a:extLst>
                    <a:ext uri="{9D8B030D-6E8A-4147-A177-3AD203B41FA5}"/>
                  </a:extLst>
                </a:gridCol>
                <a:gridCol w="1350968">
                  <a:extLst>
                    <a:ext uri="{9D8B030D-6E8A-4147-A177-3AD203B41FA5}"/>
                  </a:extLst>
                </a:gridCol>
                <a:gridCol w="1692281">
                  <a:extLst>
                    <a:ext uri="{9D8B030D-6E8A-4147-A177-3AD203B41FA5}"/>
                  </a:extLst>
                </a:gridCol>
                <a:gridCol w="1487194">
                  <a:extLst>
                    <a:ext uri="{9D8B030D-6E8A-4147-A177-3AD203B41FA5}"/>
                  </a:extLst>
                </a:gridCol>
                <a:gridCol w="1306666">
                  <a:extLst>
                    <a:ext uri="{9D8B030D-6E8A-4147-A177-3AD203B41FA5}"/>
                  </a:extLst>
                </a:gridCol>
                <a:gridCol w="1306666">
                  <a:extLst>
                    <a:ext uri="{9D8B030D-6E8A-4147-A177-3AD203B41FA5}"/>
                  </a:extLst>
                </a:gridCol>
              </a:tblGrid>
              <a:tr h="9248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Organisme</a:t>
                      </a: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Nombre de  projets de recherche</a:t>
                      </a:r>
                      <a:endParaRPr lang="fr-FR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Nombre de </a:t>
                      </a:r>
                      <a:r>
                        <a:rPr lang="fr-FR" sz="14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projets dont 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l’USMBA est coordinatrice</a:t>
                      </a:r>
                      <a:endParaRPr lang="fr-FR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Fonds de financement</a:t>
                      </a:r>
                      <a:endParaRPr lang="fr-FR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Nombre de projets dont 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l’USMBA est partenaire</a:t>
                      </a:r>
                      <a:endParaRPr lang="fr-FR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Fonds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de financement</a:t>
                      </a:r>
                      <a:endParaRPr lang="fr-FR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extLst>
                  <a:ext uri="{0D108BD9-81ED-4DB2-BD59-A6C34878D82A}"/>
                </a:extLst>
              </a:tr>
              <a:tr h="529427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CNRST/MESRSFC</a:t>
                      </a:r>
                    </a:p>
                    <a:p>
                      <a:pPr marL="0" algn="l" defTabSz="914400" rtl="0" eaLnBrk="1" fontAlgn="b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PPR</a:t>
                      </a:r>
                      <a:endParaRPr lang="fr-FR" sz="14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</a:t>
                      </a: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799 000 DH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09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10 700 000 DH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/>
                </a:extLst>
              </a:tr>
              <a:tr h="5294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CNRST/OCP</a:t>
                      </a: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05</a:t>
                      </a: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05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17 332 459 DH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29400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CNRST</a:t>
                      </a:r>
                    </a:p>
                  </a:txBody>
                  <a:tcPr marL="40944" marR="409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03</a:t>
                      </a:r>
                    </a:p>
                  </a:txBody>
                  <a:tcPr marL="40944" marR="409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1 950 000 </a:t>
                      </a: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DH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29400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IRESEN</a:t>
                      </a:r>
                    </a:p>
                  </a:txBody>
                  <a:tcPr marL="40945" marR="40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</a:t>
                      </a:r>
                    </a:p>
                  </a:txBody>
                  <a:tcPr marL="40945" marR="40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6" marR="9526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14 229 698 </a:t>
                      </a: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DH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29400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Ministère de l’environnement</a:t>
                      </a: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</a:t>
                      </a:r>
                    </a:p>
                  </a:txBody>
                  <a:tcPr marL="40942" marR="409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1 000 </a:t>
                      </a:r>
                      <a:r>
                        <a:rPr lang="fr-FR" sz="1400" b="1" i="0" u="none" strike="noStrike" kern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000</a:t>
                      </a:r>
                      <a:r>
                        <a:rPr lang="fr-FR" sz="14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fr-F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DH</a:t>
                      </a:r>
                    </a:p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143125" y="857250"/>
            <a:ext cx="6572250" cy="928688"/>
          </a:xfrm>
        </p:spPr>
        <p:txBody>
          <a:bodyPr rtlCol="0"/>
          <a:lstStyle/>
          <a:p>
            <a:pPr marL="182563" indent="-182563" eaLnBrk="1" hangingPunct="1">
              <a:defRPr/>
            </a:pPr>
            <a:r>
              <a:rPr lang="fr-FR" sz="36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Université Sidi Mohamed Ben Abdellah</a:t>
            </a:r>
            <a:br>
              <a:rPr lang="fr-FR" sz="36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6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FES  - MAROC </a:t>
            </a:r>
            <a:br>
              <a:rPr lang="fr-FR" sz="36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fr-FR" sz="3600" b="1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42875" y="5572125"/>
            <a:ext cx="9001125" cy="576263"/>
          </a:xfrm>
        </p:spPr>
        <p:txBody>
          <a:bodyPr rtlCol="0"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de-DE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www.usmba.ac.ma</a:t>
            </a:r>
          </a:p>
        </p:txBody>
      </p:sp>
      <p:sp>
        <p:nvSpPr>
          <p:cNvPr id="43012" name="ZoneTexte 4"/>
          <p:cNvSpPr txBox="1">
            <a:spLocks noChangeArrowheads="1"/>
          </p:cNvSpPr>
          <p:nvPr/>
        </p:nvSpPr>
        <p:spPr bwMode="auto">
          <a:xfrm>
            <a:off x="571472" y="4214818"/>
            <a:ext cx="8072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fr-FR" altLang="fr-FR" sz="3200" b="1" dirty="0" smtClean="0">
                <a:solidFill>
                  <a:schemeClr val="tx2"/>
                </a:solidFill>
              </a:rPr>
              <a:t>Coopération Internationale</a:t>
            </a:r>
            <a:endParaRPr lang="fr-FR" altLang="fr-FR" sz="3200" b="1" dirty="0">
              <a:solidFill>
                <a:schemeClr val="tx2"/>
              </a:solidFill>
            </a:endParaRPr>
          </a:p>
        </p:txBody>
      </p:sp>
      <p:pic>
        <p:nvPicPr>
          <p:cNvPr id="43013" name="Picture 5" descr="C:\Users\hp\Downloads\logo USMBA F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" y="549275"/>
            <a:ext cx="1858963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sz="quarter" idx="1"/>
          </p:nvPr>
        </p:nvSpPr>
        <p:spPr>
          <a:xfrm>
            <a:off x="468313" y="188913"/>
            <a:ext cx="8147050" cy="1008062"/>
          </a:xfrm>
        </p:spPr>
        <p:txBody>
          <a:bodyPr>
            <a:normAutofit fontScale="97500"/>
          </a:bodyPr>
          <a:lstStyle/>
          <a:p>
            <a:pPr marL="0" indent="0" algn="ctr">
              <a:buFont typeface="Arial" charset="0"/>
              <a:buNone/>
              <a:defRPr/>
            </a:pPr>
            <a:r>
              <a:rPr lang="en-US" sz="2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Framework </a:t>
            </a:r>
            <a:r>
              <a:rPr lang="en-US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agreements </a:t>
            </a:r>
            <a:r>
              <a:rPr lang="en-US" sz="2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Cooperation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fr-FR" altLang="fr-FR" sz="2900" b="1" u="sng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Conventions internationales</a:t>
            </a:r>
            <a:endParaRPr lang="fr-FR" altLang="fr-FR" sz="2900" b="1" u="sng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26" name="Graphique 7"/>
          <p:cNvGraphicFramePr>
            <a:graphicFrameLocks/>
          </p:cNvGraphicFramePr>
          <p:nvPr/>
        </p:nvGraphicFramePr>
        <p:xfrm>
          <a:off x="488950" y="1362075"/>
          <a:ext cx="8166100" cy="4781550"/>
        </p:xfrm>
        <a:graphic>
          <a:graphicData uri="http://schemas.openxmlformats.org/presentationml/2006/ole">
            <p:oleObj spid="_x0000_s1026" name="Worksheet" r:id="rId3" imgW="8172416" imgH="4629285" progId="Excel.Sheet.8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re 1"/>
          <p:cNvSpPr>
            <a:spLocks noGrp="1"/>
          </p:cNvSpPr>
          <p:nvPr>
            <p:ph type="ctrTitle"/>
          </p:nvPr>
        </p:nvSpPr>
        <p:spPr>
          <a:xfrm>
            <a:off x="611188" y="317500"/>
            <a:ext cx="7921625" cy="1166813"/>
          </a:xfrm>
        </p:spPr>
        <p:txBody>
          <a:bodyPr/>
          <a:lstStyle/>
          <a:p>
            <a:pPr algn="ctr"/>
            <a:r>
              <a:rPr lang="fr-FR" altLang="fr-FR" sz="2800" u="sng" smtClean="0"/>
              <a:t>Accords de cotutelle et de double diplomation</a:t>
            </a:r>
          </a:p>
        </p:txBody>
      </p:sp>
      <p:sp>
        <p:nvSpPr>
          <p:cNvPr id="6" name="Titre 1"/>
          <p:cNvSpPr txBox="1">
            <a:spLocks/>
          </p:cNvSpPr>
          <p:nvPr/>
        </p:nvSpPr>
        <p:spPr bwMode="auto">
          <a:xfrm>
            <a:off x="468313" y="1052513"/>
            <a:ext cx="7921625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fr-FR" sz="28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1000125" y="1196975"/>
          <a:ext cx="7000875" cy="3422649"/>
        </p:xfrm>
        <a:graphic>
          <a:graphicData uri="http://schemas.openxmlformats.org/drawingml/2006/table">
            <a:tbl>
              <a:tblPr/>
              <a:tblGrid>
                <a:gridCol w="1785937">
                  <a:extLst>
                    <a:ext uri="{9D8B030D-6E8A-4147-A177-3AD203B41FA5}"/>
                  </a:extLst>
                </a:gridCol>
                <a:gridCol w="2723413">
                  <a:extLst>
                    <a:ext uri="{9D8B030D-6E8A-4147-A177-3AD203B41FA5}"/>
                  </a:extLst>
                </a:gridCol>
                <a:gridCol w="2491525">
                  <a:extLst>
                    <a:ext uri="{9D8B030D-6E8A-4147-A177-3AD203B41FA5}"/>
                  </a:extLst>
                </a:gridCol>
              </a:tblGrid>
              <a:tr h="722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Pays partenaire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Nombre de conventions de cotutelle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Nombre d’accords de</a:t>
                      </a:r>
                      <a:r>
                        <a:rPr lang="fr-FR" sz="1800" b="1" baseline="0" dirty="0">
                          <a:latin typeface="Calibri"/>
                          <a:ea typeface="Calibri"/>
                          <a:cs typeface="Arial"/>
                        </a:rPr>
                        <a:t> double </a:t>
                      </a:r>
                      <a:r>
                        <a:rPr lang="fr-FR" sz="1800" b="1" baseline="0" dirty="0" err="1">
                          <a:latin typeface="Calibri"/>
                          <a:ea typeface="Calibri"/>
                          <a:cs typeface="Arial"/>
                        </a:rPr>
                        <a:t>diplomation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828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>
                          <a:latin typeface="Calibri"/>
                          <a:ea typeface="Calibri"/>
                          <a:cs typeface="Arial"/>
                        </a:rPr>
                        <a:t>France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70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  <a:tr h="828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>
                          <a:latin typeface="Calibri"/>
                          <a:ea typeface="Calibri"/>
                          <a:cs typeface="Arial"/>
                        </a:rPr>
                        <a:t>Belgique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2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/>
                </a:extLst>
              </a:tr>
              <a:tr h="5220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>
                          <a:latin typeface="Calibri"/>
                          <a:ea typeface="Calibri"/>
                          <a:cs typeface="Arial"/>
                        </a:rPr>
                        <a:t>Espagne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1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  <a:tr h="5220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>
                          <a:latin typeface="Calibri"/>
                          <a:ea typeface="Calibri"/>
                          <a:cs typeface="Arial"/>
                        </a:rPr>
                        <a:t>Canada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1 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-</a:t>
                      </a:r>
                    </a:p>
                  </a:txBody>
                  <a:tcPr marL="91439" marR="91439" marT="45726" marB="457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el 2"/>
          <p:cNvSpPr>
            <a:spLocks noGrp="1"/>
          </p:cNvSpPr>
          <p:nvPr>
            <p:ph type="ctrTitle"/>
          </p:nvPr>
        </p:nvSpPr>
        <p:spPr>
          <a:xfrm>
            <a:off x="71438" y="317500"/>
            <a:ext cx="9144000" cy="1023938"/>
          </a:xfrm>
        </p:spPr>
        <p:txBody>
          <a:bodyPr/>
          <a:lstStyle/>
          <a:p>
            <a:pPr algn="ctr"/>
            <a:r>
              <a:rPr lang="fr-FR" altLang="fr-FR" sz="2800" u="sng" smtClean="0"/>
              <a:t>Programmes financés par la commission Européenne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395288" y="1557338"/>
          <a:ext cx="8424862" cy="354647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882190">
                  <a:extLst>
                    <a:ext uri="{9D8B030D-6E8A-4147-A177-3AD203B41FA5}"/>
                  </a:extLst>
                </a:gridCol>
                <a:gridCol w="5542672">
                  <a:extLst>
                    <a:ext uri="{9D8B030D-6E8A-4147-A177-3AD203B41FA5}"/>
                  </a:extLst>
                </a:gridCol>
              </a:tblGrid>
              <a:tr h="485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/>
                        <a:t>Programme de Coopération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/>
                        <a:t>Intitulé du Projet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630935">
                <a:tc rowSpan="5">
                  <a:txBody>
                    <a:bodyPr/>
                    <a:lstStyle/>
                    <a:p>
                      <a:endParaRPr lang="fr-FR" sz="1800" b="1" kern="1200" dirty="0"/>
                    </a:p>
                    <a:p>
                      <a:endParaRPr lang="fr-FR" sz="1800" b="1" kern="1200" dirty="0"/>
                    </a:p>
                    <a:p>
                      <a:endParaRPr lang="fr-FR" sz="1800" b="1" kern="1200" dirty="0"/>
                    </a:p>
                    <a:p>
                      <a:endParaRPr lang="fr-FR" sz="1800" b="1" kern="1200" dirty="0"/>
                    </a:p>
                    <a:p>
                      <a:pPr algn="ctr"/>
                      <a:r>
                        <a:rPr lang="fr-FR" sz="1800" b="1" kern="1200" dirty="0"/>
                        <a:t>7ème PCRD</a:t>
                      </a:r>
                    </a:p>
                    <a:p>
                      <a:pPr algn="ctr"/>
                      <a:r>
                        <a:rPr lang="fr-FR" sz="1800" b="0" kern="1200" dirty="0">
                          <a:solidFill>
                            <a:schemeClr val="tx1"/>
                          </a:solidFill>
                        </a:rPr>
                        <a:t>(6 730 954</a:t>
                      </a:r>
                      <a:r>
                        <a:rPr lang="fr-FR" sz="1800" b="0" kern="1200" baseline="0" dirty="0">
                          <a:solidFill>
                            <a:schemeClr val="tx1"/>
                          </a:solidFill>
                        </a:rPr>
                        <a:t> euros)</a:t>
                      </a:r>
                      <a:endParaRPr lang="fr-FR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8" marB="4570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8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err="1"/>
                        <a:t>ClusMed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485923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err="1"/>
                        <a:t>Ideal</a:t>
                      </a:r>
                      <a:r>
                        <a:rPr lang="fr-FR" sz="1800" b="1" dirty="0"/>
                        <a:t>- IST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485923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/>
                        <a:t>Med Dialogue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485923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/>
                        <a:t>Sustainable Human Development for MED Countries (</a:t>
                      </a:r>
                      <a:r>
                        <a:rPr lang="en-GB" sz="1800" b="1" dirty="0" err="1"/>
                        <a:t>SHuMED</a:t>
                      </a:r>
                      <a:r>
                        <a:rPr lang="en-GB" sz="1800" b="1" dirty="0"/>
                        <a:t>)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971847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kern="1200" dirty="0"/>
                        <a:t>EU-MED Cooperation to foster Innovation and Exploitation in the Agro-Food Domain </a:t>
                      </a:r>
                      <a:r>
                        <a:rPr lang="en-US" sz="1800" b="1" dirty="0"/>
                        <a:t>(CINEA)</a:t>
                      </a:r>
                      <a:endParaRPr lang="fr-FR" sz="18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el 2"/>
          <p:cNvSpPr>
            <a:spLocks noGrp="1"/>
          </p:cNvSpPr>
          <p:nvPr>
            <p:ph type="ctrTitle"/>
          </p:nvPr>
        </p:nvSpPr>
        <p:spPr>
          <a:xfrm>
            <a:off x="71438" y="142875"/>
            <a:ext cx="8929687" cy="863600"/>
          </a:xfrm>
        </p:spPr>
        <p:txBody>
          <a:bodyPr/>
          <a:lstStyle/>
          <a:p>
            <a:pPr algn="ctr"/>
            <a:r>
              <a:rPr lang="fr-FR" altLang="fr-FR" sz="2800" u="sng" smtClean="0"/>
              <a:t>Programmes financés par la commission Européenne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4313" y="1203325"/>
          <a:ext cx="8786812" cy="4095749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214437">
                  <a:extLst>
                    <a:ext uri="{9D8B030D-6E8A-4147-A177-3AD203B41FA5}"/>
                  </a:extLst>
                </a:gridCol>
                <a:gridCol w="7572375">
                  <a:extLst>
                    <a:ext uri="{9D8B030D-6E8A-4147-A177-3AD203B41FA5}"/>
                  </a:extLst>
                </a:gridCol>
              </a:tblGrid>
              <a:tr h="383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Programme</a:t>
                      </a:r>
                    </a:p>
                  </a:txBody>
                  <a:tcPr marL="61392" marR="61392" marT="30699" marB="30699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Intitulé du Projet</a:t>
                      </a:r>
                      <a:endParaRPr lang="fr-FR" sz="1600" dirty="0"/>
                    </a:p>
                  </a:txBody>
                  <a:tcPr marL="61392" marR="61392" marT="30699" marB="30699"/>
                </a:tc>
                <a:extLst>
                  <a:ext uri="{0D108BD9-81ED-4DB2-BD59-A6C34878D82A}"/>
                </a:extLst>
              </a:tr>
              <a:tr h="356266">
                <a:tc rowSpan="10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err="1"/>
                        <a:t>Tempus</a:t>
                      </a:r>
                      <a:r>
                        <a:rPr lang="fr-FR" sz="1600" b="1" dirty="0"/>
                        <a:t> IV</a:t>
                      </a:r>
                    </a:p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endParaRPr lang="fr-FR" sz="1600" b="1" dirty="0"/>
                    </a:p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Arial"/>
                        </a:rPr>
                        <a:t>(9 272 991 euros)</a:t>
                      </a:r>
                    </a:p>
                  </a:txBody>
                  <a:tcPr marL="46044" marR="46044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14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Strengthening Innovation Strategy and Improving the Technology Transfer in Water Technology Sector </a:t>
                      </a:r>
                      <a:r>
                        <a:rPr kumimoji="0" lang="en-GB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(NORIA)</a:t>
                      </a:r>
                      <a:endParaRPr kumimoji="0" lang="fr-FR" sz="16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28805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/>
                        <a:t>Mise en place d’un Service de Système d’Information Opérationnel National (</a:t>
                      </a:r>
                      <a:r>
                        <a:rPr kumimoji="0" lang="fr-FR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Mission)</a:t>
                      </a:r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56087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Building </a:t>
                      </a:r>
                      <a:r>
                        <a:rPr lang="en-GB" sz="1600" dirty="0" err="1"/>
                        <a:t>CLIMate</a:t>
                      </a:r>
                      <a:r>
                        <a:rPr lang="en-GB" sz="1600" dirty="0"/>
                        <a:t> change </a:t>
                      </a:r>
                      <a:r>
                        <a:rPr lang="en-GB" sz="1600" dirty="0" err="1"/>
                        <a:t>ADAPTation</a:t>
                      </a:r>
                      <a:r>
                        <a:rPr lang="en-GB" sz="1600" dirty="0"/>
                        <a:t> capacity in Morocco, Algeria and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Tunisia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(CLIMADAPT)</a:t>
                      </a:r>
                      <a:endParaRPr lang="fr-FR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33723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Instruments at Support of </a:t>
                      </a:r>
                      <a:r>
                        <a:rPr lang="en-GB" sz="1600" dirty="0" err="1"/>
                        <a:t>Labor</a:t>
                      </a:r>
                      <a:r>
                        <a:rPr lang="en-GB" sz="1600" dirty="0"/>
                        <a:t> Market and Higher Education </a:t>
                      </a:r>
                      <a:r>
                        <a:rPr lang="en-GB" sz="1600" b="1" dirty="0"/>
                        <a:t>(ISLAH)</a:t>
                      </a:r>
                      <a:endParaRPr lang="fr-FR" sz="1600" b="1" dirty="0"/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56087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/>
                        <a:t>Passeport Numérique de Compétences pour améliorer l'employabilité des lauréats de l'Enseignement supérieur marocain </a:t>
                      </a:r>
                      <a:r>
                        <a:rPr lang="fr-FR" sz="1600" b="1" dirty="0"/>
                        <a:t>(</a:t>
                      </a:r>
                      <a:r>
                        <a:rPr lang="fr-FR" sz="1600" b="1" dirty="0" err="1"/>
                        <a:t>P@lmes</a:t>
                      </a:r>
                      <a:r>
                        <a:rPr lang="fr-FR" sz="1600" b="1" dirty="0"/>
                        <a:t>)</a:t>
                      </a:r>
                      <a:endParaRPr lang="fr-FR" sz="1600" b="1" dirty="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56087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/>
                        <a:t>Renforcement de la Gouvernance  dans les Universités Marocaines à travers la mise en œuvre du Code Marocain de bonnes pratiques de gouvernance </a:t>
                      </a:r>
                      <a:r>
                        <a:rPr lang="fr-FR" sz="1600" b="1" dirty="0"/>
                        <a:t>(GO-UNIV)</a:t>
                      </a:r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17781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en-US" sz="1600" dirty="0"/>
                        <a:t>Lifelong learning  for society  at large </a:t>
                      </a:r>
                      <a:r>
                        <a:rPr lang="en-US" sz="1600" b="1" dirty="0"/>
                        <a:t>(Logic)</a:t>
                      </a:r>
                      <a:endParaRPr lang="fr-FR" sz="1600" b="1" dirty="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33723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/>
                        <a:t>Mise en place du système de crédits dans l’Enseignement Supérieur au Maroc </a:t>
                      </a:r>
                      <a:r>
                        <a:rPr lang="fr-FR" sz="1600" b="1" dirty="0"/>
                        <a:t>(CREMAR)</a:t>
                      </a:r>
                    </a:p>
                  </a:txBody>
                  <a:tcPr marL="46044" marR="46044" marT="0" marB="0" anchor="ctr"/>
                </a:tc>
                <a:extLst>
                  <a:ext uri="{0D108BD9-81ED-4DB2-BD59-A6C34878D82A}"/>
                </a:extLst>
              </a:tr>
              <a:tr h="17781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fr-FR" sz="1600" dirty="0"/>
                        <a:t>Renforcement des Compétences en Evaluation Institutionnelle </a:t>
                      </a:r>
                      <a:r>
                        <a:rPr lang="fr-FR" sz="1600" b="1" dirty="0"/>
                        <a:t>( RECET)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113" marR="60113" marT="0" marB="0"/>
                </a:tc>
                <a:extLst>
                  <a:ext uri="{0D108BD9-81ED-4DB2-BD59-A6C34878D82A}"/>
                </a:extLst>
              </a:tr>
              <a:tr h="355626">
                <a:tc vMerge="1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4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/>
                        <a:t>Mesures d’accompagnement  dans le montage, la gestion et le suivi de projets de coopération internationaux </a:t>
                      </a:r>
                      <a:r>
                        <a:rPr lang="fr-FR" sz="1600" b="1" dirty="0"/>
                        <a:t>(</a:t>
                      </a:r>
                      <a:r>
                        <a:rPr lang="fr-FR" sz="1600" b="1" dirty="0" err="1"/>
                        <a:t>MonProG</a:t>
                      </a:r>
                      <a:r>
                        <a:rPr lang="fr-FR" sz="1600" b="1" dirty="0"/>
                        <a:t>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113" marR="60113" marT="0" marB="0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el 2"/>
          <p:cNvSpPr>
            <a:spLocks noGrp="1"/>
          </p:cNvSpPr>
          <p:nvPr>
            <p:ph type="ctrTitle"/>
          </p:nvPr>
        </p:nvSpPr>
        <p:spPr>
          <a:xfrm>
            <a:off x="71438" y="317500"/>
            <a:ext cx="8929687" cy="863600"/>
          </a:xfrm>
        </p:spPr>
        <p:txBody>
          <a:bodyPr/>
          <a:lstStyle/>
          <a:p>
            <a:pPr algn="ctr"/>
            <a:r>
              <a:rPr lang="fr-FR" altLang="fr-FR" sz="2800" u="sng" smtClean="0"/>
              <a:t>Programmes  de mobilité financés par la commission Européenne</a:t>
            </a:r>
            <a:endParaRPr lang="fr-FR" altLang="fr-FR" sz="2800" smtClean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684213" y="1500188"/>
          <a:ext cx="7777162" cy="408622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664398">
                  <a:extLst>
                    <a:ext uri="{9D8B030D-6E8A-4147-A177-3AD203B41FA5}"/>
                  </a:extLst>
                </a:gridCol>
                <a:gridCol w="5112764">
                  <a:extLst>
                    <a:ext uri="{9D8B030D-6E8A-4147-A177-3AD203B41FA5}"/>
                  </a:extLst>
                </a:gridCol>
              </a:tblGrid>
              <a:tr h="8229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Programme de Coopération</a:t>
                      </a:r>
                      <a:endParaRPr kumimoji="0" lang="fr-FR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91444" marR="91444" marT="45709" marB="45709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Intitulé du Projet</a:t>
                      </a:r>
                      <a:endParaRPr kumimoji="0" lang="fr-FR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91444" marR="91444" marT="45709" marB="45709"/>
                </a:tc>
                <a:extLst>
                  <a:ext uri="{0D108BD9-81ED-4DB2-BD59-A6C34878D82A}"/>
                </a:extLst>
              </a:tr>
              <a:tr h="65265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fr-FR" sz="1600" b="1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fr-FR" sz="1600" b="1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/>
                        <a:t>Erasmus+</a:t>
                      </a:r>
                      <a:r>
                        <a:rPr lang="fr-FR" sz="1600" b="1" baseline="0" dirty="0"/>
                        <a:t> 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89538" marR="8953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8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Gender</a:t>
                      </a:r>
                      <a:r>
                        <a:rPr lang="fr-F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studies</a:t>
                      </a:r>
                      <a:r>
                        <a:rPr lang="fr-F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curriculum : GEST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3" marR="68583" marT="0" marB="0" anchor="ctr"/>
                </a:tc>
                <a:extLst>
                  <a:ext uri="{0D108BD9-81ED-4DB2-BD59-A6C34878D82A}"/>
                </a:extLst>
              </a:tr>
              <a:tr h="652658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89538" marR="8953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Les TICE appliquées à l’expérimentation scientifique </a:t>
                      </a:r>
                      <a:r>
                        <a:rPr lang="fr-FR" sz="1800" b="1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(EXPERES)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3" marR="68583" marT="0" marB="0" anchor="ctr"/>
                </a:tc>
                <a:extLst>
                  <a:ext uri="{0D108BD9-81ED-4DB2-BD59-A6C34878D82A}"/>
                </a:extLst>
              </a:tr>
              <a:tr h="6526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Arial"/>
                        </a:rPr>
                        <a:t>LLP</a:t>
                      </a:r>
                    </a:p>
                  </a:txBody>
                  <a:tcPr marL="89538" marR="89538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  <a:ea typeface="Calibri"/>
                          <a:cs typeface="Arial"/>
                        </a:rPr>
                        <a:t>Languages for Specific Purposes – Language </a:t>
                      </a:r>
                      <a:r>
                        <a:rPr lang="en-US" sz="1600" b="1" dirty="0" err="1">
                          <a:latin typeface="+mn-lt"/>
                          <a:ea typeface="Calibri"/>
                          <a:cs typeface="Arial"/>
                        </a:rPr>
                        <a:t>Centres</a:t>
                      </a:r>
                      <a:r>
                        <a:rPr lang="en-US" sz="1600" b="1" dirty="0">
                          <a:latin typeface="+mn-lt"/>
                          <a:ea typeface="Calibri"/>
                          <a:cs typeface="Arial"/>
                        </a:rPr>
                        <a:t> for Cultural Heritage Preservation (</a:t>
                      </a:r>
                      <a:r>
                        <a:rPr lang="fr-F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LSP-HER)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3" marR="68583" marT="0" marB="0" anchor="ctr"/>
                </a:tc>
                <a:extLst>
                  <a:ext uri="{0D108BD9-81ED-4DB2-BD59-A6C34878D82A}"/>
                </a:extLst>
              </a:tr>
              <a:tr h="65265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600" b="1"/>
                        <a:t>Erasmus Mundus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600" b="1"/>
                        <a:t>Action 2</a:t>
                      </a:r>
                      <a:endParaRPr lang="fr-FR" sz="16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/>
                        <a:t>BATTUTA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3" marR="68583" marT="0" marB="0" anchor="ctr"/>
                </a:tc>
                <a:extLst>
                  <a:ext uri="{0D108BD9-81ED-4DB2-BD59-A6C34878D82A}"/>
                </a:extLst>
              </a:tr>
              <a:tr h="65265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/>
                        <a:t>Al Idrisi II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3" marR="68583" marT="0" marB="0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el 2"/>
          <p:cNvSpPr>
            <a:spLocks noGrp="1"/>
          </p:cNvSpPr>
          <p:nvPr>
            <p:ph type="ctrTitle"/>
          </p:nvPr>
        </p:nvSpPr>
        <p:spPr>
          <a:xfrm>
            <a:off x="395288" y="317500"/>
            <a:ext cx="8497887" cy="863600"/>
          </a:xfrm>
        </p:spPr>
        <p:txBody>
          <a:bodyPr/>
          <a:lstStyle/>
          <a:p>
            <a:pPr algn="ctr"/>
            <a:r>
              <a:rPr lang="fr-FR" altLang="fr-FR" sz="2800" u="sng" smtClean="0"/>
              <a:t>Projets de coopération bilatérale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071563" y="928688"/>
          <a:ext cx="6740525" cy="4713291"/>
        </p:xfrm>
        <a:graphic>
          <a:graphicData uri="http://schemas.openxmlformats.org/drawingml/2006/table">
            <a:tbl>
              <a:tblPr/>
              <a:tblGrid>
                <a:gridCol w="4330194">
                  <a:extLst>
                    <a:ext uri="{9D8B030D-6E8A-4147-A177-3AD203B41FA5}"/>
                  </a:extLst>
                </a:gridCol>
                <a:gridCol w="2410331">
                  <a:extLst>
                    <a:ext uri="{9D8B030D-6E8A-4147-A177-3AD203B41FA5}"/>
                  </a:extLst>
                </a:gridCol>
              </a:tblGrid>
              <a:tr h="559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Actions intégrées 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>
                          <a:latin typeface="Calibri"/>
                          <a:ea typeface="Calibri"/>
                          <a:cs typeface="Arial"/>
                        </a:rPr>
                        <a:t>Nombre 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1744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u="sng" dirty="0" err="1">
                          <a:latin typeface="Calibri"/>
                          <a:ea typeface="Calibri"/>
                          <a:cs typeface="Arial"/>
                        </a:rPr>
                        <a:t>Maroco</a:t>
                      </a:r>
                      <a:r>
                        <a:rPr lang="fr-FR" sz="1400" b="1" u="sng" dirty="0">
                          <a:latin typeface="Calibri"/>
                          <a:ea typeface="Calibri"/>
                          <a:cs typeface="Arial"/>
                        </a:rPr>
                        <a:t>-Française :</a:t>
                      </a:r>
                      <a:r>
                        <a:rPr lang="fr-FR" sz="1400" b="1" u="sng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Arial"/>
                        </a:rPr>
                        <a:t>12</a:t>
                      </a:r>
                      <a:endParaRPr lang="fr-FR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PHC (VOLIBULIS /MAG/ Toubkal)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SCAC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PRAD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PICS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2BE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  <a:tr h="3848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>
                          <a:latin typeface="Calibri"/>
                          <a:ea typeface="Calibri"/>
                          <a:cs typeface="Arial"/>
                        </a:rPr>
                        <a:t>CNRST/INSERM</a:t>
                      </a:r>
                    </a:p>
                  </a:txBody>
                  <a:tcPr marL="44452" marR="44452" marT="9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  <a:tr h="3848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u="sng" dirty="0" err="1">
                          <a:latin typeface="Calibri"/>
                          <a:ea typeface="Calibri"/>
                          <a:cs typeface="Arial"/>
                        </a:rPr>
                        <a:t>Maroco</a:t>
                      </a:r>
                      <a:r>
                        <a:rPr lang="fr-FR" sz="1400" b="1" u="sng" dirty="0">
                          <a:latin typeface="Calibri"/>
                          <a:ea typeface="Calibri"/>
                          <a:cs typeface="Arial"/>
                        </a:rPr>
                        <a:t>-Portugaise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4452" marR="44452" marT="9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fr-FR" sz="1400" b="1" dirty="0">
                        <a:latin typeface="Calibri"/>
                        <a:ea typeface="Times New Roman"/>
                      </a:endParaRP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  <a:tr h="3848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CNRST/FCT</a:t>
                      </a:r>
                    </a:p>
                  </a:txBody>
                  <a:tcPr marL="44452" marR="44452" marT="9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  <a:tr h="627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u="sng" dirty="0" err="1">
                          <a:latin typeface="Calibri"/>
                          <a:ea typeface="Calibri"/>
                          <a:cs typeface="Arial"/>
                        </a:rPr>
                        <a:t>Maroco</a:t>
                      </a:r>
                      <a:r>
                        <a:rPr lang="fr-FR" sz="1400" b="1" u="sng" dirty="0">
                          <a:latin typeface="Calibri"/>
                          <a:ea typeface="Calibri"/>
                          <a:cs typeface="Arial"/>
                        </a:rPr>
                        <a:t>- Turque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 err="1">
                          <a:latin typeface="Calibri"/>
                          <a:ea typeface="Calibri"/>
                          <a:cs typeface="Arial"/>
                        </a:rPr>
                        <a:t>Cnrst</a:t>
                      </a: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/ TUBITAC</a:t>
                      </a:r>
                    </a:p>
                  </a:txBody>
                  <a:tcPr marL="44452" marR="44452" marT="9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  <a:tr h="627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u="sng" dirty="0" err="1">
                          <a:latin typeface="Calibri"/>
                          <a:ea typeface="Calibri"/>
                          <a:cs typeface="Arial"/>
                        </a:rPr>
                        <a:t>Maroco</a:t>
                      </a:r>
                      <a:r>
                        <a:rPr lang="fr-FR" sz="1400" b="1" u="sng" dirty="0">
                          <a:latin typeface="Calibri"/>
                          <a:ea typeface="Calibri"/>
                          <a:cs typeface="Arial"/>
                        </a:rPr>
                        <a:t>-Egyptienne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4452" marR="44452" marT="9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b="1" dirty="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44452" marR="44452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4FA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re 4"/>
          <p:cNvSpPr>
            <a:spLocks noGrp="1"/>
          </p:cNvSpPr>
          <p:nvPr>
            <p:ph type="ctrTitle"/>
          </p:nvPr>
        </p:nvSpPr>
        <p:spPr>
          <a:xfrm>
            <a:off x="642910" y="200024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fr-F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 Erasmus+ e-Val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el 2"/>
          <p:cNvSpPr>
            <a:spLocks noGrp="1"/>
          </p:cNvSpPr>
          <p:nvPr>
            <p:ph type="ctrTitle"/>
          </p:nvPr>
        </p:nvSpPr>
        <p:spPr>
          <a:xfrm>
            <a:off x="395288" y="317500"/>
            <a:ext cx="8497887" cy="590550"/>
          </a:xfrm>
        </p:spPr>
        <p:txBody>
          <a:bodyPr/>
          <a:lstStyle/>
          <a:p>
            <a:pPr algn="ctr"/>
            <a:r>
              <a:rPr lang="fr-FR" altLang="fr-FR" sz="2800" u="sng" dirty="0" smtClean="0">
                <a:solidFill>
                  <a:srgbClr val="FF0000"/>
                </a:solidFill>
              </a:rPr>
              <a:t>L’employabilité des lauréats</a:t>
            </a:r>
            <a:r>
              <a:rPr lang="fr-FR" altLang="fr-FR" sz="2800" u="sng" dirty="0" smtClean="0"/>
              <a:t/>
            </a:r>
            <a:br>
              <a:rPr lang="fr-FR" altLang="fr-FR" sz="2800" u="sng" dirty="0" smtClean="0"/>
            </a:br>
            <a:r>
              <a:rPr lang="fr-FR" altLang="fr-FR" sz="2800" u="sng" dirty="0" smtClean="0"/>
              <a:t/>
            </a:r>
            <a:br>
              <a:rPr lang="fr-FR" altLang="fr-FR" sz="2800" u="sng" dirty="0" smtClean="0"/>
            </a:br>
            <a:r>
              <a:rPr lang="fr-FR" altLang="fr-FR" sz="2800" dirty="0" smtClean="0"/>
              <a:t>question cruciale</a:t>
            </a:r>
          </a:p>
        </p:txBody>
      </p:sp>
      <p:sp>
        <p:nvSpPr>
          <p:cNvPr id="50179" name="Rectangle 4"/>
          <p:cNvSpPr>
            <a:spLocks noChangeArrowheads="1"/>
          </p:cNvSpPr>
          <p:nvPr/>
        </p:nvSpPr>
        <p:spPr bwMode="auto">
          <a:xfrm>
            <a:off x="357158" y="4214818"/>
            <a:ext cx="8286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/>
              <a:t>Tissu économique et industriel relativement faible malgré qu’il soit en pleine expansion</a:t>
            </a:r>
          </a:p>
        </p:txBody>
      </p:sp>
      <p:sp>
        <p:nvSpPr>
          <p:cNvPr id="50180" name="Rectangle 5"/>
          <p:cNvSpPr>
            <a:spLocks noChangeArrowheads="1"/>
          </p:cNvSpPr>
          <p:nvPr/>
        </p:nvSpPr>
        <p:spPr bwMode="auto">
          <a:xfrm>
            <a:off x="285750" y="2286000"/>
            <a:ext cx="47916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Massification </a:t>
            </a:r>
            <a:r>
              <a:rPr lang="fr-FR" dirty="0"/>
              <a:t>de l’Enseignement Supérieur</a:t>
            </a:r>
          </a:p>
        </p:txBody>
      </p:sp>
      <p:sp>
        <p:nvSpPr>
          <p:cNvPr id="50181" name="Rectangle 6"/>
          <p:cNvSpPr>
            <a:spLocks noChangeArrowheads="1"/>
          </p:cNvSpPr>
          <p:nvPr/>
        </p:nvSpPr>
        <p:spPr bwMode="auto">
          <a:xfrm>
            <a:off x="271489" y="3000375"/>
            <a:ext cx="72978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/>
              <a:t>Très forte pression sur le marché du travail :</a:t>
            </a:r>
          </a:p>
          <a:p>
            <a:r>
              <a:rPr lang="fr-FR" dirty="0" smtClean="0"/>
              <a:t>    </a:t>
            </a:r>
            <a:r>
              <a:rPr lang="fr-FR" b="1" dirty="0" smtClean="0">
                <a:solidFill>
                  <a:srgbClr val="C00000"/>
                </a:solidFill>
              </a:rPr>
              <a:t>USMBA </a:t>
            </a:r>
            <a:r>
              <a:rPr lang="fr-FR" b="1" dirty="0">
                <a:solidFill>
                  <a:srgbClr val="C00000"/>
                </a:solidFill>
              </a:rPr>
              <a:t>2014/2015 : 11458 lauréats 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endParaRPr lang="fr-FR" b="1" dirty="0">
              <a:solidFill>
                <a:srgbClr val="C00000"/>
              </a:solidFill>
            </a:endParaRPr>
          </a:p>
          <a:p>
            <a:r>
              <a:rPr lang="fr-FR" dirty="0"/>
              <a:t>	</a:t>
            </a:r>
            <a:r>
              <a:rPr lang="fr-FR" dirty="0" smtClean="0"/>
              <a:t>4944 </a:t>
            </a:r>
            <a:r>
              <a:rPr lang="fr-FR" dirty="0"/>
              <a:t>en LSH </a:t>
            </a:r>
            <a:r>
              <a:rPr lang="fr-FR" dirty="0" smtClean="0"/>
              <a:t>/ 2270 </a:t>
            </a:r>
            <a:r>
              <a:rPr lang="fr-FR" dirty="0"/>
              <a:t>SEJ / 3407 ST / 320 SM / 516 </a:t>
            </a:r>
            <a:r>
              <a:rPr lang="fr-FR" dirty="0" smtClean="0"/>
              <a:t>Education</a:t>
            </a:r>
            <a:endParaRPr lang="fr-FR" dirty="0"/>
          </a:p>
        </p:txBody>
      </p:sp>
      <p:sp>
        <p:nvSpPr>
          <p:cNvPr id="50183" name="AutoShape 7" descr="Résultat de recherche d'images pour &quot;images réflexion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357298"/>
            <a:ext cx="169931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aventurelive.com/fr/images/stories/maroc_cart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lipse 3"/>
          <p:cNvSpPr/>
          <p:nvPr/>
        </p:nvSpPr>
        <p:spPr>
          <a:xfrm>
            <a:off x="7000875" y="714375"/>
            <a:ext cx="714375" cy="45085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dirty="0">
              <a:solidFill>
                <a:srgbClr val="000099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24850" y="282575"/>
            <a:ext cx="357188" cy="133350"/>
          </a:xfrm>
          <a:prstGeom prst="rect">
            <a:avLst/>
          </a:prstGeom>
          <a:solidFill>
            <a:srgbClr val="D2E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7758113" y="106363"/>
            <a:ext cx="357187" cy="133350"/>
          </a:xfrm>
          <a:prstGeom prst="rect">
            <a:avLst/>
          </a:prstGeom>
          <a:solidFill>
            <a:srgbClr val="D2E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308600" y="1776413"/>
            <a:ext cx="341313" cy="20478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el 2"/>
          <p:cNvSpPr>
            <a:spLocks noGrp="1"/>
          </p:cNvSpPr>
          <p:nvPr>
            <p:ph type="ctrTitle"/>
          </p:nvPr>
        </p:nvSpPr>
        <p:spPr>
          <a:xfrm>
            <a:off x="285720" y="63483"/>
            <a:ext cx="8497888" cy="936625"/>
          </a:xfrm>
        </p:spPr>
        <p:txBody>
          <a:bodyPr/>
          <a:lstStyle/>
          <a:p>
            <a:pPr algn="ctr"/>
            <a:r>
              <a:rPr lang="fr-FR" altLang="fr-FR" sz="2800" u="sng" dirty="0" smtClean="0">
                <a:solidFill>
                  <a:srgbClr val="FF0000"/>
                </a:solidFill>
              </a:rPr>
              <a:t>L’employabilité des lauréats</a:t>
            </a:r>
            <a:br>
              <a:rPr lang="fr-FR" altLang="fr-FR" sz="2800" u="sng" dirty="0" smtClean="0">
                <a:solidFill>
                  <a:srgbClr val="FF0000"/>
                </a:solidFill>
              </a:rPr>
            </a:br>
            <a:r>
              <a:rPr lang="fr-FR" altLang="fr-FR" sz="2800" u="sng" dirty="0" smtClean="0"/>
              <a:t>à l’USMBA</a:t>
            </a:r>
          </a:p>
        </p:txBody>
      </p:sp>
      <p:sp>
        <p:nvSpPr>
          <p:cNvPr id="51203" name="Rectangle 6"/>
          <p:cNvSpPr>
            <a:spLocks noChangeArrowheads="1"/>
          </p:cNvSpPr>
          <p:nvPr/>
        </p:nvSpPr>
        <p:spPr bwMode="auto">
          <a:xfrm>
            <a:off x="428625" y="1285875"/>
            <a:ext cx="56749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dirty="0" smtClean="0"/>
              <a:t> Diversification </a:t>
            </a:r>
            <a:r>
              <a:rPr lang="fr-FR" dirty="0"/>
              <a:t>et </a:t>
            </a:r>
            <a:r>
              <a:rPr lang="fr-FR" dirty="0" err="1"/>
              <a:t>professionalisation</a:t>
            </a:r>
            <a:r>
              <a:rPr lang="fr-FR" dirty="0"/>
              <a:t> des formations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500034" y="2500306"/>
            <a:ext cx="8358187" cy="30239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fr-FR" altLang="fr-FR" dirty="0" smtClean="0">
                <a:solidFill>
                  <a:srgbClr val="3C3C3C"/>
                </a:solidFill>
              </a:rPr>
              <a:t> Proposition </a:t>
            </a:r>
            <a:r>
              <a:rPr lang="fr-FR" altLang="fr-FR" dirty="0">
                <a:solidFill>
                  <a:srgbClr val="3C3C3C"/>
                </a:solidFill>
              </a:rPr>
              <a:t>des projets de fin d’études en concertation avec les acteurs </a:t>
            </a:r>
            <a:r>
              <a:rPr lang="fr-FR" altLang="fr-FR" dirty="0" smtClean="0">
                <a:solidFill>
                  <a:srgbClr val="3C3C3C"/>
                </a:solidFill>
              </a:rPr>
              <a:t>socioéconomiques</a:t>
            </a:r>
            <a:r>
              <a:rPr lang="fr-FR" altLang="fr-FR" dirty="0">
                <a:solidFill>
                  <a:srgbClr val="3C3C3C"/>
                </a:solidFill>
              </a:rPr>
              <a:t> ;</a:t>
            </a:r>
          </a:p>
          <a:p>
            <a:pPr>
              <a:defRPr/>
            </a:pPr>
            <a:endParaRPr lang="fr-FR" altLang="fr-FR" sz="1050" dirty="0">
              <a:solidFill>
                <a:srgbClr val="3C3C3C"/>
              </a:solidFill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fr-FR" altLang="fr-FR" dirty="0" smtClean="0">
                <a:solidFill>
                  <a:srgbClr val="3C3C3C"/>
                </a:solidFill>
              </a:rPr>
              <a:t> Amélioration </a:t>
            </a:r>
            <a:r>
              <a:rPr lang="fr-FR" altLang="fr-FR" dirty="0">
                <a:solidFill>
                  <a:srgbClr val="3C3C3C"/>
                </a:solidFill>
              </a:rPr>
              <a:t>de l’accompagnement de l’encadrement des stages ce qui contribue d’une part, à pérenniser les liens avec le milieu professionnel, et d’autre part à les faire participer dans l’exploration des débouchés et l’élaboration des programmes des formations </a:t>
            </a:r>
            <a:r>
              <a:rPr lang="fr-FR" altLang="fr-FR" dirty="0" smtClean="0">
                <a:solidFill>
                  <a:srgbClr val="3C3C3C"/>
                </a:solidFill>
              </a:rPr>
              <a:t>;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fr-FR" altLang="fr-FR" sz="1600" dirty="0" smtClean="0">
              <a:solidFill>
                <a:srgbClr val="3C3C3C"/>
              </a:solidFill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fr-FR" altLang="fr-FR" dirty="0" smtClean="0">
                <a:solidFill>
                  <a:srgbClr val="3C3C3C"/>
                </a:solidFill>
              </a:rPr>
              <a:t>Renforcement des échanges entre les équipes pédagogiques et les partenaires socioéconomiques à travers la coordination des différentes actions de sensibilisation, de préparation et de suivi de l’insertion professionnelle</a:t>
            </a:r>
            <a:endParaRPr lang="fr-FR" altLang="fr-FR" dirty="0">
              <a:solidFill>
                <a:srgbClr val="3C3C3C"/>
              </a:solidFill>
            </a:endParaRPr>
          </a:p>
        </p:txBody>
      </p:sp>
      <p:sp>
        <p:nvSpPr>
          <p:cNvPr id="51205" name="Rectangle 6"/>
          <p:cNvSpPr>
            <a:spLocks noChangeArrowheads="1"/>
          </p:cNvSpPr>
          <p:nvPr/>
        </p:nvSpPr>
        <p:spPr bwMode="auto">
          <a:xfrm>
            <a:off x="428625" y="1714500"/>
            <a:ext cx="8429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fr-FR" altLang="fr-FR" dirty="0" smtClean="0">
                <a:solidFill>
                  <a:srgbClr val="3C3C3C"/>
                </a:solidFill>
              </a:rPr>
              <a:t> Incitation </a:t>
            </a:r>
            <a:r>
              <a:rPr lang="fr-FR" altLang="fr-FR" dirty="0">
                <a:solidFill>
                  <a:srgbClr val="3C3C3C"/>
                </a:solidFill>
              </a:rPr>
              <a:t>aux pratiques innovantes aidant l’étudiant à construire son propre savoir </a:t>
            </a:r>
            <a:r>
              <a:rPr lang="fr-FR" altLang="fr-FR" dirty="0" smtClean="0">
                <a:solidFill>
                  <a:srgbClr val="3C3C3C"/>
                </a:solidFill>
              </a:rPr>
              <a:t>par l’adoption de différentes approches pédagogiques</a:t>
            </a:r>
            <a:endParaRPr lang="fr-F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el 2"/>
          <p:cNvSpPr>
            <a:spLocks noGrp="1"/>
          </p:cNvSpPr>
          <p:nvPr>
            <p:ph type="ctrTitle"/>
          </p:nvPr>
        </p:nvSpPr>
        <p:spPr>
          <a:xfrm>
            <a:off x="323850" y="188913"/>
            <a:ext cx="8497888" cy="936625"/>
          </a:xfrm>
        </p:spPr>
        <p:txBody>
          <a:bodyPr/>
          <a:lstStyle/>
          <a:p>
            <a:pPr algn="ctr"/>
            <a:r>
              <a:rPr lang="fr-FR" altLang="fr-FR" sz="2800" u="sng" dirty="0" smtClean="0">
                <a:solidFill>
                  <a:srgbClr val="FF0000"/>
                </a:solidFill>
              </a:rPr>
              <a:t>L’employabilité des lauréats</a:t>
            </a:r>
            <a:br>
              <a:rPr lang="fr-FR" altLang="fr-FR" sz="2800" u="sng" dirty="0" smtClean="0">
                <a:solidFill>
                  <a:srgbClr val="FF0000"/>
                </a:solidFill>
              </a:rPr>
            </a:br>
            <a:r>
              <a:rPr lang="fr-FR" altLang="fr-FR" sz="2800" u="sng" dirty="0" smtClean="0"/>
              <a:t>à l’USMBA</a:t>
            </a:r>
          </a:p>
        </p:txBody>
      </p:sp>
      <p:sp>
        <p:nvSpPr>
          <p:cNvPr id="5" name="Rectangle 4"/>
          <p:cNvSpPr/>
          <p:nvPr/>
        </p:nvSpPr>
        <p:spPr>
          <a:xfrm>
            <a:off x="642910" y="4714875"/>
            <a:ext cx="7488238" cy="677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fr-FR" dirty="0" smtClean="0"/>
              <a:t> Encouragement  </a:t>
            </a:r>
            <a:r>
              <a:rPr lang="fr-FR" dirty="0"/>
              <a:t>de la créativité, de l’innovation et de la compétitivité</a:t>
            </a:r>
          </a:p>
          <a:p>
            <a:pPr>
              <a:defRPr/>
            </a:pPr>
            <a:r>
              <a:rPr lang="fr-FR" dirty="0"/>
              <a:t>	</a:t>
            </a:r>
            <a:r>
              <a:rPr lang="fr-FR" altLang="fr-FR" sz="2000" b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Cité de l’Innovation</a:t>
            </a:r>
            <a:endParaRPr lang="fr-FR" altLang="fr-FR" sz="2800" b="1" u="sng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3252" name="Rectangle 5"/>
          <p:cNvSpPr>
            <a:spLocks noChangeArrowheads="1"/>
          </p:cNvSpPr>
          <p:nvPr/>
        </p:nvSpPr>
        <p:spPr bwMode="auto">
          <a:xfrm>
            <a:off x="642938" y="1500188"/>
            <a:ext cx="8023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dirty="0" smtClean="0"/>
              <a:t> Multiplication </a:t>
            </a:r>
            <a:r>
              <a:rPr lang="fr-FR" dirty="0"/>
              <a:t>des formation parallèles pour l’amélioration des compétences </a:t>
            </a:r>
          </a:p>
          <a:p>
            <a:r>
              <a:rPr lang="fr-FR" dirty="0"/>
              <a:t>transversales et linguistiques des étudiants</a:t>
            </a:r>
          </a:p>
        </p:txBody>
      </p:sp>
      <p:sp>
        <p:nvSpPr>
          <p:cNvPr id="9" name="Rectangle 8"/>
          <p:cNvSpPr/>
          <p:nvPr/>
        </p:nvSpPr>
        <p:spPr>
          <a:xfrm>
            <a:off x="571500" y="2428875"/>
            <a:ext cx="8286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fr-FR" dirty="0" smtClean="0"/>
              <a:t> Formations </a:t>
            </a:r>
            <a:r>
              <a:rPr lang="fr-FR" dirty="0">
                <a:solidFill>
                  <a:srgbClr val="3C3C3C"/>
                </a:solidFill>
              </a:rPr>
              <a:t>sur l’entreprenariat et sur les opportunités du marchés du travail </a:t>
            </a:r>
            <a:r>
              <a:rPr lang="fr-FR" dirty="0" smtClean="0">
                <a:solidFill>
                  <a:srgbClr val="3C3C3C"/>
                </a:solidFill>
              </a:rPr>
              <a:t>: lois </a:t>
            </a:r>
            <a:r>
              <a:rPr lang="fr-FR" dirty="0">
                <a:solidFill>
                  <a:srgbClr val="3C3C3C"/>
                </a:solidFill>
              </a:rPr>
              <a:t>et règlements, offre </a:t>
            </a:r>
            <a:r>
              <a:rPr lang="fr-FR" dirty="0" smtClean="0">
                <a:solidFill>
                  <a:srgbClr val="3C3C3C"/>
                </a:solidFill>
              </a:rPr>
              <a:t>socioprofessionnelle, …</a:t>
            </a:r>
            <a:endParaRPr lang="fr-FR" i="1" dirty="0">
              <a:solidFill>
                <a:srgbClr val="3C3C3C"/>
              </a:solidFill>
            </a:endParaRPr>
          </a:p>
          <a:p>
            <a:pPr>
              <a:defRPr/>
            </a:pPr>
            <a:r>
              <a:rPr lang="fr-FR" i="1" dirty="0">
                <a:solidFill>
                  <a:srgbClr val="3C3C3C"/>
                </a:solidFill>
              </a:rPr>
              <a:t>	</a:t>
            </a:r>
            <a:r>
              <a:rPr lang="fr-FR" altLang="fr-FR" sz="1600" i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Collaboration avec l’association </a:t>
            </a:r>
            <a:r>
              <a:rPr lang="fr-FR" altLang="fr-FR" sz="1600" i="1" u="sng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Injaz</a:t>
            </a:r>
            <a:r>
              <a:rPr lang="fr-FR" altLang="fr-FR" sz="1600" i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Al </a:t>
            </a:r>
            <a:r>
              <a:rPr lang="fr-FR" altLang="fr-FR" sz="1600" i="1" u="sng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Maghrib</a:t>
            </a:r>
            <a:r>
              <a:rPr lang="fr-FR" altLang="fr-FR" sz="1600" i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>
              <a:defRPr/>
            </a:pPr>
            <a:r>
              <a:rPr lang="fr-FR" altLang="fr-FR" sz="1600" i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	</a:t>
            </a:r>
            <a:r>
              <a:rPr lang="fr-FR" altLang="fr-FR" sz="1600" i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(programme </a:t>
            </a:r>
            <a:r>
              <a:rPr lang="fr-FR" altLang="fr-FR" sz="1600" i="1" u="sng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Steer</a:t>
            </a:r>
            <a:r>
              <a:rPr lang="fr-FR" altLang="fr-FR" sz="1600" i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fr-FR" altLang="fr-FR" sz="1600" i="1" u="sng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Your</a:t>
            </a:r>
            <a:r>
              <a:rPr lang="fr-FR" altLang="fr-FR" sz="1600" i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Carrer)</a:t>
            </a:r>
          </a:p>
        </p:txBody>
      </p:sp>
      <p:sp>
        <p:nvSpPr>
          <p:cNvPr id="7" name="Rectangle 6"/>
          <p:cNvSpPr/>
          <p:nvPr/>
        </p:nvSpPr>
        <p:spPr>
          <a:xfrm>
            <a:off x="642938" y="3929063"/>
            <a:ext cx="748823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fr-FR" dirty="0" smtClean="0"/>
              <a:t> Suivi </a:t>
            </a:r>
            <a:r>
              <a:rPr lang="fr-FR" dirty="0"/>
              <a:t>des lauréats sur la plateforme </a:t>
            </a:r>
            <a:r>
              <a:rPr lang="fr-FR" altLang="fr-FR" sz="2000" b="1" u="sng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ISLAH</a:t>
            </a:r>
            <a:endParaRPr lang="fr-FR" altLang="fr-FR" sz="2800" b="1" u="sng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ZoneTexte 4"/>
          <p:cNvSpPr txBox="1">
            <a:spLocks noChangeArrowheads="1"/>
          </p:cNvSpPr>
          <p:nvPr/>
        </p:nvSpPr>
        <p:spPr bwMode="auto">
          <a:xfrm>
            <a:off x="0" y="1828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fr-FR" sz="2000" b="1">
                <a:solidFill>
                  <a:srgbClr val="7030A0"/>
                </a:solidFill>
                <a:latin typeface="Segoe UI Light" pitchFamily="34" charset="0"/>
              </a:rPr>
              <a:t>Composantes de la « Cité de l’innovation »</a:t>
            </a:r>
          </a:p>
        </p:txBody>
      </p:sp>
      <p:graphicFrame>
        <p:nvGraphicFramePr>
          <p:cNvPr id="11" name="Diagramme 10"/>
          <p:cNvGraphicFramePr/>
          <p:nvPr/>
        </p:nvGraphicFramePr>
        <p:xfrm>
          <a:off x="1485900" y="2628900"/>
          <a:ext cx="6629400" cy="3815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-33144" y="-10633"/>
            <a:ext cx="9177144" cy="163063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Cité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de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l’Innovation</a:t>
            </a:r>
            <a:endParaRPr lang="en-US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Université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Sidi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Mohamed Ben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Abdellah</a:t>
            </a:r>
            <a:endParaRPr lang="en-US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</p:txBody>
      </p:sp>
      <p:pic>
        <p:nvPicPr>
          <p:cNvPr id="55301" name="Picture 2" descr="C:\Users\hp\Downloads\11231908_896143593757192_4148717355079528431_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3338" y="-11113"/>
            <a:ext cx="182721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24788" y="80963"/>
            <a:ext cx="116681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0" y="2757488"/>
            <a:ext cx="9144000" cy="646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black"/>
                </a:solidFill>
                <a:latin typeface="Segoe UI Light" panose="020B0502040204020203" pitchFamily="34" charset="0"/>
                <a:ea typeface="Calibri" pitchFamily="34" charset="0"/>
                <a:cs typeface="Segoe UI Light" panose="020B0502040204020203" pitchFamily="34" charset="0"/>
              </a:rPr>
              <a:t>Promotion de l’entreprenariat au sein de l’Université, et créer un lien entre la formation académique et le monde économique.  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14300" y="2138363"/>
            <a:ext cx="90297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1" dirty="0">
                <a:solidFill>
                  <a:srgbClr val="C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Activités entrepreneuriales</a:t>
            </a:r>
            <a:endParaRPr lang="fr-F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  <a:ea typeface="Calibri" pitchFamily="34" charset="0"/>
              <a:cs typeface="Segoe UI Light" panose="020B0502040204020203" pitchFamily="34" charset="0"/>
            </a:endParaRPr>
          </a:p>
        </p:txBody>
      </p:sp>
      <p:pic>
        <p:nvPicPr>
          <p:cNvPr id="56324" name="Imag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7363" y="4659313"/>
            <a:ext cx="3576637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Diagramme 18"/>
          <p:cNvGraphicFramePr/>
          <p:nvPr/>
        </p:nvGraphicFramePr>
        <p:xfrm>
          <a:off x="51962" y="3556272"/>
          <a:ext cx="5709412" cy="3044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6326" name="ZoneTexte 16"/>
          <p:cNvSpPr txBox="1">
            <a:spLocks noChangeArrowheads="1"/>
          </p:cNvSpPr>
          <p:nvPr/>
        </p:nvSpPr>
        <p:spPr bwMode="auto">
          <a:xfrm>
            <a:off x="114300" y="1735138"/>
            <a:ext cx="88598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fr-FR" sz="2000" b="1">
                <a:solidFill>
                  <a:srgbClr val="7030A0"/>
                </a:solidFill>
                <a:latin typeface="Segoe UI Light" pitchFamily="34" charset="0"/>
                <a:ea typeface="Times New Roman" pitchFamily="18" charset="0"/>
                <a:cs typeface="Segoe UI Light" pitchFamily="34" charset="0"/>
              </a:rPr>
              <a:t>Espace Incubation et entreprenariat </a:t>
            </a:r>
          </a:p>
        </p:txBody>
      </p:sp>
      <p:sp>
        <p:nvSpPr>
          <p:cNvPr id="8" name="Rectangle 7"/>
          <p:cNvSpPr/>
          <p:nvPr/>
        </p:nvSpPr>
        <p:spPr>
          <a:xfrm>
            <a:off x="-33144" y="-10633"/>
            <a:ext cx="9177144" cy="163063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Cité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de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l’Innovation</a:t>
            </a:r>
            <a:endParaRPr lang="en-US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Université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Sidi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Mohamed Ben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Abdellah</a:t>
            </a:r>
            <a:endParaRPr lang="en-US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</p:txBody>
      </p:sp>
      <p:pic>
        <p:nvPicPr>
          <p:cNvPr id="56328" name="Picture 2" descr="C:\Users\hp\Downloads\11231908_896143593757192_4148717355079528431_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3338" y="-11113"/>
            <a:ext cx="182721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24788" y="80963"/>
            <a:ext cx="116681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Imag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13263"/>
            <a:ext cx="3805238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Diagramme 4"/>
          <p:cNvGraphicFramePr/>
          <p:nvPr/>
        </p:nvGraphicFramePr>
        <p:xfrm>
          <a:off x="1141840" y="3172747"/>
          <a:ext cx="7590680" cy="153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7348" name="ZoneTexte 20"/>
          <p:cNvSpPr txBox="1">
            <a:spLocks noChangeArrowheads="1"/>
          </p:cNvSpPr>
          <p:nvPr/>
        </p:nvSpPr>
        <p:spPr bwMode="auto">
          <a:xfrm>
            <a:off x="0" y="179228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fr-FR" sz="2000" b="1">
                <a:solidFill>
                  <a:srgbClr val="7030A0"/>
                </a:solidFill>
                <a:latin typeface="Segoe UI Light" pitchFamily="34" charset="0"/>
              </a:rPr>
              <a:t>Incubateur de la Cité de l’Innovation</a:t>
            </a:r>
            <a:endParaRPr lang="fr-FR" sz="160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0" y="2414588"/>
            <a:ext cx="9144000" cy="646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>
                <a:solidFill>
                  <a:prstClr val="black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L’incubateur vise principalement la favorisation de la création d’entreprise et la promotion de l’innovation par les chercheurs et les étudiants.</a:t>
            </a:r>
            <a:endParaRPr lang="fr-FR" dirty="0">
              <a:solidFill>
                <a:prstClr val="black"/>
              </a:solidFill>
              <a:latin typeface="Segoe UI Light" panose="020B0502040204020203" pitchFamily="34" charset="0"/>
              <a:ea typeface="Calibri" pitchFamily="34" charset="0"/>
              <a:cs typeface="Segoe UI Light" panose="020B0502040204020203" pitchFamily="34" charset="0"/>
            </a:endParaRPr>
          </a:p>
        </p:txBody>
      </p:sp>
      <p:pic>
        <p:nvPicPr>
          <p:cNvPr id="57350" name="Image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32675" y="4892675"/>
            <a:ext cx="1711325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-33144" y="0"/>
            <a:ext cx="9177144" cy="163063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Cité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de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l’Innovation</a:t>
            </a:r>
            <a:endParaRPr lang="en-US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Université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Sidi</a:t>
            </a:r>
            <a:r>
              <a:rPr lang="en-US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Mohamed Ben </a:t>
            </a:r>
            <a:r>
              <a:rPr lang="en-US" b="1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Abdellah</a:t>
            </a:r>
            <a:endParaRPr lang="en-US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</p:txBody>
      </p:sp>
      <p:pic>
        <p:nvPicPr>
          <p:cNvPr id="57352" name="Picture 2" descr="C:\Users\hp\Downloads\11231908_896143593757192_4148717355079528431_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3338" y="-11113"/>
            <a:ext cx="182721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24788" y="80963"/>
            <a:ext cx="116681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Imag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2925"/>
            <a:ext cx="4064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Diagramme 11"/>
          <p:cNvGraphicFramePr/>
          <p:nvPr/>
        </p:nvGraphicFramePr>
        <p:xfrm>
          <a:off x="2526289" y="3231077"/>
          <a:ext cx="6466008" cy="1983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Pentagone 19"/>
          <p:cNvSpPr/>
          <p:nvPr/>
        </p:nvSpPr>
        <p:spPr>
          <a:xfrm>
            <a:off x="0" y="1754827"/>
            <a:ext cx="9144000" cy="451555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kern="1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fr-FR" b="1" kern="1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+mn-ea"/>
                <a:cs typeface="+mn-cs"/>
              </a:rPr>
              <a:t>3 Projets financés</a:t>
            </a:r>
          </a:p>
        </p:txBody>
      </p:sp>
      <p:sp>
        <p:nvSpPr>
          <p:cNvPr id="58375" name="ZoneTexte 1"/>
          <p:cNvSpPr txBox="1">
            <a:spLocks noChangeArrowheads="1"/>
          </p:cNvSpPr>
          <p:nvPr/>
        </p:nvSpPr>
        <p:spPr bwMode="auto">
          <a:xfrm>
            <a:off x="881063" y="2359025"/>
            <a:ext cx="73390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b="1" kern="1200">
                <a:solidFill>
                  <a:prstClr val="black"/>
                </a:solidFill>
                <a:latin typeface="Arial" charset="0"/>
                <a:ea typeface="+mn-ea"/>
                <a:cs typeface="Arial" charset="0"/>
              </a:rPr>
              <a:t>3 Projets financés par le Réseau Maroc Incubation et Essaimage (RMIE) d’un montant de 230 000 DH par projet</a:t>
            </a:r>
          </a:p>
        </p:txBody>
      </p:sp>
      <p:sp>
        <p:nvSpPr>
          <p:cNvPr id="7" name="Rectangle 6"/>
          <p:cNvSpPr/>
          <p:nvPr/>
        </p:nvSpPr>
        <p:spPr>
          <a:xfrm>
            <a:off x="-33144" y="-10633"/>
            <a:ext cx="9177144" cy="163063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kern="1200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Cité</a:t>
            </a:r>
            <a:r>
              <a:rPr lang="en-US" b="1" kern="1200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de </a:t>
            </a:r>
            <a:r>
              <a:rPr lang="en-US" b="1" kern="1200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l’Innovation</a:t>
            </a:r>
            <a:endParaRPr lang="en-US" b="1" kern="1200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kern="1200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Université</a:t>
            </a:r>
            <a:r>
              <a:rPr lang="en-US" b="1" kern="1200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</a:t>
            </a:r>
            <a:r>
              <a:rPr lang="en-US" b="1" kern="1200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Sidi</a:t>
            </a:r>
            <a:r>
              <a:rPr lang="en-US" b="1" kern="1200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Mohamed Ben </a:t>
            </a:r>
            <a:r>
              <a:rPr lang="en-US" b="1" kern="1200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Abdellah</a:t>
            </a:r>
            <a:endParaRPr lang="en-US" b="1" kern="1200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</p:txBody>
      </p:sp>
      <p:pic>
        <p:nvPicPr>
          <p:cNvPr id="58377" name="Picture 2" descr="C:\Users\hp\Downloads\11231908_896143593757192_4148717355079528431_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3338" y="-11113"/>
            <a:ext cx="182721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24788" y="80963"/>
            <a:ext cx="116681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428596" y="1500174"/>
            <a:ext cx="85011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 Effort remarquable au </a:t>
            </a:r>
            <a:r>
              <a:rPr lang="fr-FR" kern="1200" dirty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niveau de la formation et des </a:t>
            </a: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programmes</a:t>
            </a: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 Incitation à </a:t>
            </a:r>
            <a:r>
              <a:rPr lang="fr-FR" dirty="0" smtClean="0">
                <a:solidFill>
                  <a:srgbClr val="3C3C3C"/>
                </a:solidFill>
              </a:rPr>
              <a:t>l’entreprenariat et à l’innovation</a:t>
            </a: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 Mais </a:t>
            </a:r>
            <a:r>
              <a:rPr lang="fr-FR" kern="1200" dirty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la présentation ne suit pas et reste plutôt classique voir </a:t>
            </a: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archaïque</a:t>
            </a: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 Les aspects </a:t>
            </a:r>
            <a:r>
              <a:rPr lang="fr-FR" kern="1200" dirty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de </a:t>
            </a: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valorisation des acquis </a:t>
            </a: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négligés</a:t>
            </a: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 Compétences </a:t>
            </a:r>
            <a:r>
              <a:rPr lang="fr-FR" kern="1200" dirty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en communication à </a:t>
            </a: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renforcer</a:t>
            </a: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dirty="0" smtClean="0">
                <a:solidFill>
                  <a:srgbClr val="3C3C3C"/>
                </a:solidFill>
              </a:rPr>
              <a:t> Méconnaissance du marché de l’emploi</a:t>
            </a: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dirty="0" smtClean="0">
                <a:solidFill>
                  <a:srgbClr val="3C3C3C"/>
                </a:solidFill>
              </a:rPr>
              <a:t> Outils de recherche d’emplois non maitrisés</a:t>
            </a:r>
            <a:endParaRPr lang="fr-FR" dirty="0">
              <a:solidFill>
                <a:srgbClr val="3C3C3C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 Mobilité territoriale </a:t>
            </a:r>
            <a:r>
              <a:rPr lang="fr-FR" dirty="0" smtClean="0">
                <a:solidFill>
                  <a:srgbClr val="3C3C3C"/>
                </a:solidFill>
              </a:rPr>
              <a:t>réduite </a:t>
            </a:r>
            <a:r>
              <a:rPr lang="fr-FR" kern="1200" dirty="0" smtClean="0">
                <a:solidFill>
                  <a:srgbClr val="3C3C3C"/>
                </a:solidFill>
                <a:latin typeface="Arial" charset="0"/>
                <a:ea typeface="+mn-ea"/>
                <a:cs typeface="Arial" charset="0"/>
              </a:rPr>
              <a:t>des lauréats</a:t>
            </a: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fr-FR" kern="1200" dirty="0">
              <a:solidFill>
                <a:srgbClr val="3C3C3C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714348" y="4572008"/>
            <a:ext cx="857256" cy="857256"/>
          </a:xfrm>
          <a:prstGeom prst="chevr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kern="1200">
              <a:ln>
                <a:solidFill>
                  <a:sysClr val="windowText" lastClr="000000"/>
                </a:solidFill>
              </a:ln>
              <a:solidFill>
                <a:srgbClr val="3C3C3C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714480" y="4714884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b="1" kern="1200" dirty="0" err="1">
                <a:solidFill>
                  <a:srgbClr val="FF0000"/>
                </a:solidFill>
                <a:latin typeface="Arial" charset="0"/>
                <a:ea typeface="+mn-ea"/>
                <a:cs typeface="Arial" charset="0"/>
              </a:rPr>
              <a:t>E_Val</a:t>
            </a:r>
            <a:endParaRPr lang="fr-FR" sz="2800" b="1" kern="1200" dirty="0">
              <a:solidFill>
                <a:srgbClr val="FF0000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4" name="Picture 2" descr="brouillon: Flèches cercles et abstraite écrit doodle vecteur de conception ensemb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071810"/>
            <a:ext cx="1928826" cy="1427332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4286248" y="3214686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050" b="0" i="0" u="none" strike="noStrike" dirty="0" smtClean="0">
                <a:solidFill>
                  <a:srgbClr val="FF0000"/>
                </a:solidFill>
                <a:latin typeface="OpenSansCondensedLight"/>
              </a:rPr>
              <a:t>CV : ce que les recruteurs </a:t>
            </a:r>
          </a:p>
          <a:p>
            <a:pPr algn="ctr"/>
            <a:r>
              <a:rPr lang="fr-FR" sz="1050" b="0" i="0" u="none" strike="noStrike" dirty="0" smtClean="0">
                <a:solidFill>
                  <a:srgbClr val="FF0000"/>
                </a:solidFill>
                <a:latin typeface="OpenSansCondensedLight"/>
              </a:rPr>
              <a:t>regardent en premier</a:t>
            </a:r>
            <a:endParaRPr lang="fr-FR" sz="1050" b="0" i="0" u="none" strike="noStrike" dirty="0">
              <a:solidFill>
                <a:srgbClr val="FF0000"/>
              </a:solidFill>
              <a:latin typeface="OpenSansCondensedLight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642910" y="857232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u="sng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Lacunes à combler…</a:t>
            </a:r>
            <a:endParaRPr lang="fr-FR" altLang="fr-FR" sz="2400" b="1" u="sng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itel 2"/>
          <p:cNvSpPr>
            <a:spLocks noGrp="1"/>
          </p:cNvSpPr>
          <p:nvPr>
            <p:ph type="ctrTitle"/>
          </p:nvPr>
        </p:nvSpPr>
        <p:spPr>
          <a:xfrm>
            <a:off x="285720" y="142876"/>
            <a:ext cx="8497888" cy="642918"/>
          </a:xfrm>
        </p:spPr>
        <p:txBody>
          <a:bodyPr/>
          <a:lstStyle/>
          <a:p>
            <a:pPr algn="ctr"/>
            <a:r>
              <a:rPr lang="fr-FR" altLang="fr-FR" sz="2800" u="sng" dirty="0" smtClean="0">
                <a:solidFill>
                  <a:srgbClr val="FF0000"/>
                </a:solidFill>
              </a:rPr>
              <a:t>L’employabilité des lauréats</a:t>
            </a:r>
            <a:endParaRPr lang="fr-FR" altLang="fr-FR" sz="2800" u="sng" dirty="0" smtClean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498816"/>
            <a:ext cx="1000132" cy="132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6388" cy="6000750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9395" name="Rectangle 7"/>
          <p:cNvSpPr>
            <a:spLocks noChangeArrowheads="1"/>
          </p:cNvSpPr>
          <p:nvPr/>
        </p:nvSpPr>
        <p:spPr bwMode="auto">
          <a:xfrm>
            <a:off x="3857625" y="6072188"/>
            <a:ext cx="5286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3200" b="1">
                <a:solidFill>
                  <a:schemeClr val="tx2"/>
                </a:solidFill>
              </a:rPr>
              <a:t>Merci de votre attention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85750" y="6143625"/>
            <a:ext cx="23574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b="1" dirty="0">
                <a:solidFill>
                  <a:schemeClr val="accent5">
                    <a:lumMod val="90000"/>
                  </a:schemeClr>
                </a:solidFill>
              </a:rPr>
              <a:t>Fès El </a:t>
            </a:r>
            <a:r>
              <a:rPr lang="fr-FR" b="1" dirty="0" err="1">
                <a:solidFill>
                  <a:schemeClr val="accent5">
                    <a:lumMod val="90000"/>
                  </a:schemeClr>
                </a:solidFill>
              </a:rPr>
              <a:t>bali</a:t>
            </a:r>
            <a:r>
              <a:rPr lang="fr-FR" b="1" dirty="0">
                <a:solidFill>
                  <a:schemeClr val="accent5">
                    <a:lumMod val="90000"/>
                  </a:schemeClr>
                </a:solidFill>
              </a:rPr>
              <a:t> by night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2"/>
          <p:cNvSpPr>
            <a:spLocks noGrp="1"/>
          </p:cNvSpPr>
          <p:nvPr>
            <p:ph type="ctrTitle"/>
          </p:nvPr>
        </p:nvSpPr>
        <p:spPr>
          <a:xfrm>
            <a:off x="323850" y="260350"/>
            <a:ext cx="8497888" cy="519113"/>
          </a:xfrm>
        </p:spPr>
        <p:txBody>
          <a:bodyPr/>
          <a:lstStyle/>
          <a:p>
            <a:pPr eaLnBrk="1" hangingPunct="1">
              <a:defRPr/>
            </a:pPr>
            <a:r>
              <a:rPr lang="fr-FR" sz="2400" dirty="0">
                <a:effectLst>
                  <a:outerShdw blurRad="38100" dist="38100" dir="2700000" algn="tl">
                    <a:srgbClr val="04617B"/>
                  </a:outerShdw>
                </a:effectLst>
              </a:rPr>
              <a:t>Fès capitale spirituelle </a:t>
            </a:r>
            <a:r>
              <a:rPr lang="fr-FR" sz="2400" dirty="0" smtClean="0">
                <a:effectLst>
                  <a:outerShdw blurRad="38100" dist="38100" dir="2700000" algn="tl">
                    <a:srgbClr val="04617B"/>
                  </a:outerShdw>
                </a:effectLst>
              </a:rPr>
              <a:t>du </a:t>
            </a:r>
            <a:r>
              <a:rPr lang="fr-FR" sz="2400" dirty="0">
                <a:effectLst>
                  <a:outerShdw blurRad="38100" dist="38100" dir="2700000" algn="tl">
                    <a:srgbClr val="04617B"/>
                  </a:outerShdw>
                </a:effectLst>
              </a:rPr>
              <a:t>Maroc</a:t>
            </a:r>
            <a:br>
              <a:rPr lang="fr-FR" sz="2400" dirty="0">
                <a:effectLst>
                  <a:outerShdw blurRad="38100" dist="38100" dir="2700000" algn="tl">
                    <a:srgbClr val="04617B"/>
                  </a:outerShdw>
                </a:effectLst>
              </a:rPr>
            </a:br>
            <a:endParaRPr lang="de-DE" altLang="fr-FR" sz="2400" dirty="0"/>
          </a:p>
        </p:txBody>
      </p:sp>
      <p:sp>
        <p:nvSpPr>
          <p:cNvPr id="27651" name="Inhaltsplatzhalter 3"/>
          <p:cNvSpPr>
            <a:spLocks noGrp="1"/>
          </p:cNvSpPr>
          <p:nvPr>
            <p:ph idx="1"/>
          </p:nvPr>
        </p:nvSpPr>
        <p:spPr>
          <a:xfrm>
            <a:off x="1222375" y="836613"/>
            <a:ext cx="7526338" cy="2000250"/>
          </a:xfrm>
        </p:spPr>
        <p:txBody>
          <a:bodyPr/>
          <a:lstStyle/>
          <a:p>
            <a:pPr indent="-179388" eaLnBrk="1" hangingPunct="1">
              <a:buFont typeface="Arial" charset="0"/>
              <a:buNone/>
            </a:pPr>
            <a:r>
              <a:rPr lang="fr-FR" altLang="fr-FR" sz="2000" b="1" dirty="0" smtClean="0"/>
              <a:t>Fès ville dont l’histoire de création se fond avec celle du Royaume et s’étend sur plus de 1200 ans;</a:t>
            </a:r>
          </a:p>
          <a:p>
            <a:pPr indent="-179388" eaLnBrk="1" hangingPunct="1">
              <a:buFont typeface="Arial" charset="0"/>
              <a:buNone/>
            </a:pPr>
            <a:endParaRPr lang="fr-FR" altLang="fr-FR" sz="2000" b="1" dirty="0" smtClean="0"/>
          </a:p>
          <a:p>
            <a:pPr indent="-179388" eaLnBrk="1" hangingPunct="1">
              <a:buFont typeface="Arial" charset="0"/>
              <a:buNone/>
            </a:pPr>
            <a:r>
              <a:rPr lang="fr-FR" altLang="fr-FR" sz="2000" b="1" dirty="0" smtClean="0"/>
              <a:t>Fès fut pendant plusieurs siècles la capitale politique du Maroc.</a:t>
            </a:r>
          </a:p>
          <a:p>
            <a:pPr indent="-179388" eaLnBrk="1" hangingPunct="1">
              <a:buFont typeface="Arial" charset="0"/>
              <a:buNone/>
            </a:pPr>
            <a:endParaRPr lang="fr-FR" altLang="fr-FR" sz="2000" b="1" dirty="0" smtClean="0"/>
          </a:p>
          <a:p>
            <a:pPr indent="-179388" eaLnBrk="1" hangingPunct="1">
              <a:buFont typeface="Arial" charset="0"/>
              <a:buNone/>
            </a:pPr>
            <a:r>
              <a:rPr lang="fr-FR" altLang="fr-FR" sz="2000" b="1" dirty="0" smtClean="0"/>
              <a:t>Fès, troisième grande ville du Maroc, sa médina, une des plus importantes métropoles du monde arabo-musulman.</a:t>
            </a:r>
            <a:endParaRPr altLang="fr-FR" smtClean="0"/>
          </a:p>
        </p:txBody>
      </p:sp>
      <p:pic>
        <p:nvPicPr>
          <p:cNvPr id="27652" name="Inhaltsplatzhalter 5" descr="com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836613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Inhaltsplatzhalter 5" descr="com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" y="1776413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Inhaltsplatzhalter 5" descr="com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237648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2"/>
          <p:cNvSpPr txBox="1">
            <a:spLocks/>
          </p:cNvSpPr>
          <p:nvPr/>
        </p:nvSpPr>
        <p:spPr bwMode="auto">
          <a:xfrm>
            <a:off x="300038" y="3462338"/>
            <a:ext cx="84978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>
              <a:defRPr/>
            </a:pPr>
            <a:r>
              <a:rPr lang="fr-FR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+mj-lt"/>
                <a:ea typeface="+mj-ea"/>
                <a:cs typeface="+mj-cs"/>
              </a:rPr>
              <a:t>Fès une ville universitaire par excellence </a:t>
            </a:r>
            <a:endParaRPr lang="de-DE" altLang="fr-FR" sz="2400" b="1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Inhaltsplatzhalter 3"/>
          <p:cNvSpPr txBox="1">
            <a:spLocks/>
          </p:cNvSpPr>
          <p:nvPr/>
        </p:nvSpPr>
        <p:spPr bwMode="auto">
          <a:xfrm>
            <a:off x="1163638" y="4075113"/>
            <a:ext cx="780097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7800" indent="-177800" algn="just" eaLnBrk="1" hangingPunct="1">
              <a:lnSpc>
                <a:spcPct val="125000"/>
              </a:lnSpc>
              <a:spcBef>
                <a:spcPts val="100"/>
              </a:spcBef>
              <a:buFontTx/>
              <a:buChar char="•"/>
              <a:defRPr/>
            </a:pP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Université </a:t>
            </a:r>
            <a:r>
              <a:rPr lang="fr-FR" sz="2000" b="1" dirty="0" err="1">
                <a:solidFill>
                  <a:schemeClr val="bg1"/>
                </a:solidFill>
                <a:latin typeface="+mn-lt"/>
                <a:cs typeface="+mn-cs"/>
              </a:rPr>
              <a:t>Quaraouiyine</a:t>
            </a: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 (859), une des plus anciennes universités au monde.      </a:t>
            </a:r>
          </a:p>
          <a:p>
            <a:pPr marL="177800" indent="-177800" algn="just" eaLnBrk="1" hangingPunct="1">
              <a:lnSpc>
                <a:spcPct val="125000"/>
              </a:lnSpc>
              <a:spcBef>
                <a:spcPts val="100"/>
              </a:spcBef>
              <a:buFont typeface="Arial" charset="0"/>
              <a:buNone/>
              <a:defRPr/>
            </a:pPr>
            <a:endParaRPr lang="fr-FR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7" name="Inhaltsplatzhalter 3"/>
          <p:cNvSpPr txBox="1">
            <a:spLocks/>
          </p:cNvSpPr>
          <p:nvPr/>
        </p:nvSpPr>
        <p:spPr bwMode="auto">
          <a:xfrm>
            <a:off x="1187450" y="4941888"/>
            <a:ext cx="81375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7800" indent="-177800" algn="just" eaLnBrk="1" hangingPunct="1">
              <a:lnSpc>
                <a:spcPct val="125000"/>
              </a:lnSpc>
              <a:spcBef>
                <a:spcPts val="100"/>
              </a:spcBef>
              <a:buFontTx/>
              <a:buChar char="•"/>
            </a:pPr>
            <a:r>
              <a:rPr lang="fr-FR" altLang="fr-FR" sz="2000" b="1" dirty="0">
                <a:solidFill>
                  <a:schemeClr val="bg1"/>
                </a:solidFill>
                <a:latin typeface="Calibri" pitchFamily="34" charset="0"/>
              </a:rPr>
              <a:t>Fès s’est dotée en </a:t>
            </a:r>
            <a:r>
              <a:rPr lang="fr-FR" altLang="fr-FR" sz="2000" b="1" dirty="0">
                <a:solidFill>
                  <a:srgbClr val="C00000"/>
                </a:solidFill>
                <a:latin typeface="Calibri" pitchFamily="34" charset="0"/>
              </a:rPr>
              <a:t>1975</a:t>
            </a:r>
            <a:r>
              <a:rPr lang="fr-FR" altLang="fr-FR" sz="2000" b="1" dirty="0">
                <a:solidFill>
                  <a:schemeClr val="bg1"/>
                </a:solidFill>
                <a:latin typeface="Calibri" pitchFamily="34" charset="0"/>
              </a:rPr>
              <a:t> d’une 2</a:t>
            </a:r>
            <a:r>
              <a:rPr lang="fr-FR" altLang="fr-FR" sz="2000" b="1" baseline="30000" dirty="0">
                <a:solidFill>
                  <a:schemeClr val="bg1"/>
                </a:solidFill>
                <a:latin typeface="Calibri" pitchFamily="34" charset="0"/>
              </a:rPr>
              <a:t>ème</a:t>
            </a:r>
            <a:r>
              <a:rPr lang="fr-FR" altLang="fr-FR" sz="2000" b="1" dirty="0">
                <a:solidFill>
                  <a:schemeClr val="bg1"/>
                </a:solidFill>
                <a:latin typeface="Calibri" pitchFamily="34" charset="0"/>
              </a:rPr>
              <a:t> université: </a:t>
            </a:r>
          </a:p>
          <a:p>
            <a:pPr marL="177800" indent="-177800" algn="ctr" eaLnBrk="1" hangingPunct="1">
              <a:lnSpc>
                <a:spcPct val="125000"/>
              </a:lnSpc>
              <a:spcBef>
                <a:spcPts val="100"/>
              </a:spcBef>
              <a:buFont typeface="Arial" charset="0"/>
              <a:buNone/>
            </a:pPr>
            <a:r>
              <a:rPr lang="fr-FR" altLang="fr-FR" sz="2000" b="1" dirty="0">
                <a:solidFill>
                  <a:srgbClr val="993300"/>
                </a:solidFill>
                <a:latin typeface="Calibri" pitchFamily="34" charset="0"/>
              </a:rPr>
              <a:t>Université Sidi Mohamed Ben </a:t>
            </a:r>
            <a:r>
              <a:rPr lang="fr-FR" altLang="fr-FR" sz="2000" b="1" dirty="0" err="1">
                <a:solidFill>
                  <a:srgbClr val="993300"/>
                </a:solidFill>
                <a:latin typeface="Calibri" pitchFamily="34" charset="0"/>
              </a:rPr>
              <a:t>Abdellah</a:t>
            </a:r>
            <a:r>
              <a:rPr lang="fr-FR" altLang="fr-FR" sz="2000" b="1" dirty="0">
                <a:solidFill>
                  <a:srgbClr val="993300"/>
                </a:solidFill>
                <a:latin typeface="Calibri" pitchFamily="34" charset="0"/>
              </a:rPr>
              <a:t> (USMBA);</a:t>
            </a:r>
          </a:p>
        </p:txBody>
      </p:sp>
      <p:pic>
        <p:nvPicPr>
          <p:cNvPr id="27658" name="Inhaltsplatzhalter 5" descr="com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0133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Inhaltsplatzhalter 5" descr="com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" y="408305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Inhaltsplatzhalter 5" descr="come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" y="6081713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2"/>
          <p:cNvSpPr>
            <a:spLocks noGrp="1"/>
          </p:cNvSpPr>
          <p:nvPr>
            <p:ph type="ctrTitle"/>
          </p:nvPr>
        </p:nvSpPr>
        <p:spPr>
          <a:xfrm>
            <a:off x="395288" y="142875"/>
            <a:ext cx="8497887" cy="863600"/>
          </a:xfrm>
        </p:spPr>
        <p:txBody>
          <a:bodyPr/>
          <a:lstStyle/>
          <a:p>
            <a:pPr eaLnBrk="1" hangingPunct="1">
              <a:defRPr/>
            </a:pPr>
            <a:r>
              <a:rPr lang="fr-FR" sz="3200" dirty="0">
                <a:effectLst>
                  <a:outerShdw blurRad="38100" dist="38100" dir="2700000" algn="tl">
                    <a:srgbClr val="04617B"/>
                  </a:outerShdw>
                </a:effectLst>
              </a:rPr>
              <a:t>USMBA en chiffres</a:t>
            </a:r>
            <a:br>
              <a:rPr lang="fr-FR" sz="3200" dirty="0">
                <a:effectLst>
                  <a:outerShdw blurRad="38100" dist="38100" dir="2700000" algn="tl">
                    <a:srgbClr val="04617B"/>
                  </a:outerShdw>
                </a:effectLst>
              </a:rPr>
            </a:br>
            <a:r>
              <a:rPr lang="fr-FR" sz="2400" dirty="0">
                <a:effectLst>
                  <a:outerShdw blurRad="38100" dist="38100" dir="2700000" algn="tl">
                    <a:srgbClr val="04617B"/>
                  </a:outerShdw>
                </a:effectLst>
              </a:rPr>
              <a:t>12 établissements + la CIF</a:t>
            </a:r>
          </a:p>
        </p:txBody>
      </p:sp>
      <p:graphicFrame>
        <p:nvGraphicFramePr>
          <p:cNvPr id="4" name="Diagramme 3"/>
          <p:cNvGraphicFramePr/>
          <p:nvPr/>
        </p:nvGraphicFramePr>
        <p:xfrm>
          <a:off x="1763688" y="476672"/>
          <a:ext cx="728667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24" name="Picture 5" descr="C:\Users\hp\Downloads\logo USMBA F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488" y="2276475"/>
            <a:ext cx="150971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2"/>
          <p:cNvSpPr>
            <a:spLocks noGrp="1"/>
          </p:cNvSpPr>
          <p:nvPr>
            <p:ph type="ctrTitle"/>
          </p:nvPr>
        </p:nvSpPr>
        <p:spPr>
          <a:xfrm>
            <a:off x="395288" y="317500"/>
            <a:ext cx="8497887" cy="863600"/>
          </a:xfrm>
        </p:spPr>
        <p:txBody>
          <a:bodyPr/>
          <a:lstStyle/>
          <a:p>
            <a:pPr eaLnBrk="1" hangingPunct="1">
              <a:defRPr/>
            </a:pPr>
            <a:r>
              <a:rPr lang="fr-FR" sz="3200" dirty="0">
                <a:effectLst>
                  <a:outerShdw blurRad="38100" dist="38100" dir="2700000" algn="tl">
                    <a:srgbClr val="04617B"/>
                  </a:outerShdw>
                </a:effectLst>
              </a:rPr>
              <a:t>USMBA en chiffres (2016/2017)</a:t>
            </a:r>
          </a:p>
        </p:txBody>
      </p:sp>
      <p:graphicFrame>
        <p:nvGraphicFramePr>
          <p:cNvPr id="3" name="Diagramme 2"/>
          <p:cNvGraphicFramePr/>
          <p:nvPr/>
        </p:nvGraphicFramePr>
        <p:xfrm>
          <a:off x="1714480" y="1643050"/>
          <a:ext cx="7286676" cy="3463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748" name="Picture 5" descr="C:\Users\hp\Downloads\logo USMBA F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" y="2327275"/>
            <a:ext cx="17589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2"/>
          <p:cNvSpPr>
            <a:spLocks noGrp="1"/>
          </p:cNvSpPr>
          <p:nvPr>
            <p:ph type="ctrTitle"/>
          </p:nvPr>
        </p:nvSpPr>
        <p:spPr>
          <a:xfrm>
            <a:off x="179388" y="188913"/>
            <a:ext cx="8497887" cy="863600"/>
          </a:xfrm>
        </p:spPr>
        <p:txBody>
          <a:bodyPr/>
          <a:lstStyle/>
          <a:p>
            <a:pPr eaLnBrk="1" hangingPunct="1">
              <a:defRPr/>
            </a:pPr>
            <a:r>
              <a:rPr lang="fr-FR" sz="3200" dirty="0">
                <a:effectLst>
                  <a:outerShdw blurRad="38100" dist="38100" dir="2700000" algn="tl">
                    <a:srgbClr val="04617B"/>
                  </a:outerShdw>
                </a:effectLst>
              </a:rPr>
              <a:t>USMBA en chiffres</a:t>
            </a:r>
          </a:p>
        </p:txBody>
      </p:sp>
      <p:graphicFrame>
        <p:nvGraphicFramePr>
          <p:cNvPr id="4" name="Diagramme 3"/>
          <p:cNvGraphicFramePr/>
          <p:nvPr/>
        </p:nvGraphicFramePr>
        <p:xfrm>
          <a:off x="2143108" y="571480"/>
          <a:ext cx="6715172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el 2"/>
          <p:cNvSpPr txBox="1">
            <a:spLocks/>
          </p:cNvSpPr>
          <p:nvPr/>
        </p:nvSpPr>
        <p:spPr bwMode="auto">
          <a:xfrm>
            <a:off x="71438" y="4922838"/>
            <a:ext cx="28575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>
              <a:defRPr/>
            </a:pPr>
            <a:r>
              <a:rPr lang="fr-FR" b="1" dirty="0">
                <a:solidFill>
                  <a:srgbClr val="000099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+mj-lt"/>
                <a:ea typeface="+mj-ea"/>
                <a:cs typeface="+mj-cs"/>
              </a:rPr>
              <a:t>106 Formations à vocation </a:t>
            </a:r>
            <a:r>
              <a:rPr lang="fr-FR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+mj-lt"/>
                <a:ea typeface="+mj-ea"/>
                <a:cs typeface="+mj-cs"/>
              </a:rPr>
              <a:t>professionnalisante</a:t>
            </a:r>
            <a:endParaRPr lang="fr-FR" b="1" dirty="0">
              <a:solidFill>
                <a:srgbClr val="000099"/>
              </a:solidFill>
              <a:effectLst>
                <a:outerShdw blurRad="38100" dist="38100" dir="2700000" algn="tl">
                  <a:srgbClr val="04617B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3797" name="Picture 5" descr="C:\Users\hp\Downloads\logo USMBA F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" y="2133600"/>
            <a:ext cx="18573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2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497888" cy="642942"/>
          </a:xfrm>
        </p:spPr>
        <p:txBody>
          <a:bodyPr/>
          <a:lstStyle/>
          <a:p>
            <a:pPr>
              <a:defRPr/>
            </a:pPr>
            <a:r>
              <a:rPr lang="fr-F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Recherche à l’USMBA</a:t>
            </a:r>
            <a:endParaRPr lang="fr-FR" sz="2400" b="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428596" y="1214420"/>
          <a:ext cx="5643573" cy="2428001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214813">
                  <a:extLst>
                    <a:ext uri="{9D8B030D-6E8A-4147-A177-3AD203B41FA5}"/>
                  </a:extLst>
                </a:gridCol>
                <a:gridCol w="1428760">
                  <a:extLst>
                    <a:ext uri="{9D8B030D-6E8A-4147-A177-3AD203B41FA5}"/>
                  </a:extLst>
                </a:gridCol>
              </a:tblGrid>
              <a:tr h="601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</a:rPr>
                        <a:t>Champs disciplinaire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effectLst/>
                        </a:rPr>
                        <a:t>Nombre de </a:t>
                      </a:r>
                      <a:endParaRPr lang="fr-FR" sz="18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</a:rPr>
                        <a:t>laboratoires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/>
                </a:tc>
                <a:extLst>
                  <a:ext uri="{0D108BD9-81ED-4DB2-BD59-A6C34878D82A}"/>
                </a:extLst>
              </a:tr>
              <a:tr h="3652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Lettres &amp; Sciences</a:t>
                      </a:r>
                      <a:r>
                        <a:rPr lang="fr-FR" sz="1800" b="1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humaines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652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</a:rPr>
                        <a:t>Sciences et Technique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</a:rPr>
                        <a:t>52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/>
                </a:tc>
                <a:extLst>
                  <a:ext uri="{0D108BD9-81ED-4DB2-BD59-A6C34878D82A}"/>
                </a:extLst>
              </a:tr>
              <a:tr h="3652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</a:rPr>
                        <a:t>Sciences Economiques et Juridiques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652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0" i="1" dirty="0" smtClean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URAC</a:t>
                      </a:r>
                      <a:endParaRPr lang="fr-FR" sz="1800" b="0" i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02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>
                    <a:noFill/>
                  </a:tcPr>
                </a:tc>
              </a:tr>
              <a:tr h="3652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effectLst/>
                        </a:rPr>
                        <a:t>Total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effectLst/>
                        </a:rPr>
                        <a:t>98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4864" name="Rectangle 4"/>
          <p:cNvSpPr>
            <a:spLocks noChangeArrowheads="1"/>
          </p:cNvSpPr>
          <p:nvPr/>
        </p:nvSpPr>
        <p:spPr bwMode="auto">
          <a:xfrm>
            <a:off x="6078538" y="4000500"/>
            <a:ext cx="3286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179388" algn="ctr" eaLnBrk="1" hangingPunct="1">
              <a:buFont typeface="Arial" charset="0"/>
              <a:buNone/>
            </a:pPr>
            <a:r>
              <a:rPr lang="fr-FR" altLang="fr-FR" b="1">
                <a:solidFill>
                  <a:srgbClr val="000099"/>
                </a:solidFill>
              </a:rPr>
              <a:t>Production scientifique: </a:t>
            </a:r>
          </a:p>
          <a:p>
            <a:pPr indent="-179388" algn="ctr" eaLnBrk="1" hangingPunct="1">
              <a:buFont typeface="Arial" charset="0"/>
              <a:buNone/>
            </a:pPr>
            <a:r>
              <a:rPr lang="fr-FR" altLang="fr-FR" b="1">
                <a:solidFill>
                  <a:srgbClr val="000099"/>
                </a:solidFill>
              </a:rPr>
              <a:t>350 Articles indexés/an</a:t>
            </a:r>
          </a:p>
          <a:p>
            <a:pPr indent="-179388" algn="ctr" eaLnBrk="1" hangingPunct="1">
              <a:buFont typeface="Arial" charset="0"/>
              <a:buNone/>
            </a:pPr>
            <a:r>
              <a:rPr lang="fr-FR" altLang="fr-FR" b="1">
                <a:solidFill>
                  <a:srgbClr val="000099"/>
                </a:solidFill>
              </a:rPr>
              <a:t>11: Brevets en cours</a:t>
            </a:r>
          </a:p>
          <a:p>
            <a:pPr indent="-179388" algn="ctr" eaLnBrk="1" hangingPunct="1">
              <a:buFont typeface="Arial" charset="0"/>
              <a:buNone/>
            </a:pPr>
            <a:endParaRPr lang="fr-FR" altLang="fr-FR" b="1">
              <a:solidFill>
                <a:srgbClr val="000099"/>
              </a:solidFill>
            </a:endParaRPr>
          </a:p>
          <a:p>
            <a:pPr indent="-179388" algn="ctr" eaLnBrk="1" hangingPunct="1">
              <a:buFont typeface="Arial" charset="0"/>
              <a:buNone/>
            </a:pPr>
            <a:r>
              <a:rPr lang="fr-FR" altLang="fr-FR" b="1" i="1">
                <a:solidFill>
                  <a:srgbClr val="0070C0"/>
                </a:solidFill>
              </a:rPr>
              <a:t>En progression</a:t>
            </a:r>
          </a:p>
          <a:p>
            <a:pPr indent="-179388" algn="ctr" eaLnBrk="1" hangingPunct="1">
              <a:buFont typeface="Arial" charset="0"/>
              <a:buNone/>
            </a:pPr>
            <a:endParaRPr lang="fr-FR" altLang="fr-FR" b="1">
              <a:solidFill>
                <a:srgbClr val="000099"/>
              </a:solidFill>
            </a:endParaRPr>
          </a:p>
          <a:p>
            <a:pPr indent="-179388" algn="ctr" eaLnBrk="1" hangingPunct="1">
              <a:buFont typeface="Arial" charset="0"/>
              <a:buNone/>
            </a:pPr>
            <a:endParaRPr lang="fr-FR" altLang="fr-FR" b="1">
              <a:solidFill>
                <a:srgbClr val="000099"/>
              </a:solidFill>
            </a:endParaRPr>
          </a:p>
          <a:p>
            <a:pPr indent="-179388" algn="ctr" eaLnBrk="1" hangingPunct="1">
              <a:buFont typeface="Arial" charset="0"/>
              <a:buNone/>
            </a:pPr>
            <a:r>
              <a:rPr lang="fr-FR" altLang="fr-FR" b="1">
                <a:solidFill>
                  <a:srgbClr val="000099"/>
                </a:solidFill>
              </a:rPr>
              <a:t> </a:t>
            </a:r>
          </a:p>
        </p:txBody>
      </p:sp>
      <p:pic>
        <p:nvPicPr>
          <p:cNvPr id="34865" name="Picture 5" descr="C:\Users\hp\Downloads\logo USMBA F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0050" y="1412875"/>
            <a:ext cx="1858963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428596" y="3929066"/>
          <a:ext cx="5643573" cy="119179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214842"/>
                <a:gridCol w="1428731"/>
              </a:tblGrid>
              <a:tr h="333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</a:rPr>
                        <a:t>Centre d’études Doctorales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En cours : Centre Polyvalent des Études Doctorales CPED</a:t>
                      </a:r>
                    </a:p>
                  </a:txBody>
                  <a:tcPr marL="65081" marR="650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06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/>
                </a:tc>
              </a:tr>
              <a:tr h="333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Formations doctorales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20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33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Effectif</a:t>
                      </a:r>
                      <a:r>
                        <a:rPr lang="fr-FR" sz="1800" b="1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des doctorants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3350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081" marR="65081" marT="0" marB="0" anchor="ctr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/>
        </p:nvGraphicFramePr>
        <p:xfrm>
          <a:off x="1857324" y="260648"/>
          <a:ext cx="728667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el 2"/>
          <p:cNvSpPr>
            <a:spLocks noGrp="1"/>
          </p:cNvSpPr>
          <p:nvPr>
            <p:ph type="ctrTitle"/>
          </p:nvPr>
        </p:nvSpPr>
        <p:spPr>
          <a:xfrm>
            <a:off x="34925" y="44450"/>
            <a:ext cx="7921625" cy="936625"/>
          </a:xfrm>
        </p:spPr>
        <p:txBody>
          <a:bodyPr/>
          <a:lstStyle/>
          <a:p>
            <a:pPr marL="342900" indent="-342900">
              <a:tabLst>
                <a:tab pos="457200" algn="l"/>
              </a:tabLst>
              <a:defRPr/>
            </a:pPr>
            <a:r>
              <a:rPr lang="fr-F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Recherche à l’USMBA</a:t>
            </a:r>
            <a:br>
              <a:rPr lang="fr-F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2000" i="1" dirty="0">
                <a:ea typeface="Calibri" pitchFamily="34" charset="0"/>
                <a:cs typeface="Arial" charset="0"/>
              </a:rPr>
              <a:t>Pôles de Recherche thématique de l’USMBA :</a:t>
            </a:r>
            <a:endParaRPr lang="fr-FR" sz="2000" b="0" dirty="0"/>
          </a:p>
        </p:txBody>
      </p:sp>
      <p:sp>
        <p:nvSpPr>
          <p:cNvPr id="35844" name="Rectangle 7"/>
          <p:cNvSpPr>
            <a:spLocks noChangeArrowheads="1"/>
          </p:cNvSpPr>
          <p:nvPr/>
        </p:nvSpPr>
        <p:spPr bwMode="auto">
          <a:xfrm>
            <a:off x="6072188" y="28575"/>
            <a:ext cx="3214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fr-FR" altLang="fr-FR" sz="2000" b="1">
                <a:solidFill>
                  <a:srgbClr val="008D8D"/>
                </a:solidFill>
                <a:latin typeface="Calibri" pitchFamily="34" charset="0"/>
              </a:rPr>
              <a:t>Fort potentiel de recherche</a:t>
            </a:r>
          </a:p>
        </p:txBody>
      </p:sp>
      <p:pic>
        <p:nvPicPr>
          <p:cNvPr id="35845" name="Picture 5" descr="C:\Users\hp\Downloads\logo USMBA F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9400" y="2133600"/>
            <a:ext cx="15684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/>
        </p:nvGraphicFramePr>
        <p:xfrm>
          <a:off x="1857324" y="260648"/>
          <a:ext cx="728667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el 2"/>
          <p:cNvSpPr>
            <a:spLocks noGrp="1"/>
          </p:cNvSpPr>
          <p:nvPr>
            <p:ph type="ctrTitle"/>
          </p:nvPr>
        </p:nvSpPr>
        <p:spPr>
          <a:xfrm>
            <a:off x="34925" y="44450"/>
            <a:ext cx="7921625" cy="936625"/>
          </a:xfrm>
        </p:spPr>
        <p:txBody>
          <a:bodyPr/>
          <a:lstStyle/>
          <a:p>
            <a:pPr marL="342900" indent="-342900">
              <a:tabLst>
                <a:tab pos="457200" algn="l"/>
              </a:tabLst>
              <a:defRPr/>
            </a:pPr>
            <a:r>
              <a:rPr lang="fr-F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Recherche à l’USMBA</a:t>
            </a:r>
            <a:br>
              <a:rPr lang="fr-F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2000" i="1" dirty="0">
                <a:ea typeface="Calibri" pitchFamily="34" charset="0"/>
                <a:cs typeface="Arial" charset="0"/>
              </a:rPr>
              <a:t>Pôles de Recherche thématique de l’USMBA :</a:t>
            </a:r>
            <a:endParaRPr lang="fr-FR" sz="2000" b="0" dirty="0"/>
          </a:p>
        </p:txBody>
      </p:sp>
      <p:sp>
        <p:nvSpPr>
          <p:cNvPr id="35844" name="Rectangle 7"/>
          <p:cNvSpPr>
            <a:spLocks noChangeArrowheads="1"/>
          </p:cNvSpPr>
          <p:nvPr/>
        </p:nvSpPr>
        <p:spPr bwMode="auto">
          <a:xfrm>
            <a:off x="6072188" y="28575"/>
            <a:ext cx="3214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fr-FR" altLang="fr-FR" sz="2000" b="1">
                <a:solidFill>
                  <a:srgbClr val="008D8D"/>
                </a:solidFill>
                <a:latin typeface="Calibri" pitchFamily="34" charset="0"/>
              </a:rPr>
              <a:t>Fort potentiel de recherche</a:t>
            </a:r>
          </a:p>
        </p:txBody>
      </p:sp>
      <p:pic>
        <p:nvPicPr>
          <p:cNvPr id="35845" name="Picture 5" descr="C:\Users\hp\Downloads\logo USMBA F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9400" y="2133600"/>
            <a:ext cx="15684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 descr="pia-20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71670" y="1643050"/>
            <a:ext cx="6784543" cy="3786214"/>
          </a:xfrm>
          <a:prstGeom prst="rect">
            <a:avLst/>
          </a:prstGeom>
          <a:noFill/>
        </p:spPr>
      </p:pic>
      <p:sp>
        <p:nvSpPr>
          <p:cNvPr id="8" name="ZoneTexte 7"/>
          <p:cNvSpPr txBox="1"/>
          <p:nvPr/>
        </p:nvSpPr>
        <p:spPr>
          <a:xfrm>
            <a:off x="2714612" y="1071546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Prix de l’Innovation pour l’Afrique 2015</a:t>
            </a:r>
            <a:endParaRPr lang="fr-F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ghtsOn">
  <a:themeElements>
    <a:clrScheme name="Blue_Moving_Lights">
      <a:dk1>
        <a:srgbClr val="3C3C3C"/>
      </a:dk1>
      <a:lt1>
        <a:srgbClr val="64645A"/>
      </a:lt1>
      <a:dk2>
        <a:srgbClr val="FFFFF0"/>
      </a:dk2>
      <a:lt2>
        <a:srgbClr val="D2D2BE"/>
      </a:lt2>
      <a:accent1>
        <a:srgbClr val="0F4D78"/>
      </a:accent1>
      <a:accent2>
        <a:srgbClr val="82BEE6"/>
      </a:accent2>
      <a:accent3>
        <a:srgbClr val="647300"/>
      </a:accent3>
      <a:accent4>
        <a:srgbClr val="AF8700"/>
      </a:accent4>
      <a:accent5>
        <a:srgbClr val="B4DCF5"/>
      </a:accent5>
      <a:accent6>
        <a:srgbClr val="006464"/>
      </a:accent6>
      <a:hlink>
        <a:srgbClr val="FFA000"/>
      </a:hlink>
      <a:folHlink>
        <a:srgbClr val="006EFF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ésentation Italy CI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LightsOn">
  <a:themeElements>
    <a:clrScheme name="Blue_Moving_Lights">
      <a:dk1>
        <a:srgbClr val="3C3C3C"/>
      </a:dk1>
      <a:lt1>
        <a:srgbClr val="64645A"/>
      </a:lt1>
      <a:dk2>
        <a:srgbClr val="FFFFF0"/>
      </a:dk2>
      <a:lt2>
        <a:srgbClr val="D2D2BE"/>
      </a:lt2>
      <a:accent1>
        <a:srgbClr val="0F4D78"/>
      </a:accent1>
      <a:accent2>
        <a:srgbClr val="82BEE6"/>
      </a:accent2>
      <a:accent3>
        <a:srgbClr val="647300"/>
      </a:accent3>
      <a:accent4>
        <a:srgbClr val="AF8700"/>
      </a:accent4>
      <a:accent5>
        <a:srgbClr val="B4DCF5"/>
      </a:accent5>
      <a:accent6>
        <a:srgbClr val="006464"/>
      </a:accent6>
      <a:hlink>
        <a:srgbClr val="FFA000"/>
      </a:hlink>
      <a:folHlink>
        <a:srgbClr val="006EFF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3519</TotalTime>
  <Words>1418</Words>
  <Application>Microsoft Office PowerPoint</Application>
  <PresentationFormat>Affichage à l'écran (4:3)</PresentationFormat>
  <Paragraphs>320</Paragraphs>
  <Slides>27</Slides>
  <Notes>17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1" baseType="lpstr">
      <vt:lpstr>LightsOn</vt:lpstr>
      <vt:lpstr>Présentation Italy CIF</vt:lpstr>
      <vt:lpstr>3_LightsOn</vt:lpstr>
      <vt:lpstr>Worksheet</vt:lpstr>
      <vt:lpstr>Université Sidi Mohamed Ben Abdellah - USMBA FES  - MAROC </vt:lpstr>
      <vt:lpstr>Diapositive 2</vt:lpstr>
      <vt:lpstr>Fès capitale spirituelle du Maroc </vt:lpstr>
      <vt:lpstr>USMBA en chiffres 12 établissements + la CIF</vt:lpstr>
      <vt:lpstr>USMBA en chiffres (2016/2017)</vt:lpstr>
      <vt:lpstr>USMBA en chiffres</vt:lpstr>
      <vt:lpstr>Recherche à l’USMBA</vt:lpstr>
      <vt:lpstr>Recherche à l’USMBA Pôles de Recherche thématique de l’USMBA :</vt:lpstr>
      <vt:lpstr>Recherche à l’USMBA Pôles de Recherche thématique de l’USMBA :</vt:lpstr>
      <vt:lpstr>Diapositive 10</vt:lpstr>
      <vt:lpstr>Université Sidi Mohamed Ben Abdellah FES  - MAROC  </vt:lpstr>
      <vt:lpstr>Diapositive 12</vt:lpstr>
      <vt:lpstr>Accords de cotutelle et de double diplomation</vt:lpstr>
      <vt:lpstr>Programmes financés par la commission Européenne</vt:lpstr>
      <vt:lpstr>Programmes financés par la commission Européenne</vt:lpstr>
      <vt:lpstr>Programmes  de mobilité financés par la commission Européenne</vt:lpstr>
      <vt:lpstr>Projets de coopération bilatérale</vt:lpstr>
      <vt:lpstr>Projet Erasmus+ e-Val</vt:lpstr>
      <vt:lpstr>L’employabilité des lauréats  question cruciale</vt:lpstr>
      <vt:lpstr>L’employabilité des lauréats à l’USMBA</vt:lpstr>
      <vt:lpstr>L’employabilité des lauréats à l’USMBA</vt:lpstr>
      <vt:lpstr>Diapositive 22</vt:lpstr>
      <vt:lpstr>Diapositive 23</vt:lpstr>
      <vt:lpstr>Diapositive 24</vt:lpstr>
      <vt:lpstr>Diapositive 25</vt:lpstr>
      <vt:lpstr>L’employabilité des lauréats</vt:lpstr>
      <vt:lpstr>Diapositive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booboo</dc:creator>
  <cp:lastModifiedBy>ADMIN2017</cp:lastModifiedBy>
  <cp:revision>438</cp:revision>
  <cp:lastPrinted>2017-01-21T17:07:55Z</cp:lastPrinted>
  <dcterms:created xsi:type="dcterms:W3CDTF">2011-04-28T14:24:50Z</dcterms:created>
  <dcterms:modified xsi:type="dcterms:W3CDTF">2017-02-17T09:19:29Z</dcterms:modified>
</cp:coreProperties>
</file>