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257" r:id="rId3"/>
    <p:sldId id="258" r:id="rId4"/>
    <p:sldId id="265" r:id="rId5"/>
    <p:sldId id="259" r:id="rId6"/>
    <p:sldId id="266" r:id="rId7"/>
    <p:sldId id="267" r:id="rId8"/>
    <p:sldId id="268" r:id="rId9"/>
    <p:sldId id="269" r:id="rId1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C6A35-496E-4B0E-95E7-C60CA129D836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32B5B-9699-4146-81A9-E18A3342BCF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95699-8937-4DCC-BD47-811CD97F2264}" type="slidenum">
              <a:rPr lang="fr-FR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solidFill>
                  <a:prstClr val="black"/>
                </a:solidFill>
              </a:rPr>
              <a:t>Projet de fin d'études</a:t>
            </a:r>
          </a:p>
        </p:txBody>
      </p:sp>
    </p:spTree>
    <p:extLst>
      <p:ext uri="{BB962C8B-B14F-4D97-AF65-F5344CB8AC3E}">
        <p14:creationId xmlns:p14="http://schemas.microsoft.com/office/powerpoint/2010/main" xmlns="" val="86683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01DA1-93A6-4402-B3EA-D809BF767372}" type="datetimeFigureOut">
              <a:rPr lang="fr-FR" smtClean="0"/>
              <a:pPr/>
              <a:t>14/12/2017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87CD3-B9AC-40BE-B36B-6859A3DC026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e-val%20pr&#233;paration/Programme%20e-VAL%20-%20Workshop/UAE/Programme%20workhop%20%20e-VAL%20-%20VF.pdf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143000" y="6596392"/>
            <a:ext cx="11607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Projet de fin d’études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7406934" y="6611781"/>
            <a:ext cx="5940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2016-2017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gray">
          <a:xfrm>
            <a:off x="1480735" y="3053241"/>
            <a:ext cx="6464920" cy="69234"/>
          </a:xfrm>
          <a:prstGeom prst="rect">
            <a:avLst/>
          </a:prstGeom>
          <a:solidFill>
            <a:srgbClr val="002060"/>
          </a:solidFill>
          <a:ln w="317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ln w="6350">
                <a:solidFill>
                  <a:prstClr val="black"/>
                </a:solidFill>
              </a:ln>
              <a:solidFill>
                <a:srgbClr val="6699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itle 1" descr="Title 1"/>
          <p:cNvSpPr txBox="1">
            <a:spLocks/>
          </p:cNvSpPr>
          <p:nvPr/>
        </p:nvSpPr>
        <p:spPr>
          <a:xfrm>
            <a:off x="1758115" y="1745561"/>
            <a:ext cx="6049597" cy="1224136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1</a:t>
            </a:r>
            <a:r>
              <a:rPr lang="fr-FR" baseline="300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Workshop du projet Erasmus+ e-VAL</a:t>
            </a:r>
          </a:p>
          <a:p>
            <a:pPr algn="ctr"/>
            <a:r>
              <a:rPr lang="fr-FR" b="1" dirty="0" smtClean="0"/>
              <a:t>Le projet Erasmus+ e-Val,</a:t>
            </a:r>
            <a:endParaRPr lang="fr-FR" dirty="0" smtClean="0"/>
          </a:p>
          <a:p>
            <a:pPr algn="ctr"/>
            <a:r>
              <a:rPr lang="fr-FR" b="1" dirty="0" smtClean="0"/>
              <a:t>Vers une meilleure communication Lauréats-Entreprises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4858267" y="5274724"/>
            <a:ext cx="38543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Vendredi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7 décembre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2017</a:t>
            </a:r>
          </a:p>
          <a:p>
            <a:endParaRPr lang="fr-FR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Annexe Universitaire - Agadir </a:t>
            </a:r>
            <a:endParaRPr lang="fr-FR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 rot="16200000" flipV="1">
            <a:off x="6456310" y="3460107"/>
            <a:ext cx="55241" cy="3513542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 rot="16200000" flipH="1" flipV="1">
            <a:off x="1116322" y="5364810"/>
            <a:ext cx="86954" cy="1352112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itle 1" descr="Title 1"/>
          <p:cNvSpPr txBox="1">
            <a:spLocks/>
          </p:cNvSpPr>
          <p:nvPr/>
        </p:nvSpPr>
        <p:spPr>
          <a:xfrm>
            <a:off x="1623101" y="3568631"/>
            <a:ext cx="6052638" cy="1394441"/>
          </a:xfrm>
          <a:prstGeom prst="rect">
            <a:avLst/>
          </a:prstGeom>
          <a:ln w="38100"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Erasmus+ e-Val : un projet clé pour développer les liens entreprises - universités</a:t>
            </a:r>
          </a:p>
        </p:txBody>
      </p:sp>
      <p:pic>
        <p:nvPicPr>
          <p:cNvPr id="32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419" y="188640"/>
            <a:ext cx="3241058" cy="936104"/>
          </a:xfrm>
          <a:prstGeom prst="rect">
            <a:avLst/>
          </a:prstGeom>
          <a:noFill/>
        </p:spPr>
      </p:pic>
      <p:pic>
        <p:nvPicPr>
          <p:cNvPr id="1026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5774" y="-900949"/>
            <a:ext cx="2474259" cy="3299012"/>
          </a:xfrm>
          <a:prstGeom prst="rect">
            <a:avLst/>
          </a:prstGeom>
          <a:noFill/>
        </p:spPr>
      </p:pic>
      <p:pic>
        <p:nvPicPr>
          <p:cNvPr id="1027" name="Picture 3" descr="D:\AMEL\ENSA\logo-u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3842" y="76836"/>
            <a:ext cx="971618" cy="1711963"/>
          </a:xfrm>
          <a:prstGeom prst="rect">
            <a:avLst/>
          </a:prstGeom>
          <a:noFill/>
        </p:spPr>
      </p:pic>
      <p:sp>
        <p:nvSpPr>
          <p:cNvPr id="37" name="ZoneTexte 36"/>
          <p:cNvSpPr txBox="1"/>
          <p:nvPr/>
        </p:nvSpPr>
        <p:spPr>
          <a:xfrm>
            <a:off x="487105" y="5553600"/>
            <a:ext cx="2682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hlinkClick r:id="rId6" action="ppaction://hlinkfile"/>
              </a:rPr>
              <a:t>Equipe Projet e-VAL</a:t>
            </a:r>
            <a:endParaRPr lang="fr-FR" b="1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172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206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 descr="C:\Users\chkouri\Desktop\e-val préparation\Programme e-VAL - Workshop\UIZ\photos\IMG_45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2616" y="-747464"/>
            <a:ext cx="10465163" cy="7848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50" name="Picture 2" descr="C:\Users\chkouri\Desktop\e-val préparation\Programme e-VAL - Workshop\UIZ\photos\IMG_45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57192" y="-4348064"/>
            <a:ext cx="19490432" cy="14617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074" name="Picture 2" descr="C:\Users\chkouri\Desktop\e-val préparation\Programme e-VAL - Workshop\UIZ\photos\IMG_45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40" y="0"/>
            <a:ext cx="81724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099" name="Picture 3" descr="C:\Users\chkouri\Desktop\e-val préparation\Programme e-VAL - Workshop\UIZ\photos\IMG_45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14776"/>
            <a:ext cx="4896544" cy="6528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122" name="Picture 2" descr="C:\Users\chkouri\Desktop\e-val préparation\Programme e-VAL - Workshop\UIZ\photos\IMG_45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2168"/>
            <a:ext cx="9143999" cy="9333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146" name="Picture 2" descr="C:\Users\chkouri\Desktop\e-val préparation\Programme e-VAL - Workshop\UIZ\photos\IMG_46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54" y="476672"/>
            <a:ext cx="8835825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170" name="Picture 2" descr="C:\Users\chkouri\Desktop\e-val préparation\Programme e-VAL - Workshop\UIZ\photos\IMG_45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3394472" cy="4525963"/>
          </a:xfrm>
          <a:prstGeom prst="rect">
            <a:avLst/>
          </a:prstGeom>
          <a:noFill/>
        </p:spPr>
      </p:pic>
      <p:pic>
        <p:nvPicPr>
          <p:cNvPr id="7172" name="Picture 4" descr="C:\Users\chkouri\Desktop\e-val préparation\Programme e-VAL - Workshop\UIZ\photos\IMG_45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556791"/>
            <a:ext cx="3816424" cy="4608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Témoignages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fr-FR" dirty="0" smtClean="0"/>
              <a:t>Non </a:t>
            </a:r>
            <a:r>
              <a:rPr lang="fr-FR" dirty="0" smtClean="0"/>
              <a:t>adéquation des formations avec les besoins socio-économiques </a:t>
            </a:r>
          </a:p>
          <a:p>
            <a:pPr lvl="0"/>
            <a:r>
              <a:rPr lang="fr-FR" dirty="0" smtClean="0"/>
              <a:t>Problèmes de recherche de stages : manque de confiances de entreprises vis à vis les lauréats des facultés </a:t>
            </a:r>
          </a:p>
          <a:p>
            <a:pPr lvl="0"/>
            <a:r>
              <a:rPr lang="fr-FR" dirty="0" smtClean="0"/>
              <a:t>L’université n’accompagne pas les étudiants lors de la recherche du travail</a:t>
            </a:r>
          </a:p>
          <a:p>
            <a:pPr lvl="0"/>
            <a:r>
              <a:rPr lang="fr-FR" dirty="0" smtClean="0"/>
              <a:t>Des problèmes d’accès a l’information lors des stages</a:t>
            </a:r>
          </a:p>
          <a:p>
            <a:pPr lvl="0"/>
            <a:r>
              <a:rPr lang="fr-FR" dirty="0" smtClean="0"/>
              <a:t>Les entreprises n’ont pas confiance aux jeunes </a:t>
            </a:r>
            <a:r>
              <a:rPr lang="fr-FR" dirty="0" smtClean="0"/>
              <a:t>diplômés</a:t>
            </a:r>
            <a:endParaRPr lang="fr-FR" dirty="0" smtClean="0"/>
          </a:p>
          <a:p>
            <a:r>
              <a:rPr lang="fr-FR" dirty="0" smtClean="0"/>
              <a:t>Doctorante finance banque assurance : </a:t>
            </a:r>
          </a:p>
          <a:p>
            <a:r>
              <a:rPr lang="fr-FR" dirty="0" smtClean="0"/>
              <a:t>Lauréat et doctorant  en finance banque assurance : </a:t>
            </a:r>
          </a:p>
          <a:p>
            <a:pPr lvl="0"/>
            <a:r>
              <a:rPr lang="fr-FR" dirty="0" smtClean="0"/>
              <a:t>Les étudiants souffre aussi des lacunes surtout de communication et ne prennent pas d’initiative par rapport au création d’emploi.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67</Words>
  <Application>Microsoft Office PowerPoint</Application>
  <PresentationFormat>Affichage à l'écran (4:3)</PresentationFormat>
  <Paragraphs>22</Paragraphs>
  <Slides>9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Témoignages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chkouri</dc:creator>
  <cp:lastModifiedBy>chkouri</cp:lastModifiedBy>
  <cp:revision>6</cp:revision>
  <dcterms:created xsi:type="dcterms:W3CDTF">2017-12-14T12:12:55Z</dcterms:created>
  <dcterms:modified xsi:type="dcterms:W3CDTF">2017-12-14T12:55:32Z</dcterms:modified>
</cp:coreProperties>
</file>